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9" r:id="rId3"/>
    <p:sldId id="256" r:id="rId4"/>
    <p:sldId id="257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387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DE49-2E67-474D-B8C4-0E261B66E6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27E6-9253-46FE-B0E8-143A64B3B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153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DE49-2E67-474D-B8C4-0E261B66E6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27E6-9253-46FE-B0E8-143A64B3B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196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DE49-2E67-474D-B8C4-0E261B66E6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27E6-9253-46FE-B0E8-143A64B3B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54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DE49-2E67-474D-B8C4-0E261B66E6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27E6-9253-46FE-B0E8-143A64B3B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582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DE49-2E67-474D-B8C4-0E261B66E6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27E6-9253-46FE-B0E8-143A64B3B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063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DE49-2E67-474D-B8C4-0E261B66E6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27E6-9253-46FE-B0E8-143A64B3B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773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DE49-2E67-474D-B8C4-0E261B66E6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27E6-9253-46FE-B0E8-143A64B3B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94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DE49-2E67-474D-B8C4-0E261B66E6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27E6-9253-46FE-B0E8-143A64B3B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751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DE49-2E67-474D-B8C4-0E261B66E6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27E6-9253-46FE-B0E8-143A64B3B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424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DE49-2E67-474D-B8C4-0E261B66E6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27E6-9253-46FE-B0E8-143A64B3B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845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DE49-2E67-474D-B8C4-0E261B66E6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E27E6-9253-46FE-B0E8-143A64B3B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445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FDE49-2E67-474D-B8C4-0E261B66E6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E27E6-9253-46FE-B0E8-143A64B3B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102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Slide Background">
            <a:extLst>
              <a:ext uri="{FF2B5EF4-FFF2-40B4-BE49-F238E27FC236}">
                <a16:creationId xmlns:a16="http://schemas.microsoft.com/office/drawing/2014/main" id="{518BCE60-EB58-4019-B93A-1094BA89FB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59" name="Rectangle 2058">
            <a:extLst>
              <a:ext uri="{FF2B5EF4-FFF2-40B4-BE49-F238E27FC236}">
                <a16:creationId xmlns:a16="http://schemas.microsoft.com/office/drawing/2014/main" id="{5239C5D7-3A83-4B28-BA16-9364DA5FA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2000" y="0"/>
            <a:ext cx="4039153" cy="6858000"/>
          </a:xfrm>
          <a:prstGeom prst="rect">
            <a:avLst/>
          </a:prstGeom>
          <a:ln>
            <a:noFill/>
          </a:ln>
          <a:effectLst>
            <a:outerShdw blurRad="635000" dist="254000" dir="5460000" sx="90000" sy="9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61" name="Rectangle 2060">
            <a:extLst>
              <a:ext uri="{FF2B5EF4-FFF2-40B4-BE49-F238E27FC236}">
                <a16:creationId xmlns:a16="http://schemas.microsoft.com/office/drawing/2014/main" id="{C0E4BDC5-1DF0-B758-02E4-0AA24AB72B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8087"/>
            <a:ext cx="4577778" cy="5125412"/>
          </a:xfrm>
          <a:prstGeom prst="rect">
            <a:avLst/>
          </a:prstGeom>
          <a:ln>
            <a:noFill/>
          </a:ln>
          <a:effectLst>
            <a:outerShdw blurRad="635000" dist="254000" dir="5460000" sx="90000" sy="9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EF9E4888-251D-D57E-6293-995C50B9F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" y="777240"/>
            <a:ext cx="3377012" cy="37920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200"/>
              <a:t>Для чего люди изучали Землю ценой своих жизней?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53D15F06-DC3E-795B-EAED-7A9CB08EC2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4" r="9713"/>
          <a:stretch/>
        </p:blipFill>
        <p:spPr bwMode="auto">
          <a:xfrm>
            <a:off x="4577778" y="10"/>
            <a:ext cx="403915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3" name="tint">
            <a:extLst>
              <a:ext uri="{FF2B5EF4-FFF2-40B4-BE49-F238E27FC236}">
                <a16:creationId xmlns:a16="http://schemas.microsoft.com/office/drawing/2014/main" id="{49109861-B852-BC17-33D7-416D00A396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19220" y="0"/>
            <a:ext cx="522493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188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17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A8B5C07-67D0-316C-038E-4FB8F114D1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611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819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C22C9B9-AE90-151A-6067-8091EA9349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9" r="1" b="1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735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B3069F81-C276-7A35-54AE-D0E9E712FF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0"/>
            <a:ext cx="9143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3" name="Rectangle 9222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67F4D4-3DDF-DDA4-C05A-EA80BD70C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906" y="5317240"/>
            <a:ext cx="8408194" cy="744836"/>
          </a:xfrm>
        </p:spPr>
        <p:txBody>
          <a:bodyPr>
            <a:normAutofit/>
          </a:bodyPr>
          <a:lstStyle/>
          <a:p>
            <a:pPr algn="ctr"/>
            <a:r>
              <a:rPr lang="ru-RU" sz="3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Бартоломео </a:t>
            </a:r>
            <a:r>
              <a:rPr lang="ru-RU" sz="31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Диаш</a:t>
            </a:r>
            <a:endParaRPr lang="ru-RU" sz="3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9225" name="Straight Connector 9224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27" name="Straight Connector 9226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8662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73D2FC-CA53-0240-3FA6-29A9D5DE5A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832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F0BAEF-CE7A-7C83-CB2B-DAAF69A9E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906" y="5317240"/>
            <a:ext cx="8408194" cy="744836"/>
          </a:xfrm>
        </p:spPr>
        <p:txBody>
          <a:bodyPr>
            <a:normAutofit/>
          </a:bodyPr>
          <a:lstStyle/>
          <a:p>
            <a:pPr algn="ctr"/>
            <a:r>
              <a:rPr lang="ru-RU" sz="3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Васко де Гама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9503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15" name="Rectangle 4112">
            <a:extLst>
              <a:ext uri="{FF2B5EF4-FFF2-40B4-BE49-F238E27FC236}">
                <a16:creationId xmlns:a16="http://schemas.microsoft.com/office/drawing/2014/main" id="{72018E1B-E0B9-4440-AFF3-4112E50A2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540F16-B6A8-6C4B-767F-FDAA053AA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43139"/>
            <a:ext cx="7886700" cy="278594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800" b="1" i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Имена древних: </a:t>
            </a:r>
            <a:r>
              <a:rPr lang="en-US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Пифей, Геродот, Эратосфен, Марко Поло, Васко да Гама, Бартоломео Диаш.</a:t>
            </a:r>
            <a:br>
              <a:rPr lang="en-US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en-US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800" b="1" i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Народы: </a:t>
            </a:r>
            <a:r>
              <a:rPr lang="en-US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греки, финикийцы, арабы.</a:t>
            </a:r>
          </a:p>
        </p:txBody>
      </p:sp>
      <p:pic>
        <p:nvPicPr>
          <p:cNvPr id="4106" name="Picture 10">
            <a:extLst>
              <a:ext uri="{FF2B5EF4-FFF2-40B4-BE49-F238E27FC236}">
                <a16:creationId xmlns:a16="http://schemas.microsoft.com/office/drawing/2014/main" id="{28C4C556-731A-485F-C219-FA46B9F718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1" r="31953" b="-3"/>
          <a:stretch/>
        </p:blipFill>
        <p:spPr bwMode="auto">
          <a:xfrm>
            <a:off x="6080318" y="292993"/>
            <a:ext cx="1363890" cy="295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DE48B68A-358E-0AA5-6007-7540C28D57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0" r="21632" b="-3"/>
          <a:stretch/>
        </p:blipFill>
        <p:spPr bwMode="auto">
          <a:xfrm>
            <a:off x="1639835" y="178616"/>
            <a:ext cx="1354759" cy="295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9EBEB66F-3D3F-A8AB-80B9-004B0518E0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2" r="28629" b="-4"/>
          <a:stretch/>
        </p:blipFill>
        <p:spPr bwMode="auto">
          <a:xfrm>
            <a:off x="3138990" y="178616"/>
            <a:ext cx="1356108" cy="295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FB3800DD-A626-6457-FF08-CB37C90C6B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3" r="19459" b="-3"/>
          <a:stretch/>
        </p:blipFill>
        <p:spPr bwMode="auto">
          <a:xfrm>
            <a:off x="4639608" y="178616"/>
            <a:ext cx="1363890" cy="295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C8AB2C73-B952-418A-0FBF-6BA76F2856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4" r="25496" b="-3"/>
          <a:stretch/>
        </p:blipFill>
        <p:spPr bwMode="auto">
          <a:xfrm>
            <a:off x="7521029" y="195329"/>
            <a:ext cx="1354759" cy="295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06313E76-584C-0DD9-42F4-5CF8A71CE9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7" r="37264" b="-4"/>
          <a:stretch/>
        </p:blipFill>
        <p:spPr bwMode="auto">
          <a:xfrm>
            <a:off x="146201" y="178616"/>
            <a:ext cx="1356108" cy="295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31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34F1179-B481-4F9E-BCA3-AFB9720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432540" y="3335867"/>
            <a:ext cx="246888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330" y="623275"/>
            <a:ext cx="8178790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0C9B6D-1792-42BC-DDA4-01D03100A5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3930" y="698247"/>
            <a:ext cx="6923558" cy="3542045"/>
          </a:xfrm>
        </p:spPr>
        <p:txBody>
          <a:bodyPr anchor="b">
            <a:normAutofit/>
          </a:bodyPr>
          <a:lstStyle/>
          <a:p>
            <a:r>
              <a:rPr lang="ru-RU" dirty="0"/>
              <a:t>География в эпоху Средневековья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37F679-106B-01BC-3964-3E24FD296D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3930" y="4582814"/>
            <a:ext cx="5349252" cy="1312657"/>
          </a:xfrm>
        </p:spPr>
        <p:txBody>
          <a:bodyPr anchor="t">
            <a:normAutofit/>
          </a:bodyPr>
          <a:lstStyle/>
          <a:p>
            <a:pPr algn="l"/>
            <a:r>
              <a:rPr lang="ru-RU" dirty="0"/>
              <a:t>География 5 класс. Тема 4.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986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E4DAB9-F6FC-57AD-A742-21E7C88A1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7F08CB-9D41-7EB0-C559-534EFBF31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712" y="1816198"/>
            <a:ext cx="7886700" cy="43772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Прочитать § 3 стр.13-15</a:t>
            </a:r>
          </a:p>
          <a:p>
            <a:pPr marL="0" indent="0">
              <a:buNone/>
            </a:pPr>
            <a:r>
              <a:rPr lang="ru-RU" dirty="0"/>
              <a:t>Подготовить сообщение по темам:</a:t>
            </a:r>
          </a:p>
          <a:p>
            <a:pPr marL="514350" indent="-514350">
              <a:buAutoNum type="arabicParenR"/>
            </a:pPr>
            <a:r>
              <a:rPr lang="ru-RU" dirty="0"/>
              <a:t>Христофор Колумб</a:t>
            </a:r>
          </a:p>
          <a:p>
            <a:pPr marL="514350" indent="-514350">
              <a:buAutoNum type="arabicParenR"/>
            </a:pPr>
            <a:r>
              <a:rPr lang="ru-RU" dirty="0"/>
              <a:t>Фернан Магеллан</a:t>
            </a:r>
          </a:p>
          <a:p>
            <a:pPr marL="514350" indent="-514350">
              <a:buAutoNum type="arabicParenR"/>
            </a:pPr>
            <a:r>
              <a:rPr lang="ru-RU" dirty="0"/>
              <a:t>Виллем </a:t>
            </a:r>
            <a:r>
              <a:rPr lang="ru-RU" dirty="0" err="1"/>
              <a:t>Янсзон</a:t>
            </a:r>
            <a:endParaRPr lang="ru-RU" dirty="0"/>
          </a:p>
          <a:p>
            <a:pPr marL="514350" indent="-514350">
              <a:buAutoNum type="arabicParenR"/>
            </a:pPr>
            <a:r>
              <a:rPr lang="ru-RU" dirty="0"/>
              <a:t>Ф.Ф. Беллинсгаузен и М.П. Лазарев</a:t>
            </a:r>
          </a:p>
          <a:p>
            <a:pPr marL="0" indent="0">
              <a:buNone/>
            </a:pPr>
            <a:r>
              <a:rPr lang="ru-RU" sz="2000" i="1" dirty="0"/>
              <a:t>Критерии оформления и содержания для сообщения в АСУ РСО опубликовано будет отдельным файлом.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780D35A4-3A18-F590-282E-43CACE618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773" y="48461"/>
            <a:ext cx="3284456" cy="328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254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E06FC-951E-DFC0-7D82-DE2A24759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328" y="272634"/>
            <a:ext cx="8619344" cy="1325563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+mn-lt"/>
              </a:rPr>
              <a:t>Посмотри на изображение картины Николая Рериха «Заморские гости».</a:t>
            </a:r>
            <a:br>
              <a:rPr lang="ru-RU" sz="1800" b="1" dirty="0">
                <a:latin typeface="+mn-lt"/>
              </a:rPr>
            </a:br>
            <a:r>
              <a:rPr lang="ru-RU" sz="1800" b="1" dirty="0">
                <a:latin typeface="+mn-lt"/>
              </a:rPr>
              <a:t>Рассмотри людей на корабле и их одежду.</a:t>
            </a:r>
            <a:br>
              <a:rPr lang="ru-RU" sz="1800" dirty="0">
                <a:latin typeface="+mn-lt"/>
              </a:rPr>
            </a:br>
            <a:r>
              <a:rPr lang="ru-RU" sz="1800" dirty="0">
                <a:latin typeface="+mn-lt"/>
              </a:rPr>
              <a:t>К какому народу они принадлежат?</a:t>
            </a:r>
            <a:br>
              <a:rPr lang="ru-RU" sz="1800" dirty="0">
                <a:latin typeface="+mn-lt"/>
              </a:rPr>
            </a:br>
            <a:r>
              <a:rPr lang="ru-RU" sz="1800" dirty="0">
                <a:latin typeface="+mn-lt"/>
              </a:rPr>
              <a:t>В какой промежуток времени они жили?</a:t>
            </a:r>
            <a:br>
              <a:rPr lang="ru-RU" sz="1800" dirty="0">
                <a:latin typeface="+mn-lt"/>
              </a:rPr>
            </a:br>
            <a:r>
              <a:rPr lang="ru-RU" sz="1800" dirty="0">
                <a:latin typeface="+mn-lt"/>
              </a:rPr>
              <a:t>Чем любили заниматься?</a:t>
            </a:r>
            <a:br>
              <a:rPr lang="ru-RU" sz="1800" dirty="0">
                <a:latin typeface="+mn-lt"/>
              </a:rPr>
            </a:br>
            <a:r>
              <a:rPr lang="ru-RU" sz="1800" dirty="0">
                <a:latin typeface="+mn-lt"/>
              </a:rPr>
              <a:t>Как ты думаешь, куда и зачем они плывут?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5295600-C947-AD9B-A518-B1BA33432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15" y="1875775"/>
            <a:ext cx="7989757" cy="449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8345FB-C488-7A98-6BC5-82EBAE9832E7}"/>
              </a:ext>
            </a:extLst>
          </p:cNvPr>
          <p:cNvSpPr txBox="1"/>
          <p:nvPr/>
        </p:nvSpPr>
        <p:spPr>
          <a:xfrm>
            <a:off x="891915" y="6370013"/>
            <a:ext cx="79897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Н. Рерих. Заморские гости. 1901 г. Государственная Третьяковская галерея</a:t>
            </a:r>
          </a:p>
        </p:txBody>
      </p:sp>
    </p:spTree>
    <p:extLst>
      <p:ext uri="{BB962C8B-B14F-4D97-AF65-F5344CB8AC3E}">
        <p14:creationId xmlns:p14="http://schemas.microsoft.com/office/powerpoint/2010/main" val="322706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18F29D88-4364-4B00-4ABC-C00423022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988" y="0"/>
            <a:ext cx="52800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945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BEFD0D-707C-2B66-B445-CC2B21847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6115"/>
            <a:ext cx="7886700" cy="539847"/>
          </a:xfrm>
        </p:spPr>
        <p:txBody>
          <a:bodyPr>
            <a:normAutofit/>
          </a:bodyPr>
          <a:lstStyle/>
          <a:p>
            <a:r>
              <a:rPr lang="ru-RU" sz="2800" b="1" dirty="0"/>
              <a:t>Плавания финикийцев.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6A3A34-B111-1705-52F2-40CBEFEDAA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41" y="904973"/>
            <a:ext cx="8908329" cy="5806912"/>
          </a:xfrm>
        </p:spPr>
        <p:txBody>
          <a:bodyPr>
            <a:normAutofit fontScale="77500" lnSpcReduction="20000"/>
          </a:bodyPr>
          <a:lstStyle/>
          <a:p>
            <a:pPr marL="0" indent="457200">
              <a:spcBef>
                <a:spcPts val="0"/>
              </a:spcBef>
              <a:buNone/>
            </a:pPr>
            <a:r>
              <a:rPr lang="ru-RU" dirty="0"/>
              <a:t>Государство Финикия в древности располагалось вдоль Средиземного моря. Оно прославилось своими достижениями в сфере мореплавания. Месторасположение Финикии не подходило для земледелия, но способствовало развитию других сфер. Одна из таких, принесшая финикийцам мировую славу, – кораблестроение.</a:t>
            </a:r>
          </a:p>
          <a:p>
            <a:pPr marL="0" indent="457200">
              <a:spcBef>
                <a:spcPts val="0"/>
              </a:spcBef>
              <a:buNone/>
            </a:pPr>
            <a:endParaRPr lang="ru-RU" dirty="0"/>
          </a:p>
          <a:p>
            <a:pPr marL="0" indent="457200">
              <a:spcBef>
                <a:spcPts val="0"/>
              </a:spcBef>
              <a:buNone/>
            </a:pPr>
            <a:r>
              <a:rPr lang="ru-RU" dirty="0"/>
              <a:t>Государство имело свободный доступ к Средиземному морю, а качественные корабли позволяли осваивать Атлантический океан. Поэтому финикийские мореплаватели получили возможность исследовать разные направления. Они проплыли все Средиземное море, на островах которого основали свои колонии (Сицилия, Мальта, Сардиния, Кипр, Крит); достигали Атлантического побережья Англии, Испании и Канарских островов.</a:t>
            </a:r>
          </a:p>
          <a:p>
            <a:pPr marL="0" indent="457200">
              <a:spcBef>
                <a:spcPts val="0"/>
              </a:spcBef>
              <a:buNone/>
            </a:pPr>
            <a:endParaRPr lang="ru-RU" dirty="0"/>
          </a:p>
          <a:p>
            <a:pPr marL="0" indent="457200">
              <a:spcBef>
                <a:spcPts val="0"/>
              </a:spcBef>
              <a:buNone/>
            </a:pPr>
            <a:r>
              <a:rPr lang="ru-RU" dirty="0"/>
              <a:t>Самым знаменитым мореплавателем считается </a:t>
            </a:r>
            <a:r>
              <a:rPr lang="ru-RU" dirty="0" err="1"/>
              <a:t>Ганнон</a:t>
            </a:r>
            <a:r>
              <a:rPr lang="ru-RU" dirty="0"/>
              <a:t>. Он возглавлял экспедицию на триреме к берегам Африки. По требованию египетского правителя </a:t>
            </a:r>
            <a:r>
              <a:rPr lang="ru-RU" dirty="0" err="1"/>
              <a:t>Нехо</a:t>
            </a:r>
            <a:r>
              <a:rPr lang="ru-RU" dirty="0"/>
              <a:t> ΙΙ в 6 веке до н. э. финикийцы вышли в Красное море, затем достигли Гибралтарского пролива и вернулись в Египет, обойдя таким образом вдоль всего побережья Африки. Это путешествие продлилось около трех лет. Именно финикийцы считаются первыми мореплавателями, которым удалось обойти на своих кораблях вокруг Африканского континента. </a:t>
            </a:r>
          </a:p>
        </p:txBody>
      </p:sp>
    </p:spTree>
    <p:extLst>
      <p:ext uri="{BB962C8B-B14F-4D97-AF65-F5344CB8AC3E}">
        <p14:creationId xmlns:p14="http://schemas.microsoft.com/office/powerpoint/2010/main" val="1423918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47F91D-FEBB-F203-05E4-CCA4340A5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609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7" name="Rectangle 6150">
            <a:extLst>
              <a:ext uri="{FF2B5EF4-FFF2-40B4-BE49-F238E27FC236}">
                <a16:creationId xmlns:a16="http://schemas.microsoft.com/office/drawing/2014/main" id="{A254D376-7060-4491-9779-FC35E62F3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CA401D-9A8D-5ACA-0691-7D56170E6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86423"/>
            <a:ext cx="7886700" cy="1114382"/>
          </a:xfrm>
        </p:spPr>
        <p:txBody>
          <a:bodyPr>
            <a:normAutofit/>
          </a:bodyPr>
          <a:lstStyle/>
          <a:p>
            <a:pPr algn="ctr"/>
            <a:r>
              <a:rPr lang="ru-RU" sz="4500"/>
              <a:t>Пифей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1D95493D-815A-4F44-AE77-7DC1E806B2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0"/>
          <a:stretch/>
        </p:blipFill>
        <p:spPr bwMode="auto">
          <a:xfrm>
            <a:off x="20" y="11"/>
            <a:ext cx="9143980" cy="492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13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161</TotalTime>
  <Words>341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Для чего люди изучали Землю ценой своих жизней?</vt:lpstr>
      <vt:lpstr>Имена древних: Пифей, Геродот, Эратосфен, Марко Поло, Васко да Гама, Бартоломео Диаш.  Народы: греки, финикийцы, арабы.</vt:lpstr>
      <vt:lpstr>География в эпоху Средневековья</vt:lpstr>
      <vt:lpstr>Домашнее задание:</vt:lpstr>
      <vt:lpstr>Посмотри на изображение картины Николая Рериха «Заморские гости». Рассмотри людей на корабле и их одежду. К какому народу они принадлежат? В какой промежуток времени они жили? Чем любили заниматься? Как ты думаешь, куда и зачем они плывут?</vt:lpstr>
      <vt:lpstr>Презентация PowerPoint</vt:lpstr>
      <vt:lpstr>Плавания финикийцев.</vt:lpstr>
      <vt:lpstr>Презентация PowerPoint</vt:lpstr>
      <vt:lpstr>Пифей</vt:lpstr>
      <vt:lpstr>Презентация PowerPoint</vt:lpstr>
      <vt:lpstr>Презентация PowerPoint</vt:lpstr>
      <vt:lpstr>Бартоломео Диаш</vt:lpstr>
      <vt:lpstr>Васко де Гама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Для чего люди изучали Землю ценой своих жизней?</dc:title>
  <dc:creator>Мищенко А.С.</dc:creator>
  <cp:lastModifiedBy>Мищенко А.С.</cp:lastModifiedBy>
  <cp:revision>5</cp:revision>
  <dcterms:created xsi:type="dcterms:W3CDTF">2023-09-28T19:38:42Z</dcterms:created>
  <dcterms:modified xsi:type="dcterms:W3CDTF">2024-01-30T16:45:17Z</dcterms:modified>
</cp:coreProperties>
</file>