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86" r:id="rId4"/>
    <p:sldId id="277" r:id="rId5"/>
    <p:sldId id="268" r:id="rId6"/>
    <p:sldId id="282" r:id="rId7"/>
    <p:sldId id="269" r:id="rId8"/>
    <p:sldId id="270" r:id="rId9"/>
    <p:sldId id="257" r:id="rId10"/>
    <p:sldId id="261" r:id="rId11"/>
    <p:sldId id="263" r:id="rId12"/>
    <p:sldId id="275" r:id="rId13"/>
    <p:sldId id="262" r:id="rId14"/>
    <p:sldId id="278" r:id="rId15"/>
    <p:sldId id="258" r:id="rId16"/>
    <p:sldId id="274" r:id="rId17"/>
    <p:sldId id="264" r:id="rId18"/>
    <p:sldId id="273" r:id="rId19"/>
    <p:sldId id="265" r:id="rId20"/>
    <p:sldId id="271" r:id="rId21"/>
    <p:sldId id="266" r:id="rId22"/>
    <p:sldId id="267" r:id="rId23"/>
    <p:sldId id="259" r:id="rId24"/>
    <p:sldId id="279" r:id="rId25"/>
    <p:sldId id="280" r:id="rId26"/>
    <p:sldId id="285" r:id="rId27"/>
    <p:sldId id="284" r:id="rId2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05" d="100"/>
          <a:sy n="105" d="100"/>
        </p:scale>
        <p:origin x="91" y="1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2EE34-67A7-8FEF-EE54-6229C49A7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918FB9-1439-19F0-DEAE-68FAA1130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725889-7A83-6B22-A62D-D29B9D90D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1CF4E4-4B8A-3713-6CB1-C01447ED7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707902-A6E4-8F76-B623-9286C0E9D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097170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F21A6-3290-7E3C-C19F-0C69C081E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9310B2-1D3E-CF84-66BD-771A55FE2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74F25D-594A-B633-29D4-4741DBF66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848AB8-2DEE-21D1-BC1C-D0E1FC657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18152B-5C96-AC6B-D705-AB6BBC786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1737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2F54AD4-FEE5-EF52-4913-626D3E20D5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F5DF5D-8C0D-FF73-3F57-CF30A7DB6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BBA533-D69E-D146-21AE-2B668BA7F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206783-43F6-0041-49ED-221743A2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987C42-FD3C-4F56-9763-EBF17BE23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39270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777A4-E05F-CA6D-9827-D72EB8D15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665B4-4E8B-2526-D05A-F1B54C1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4C8036-C29B-4388-3C39-FD129B2D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226E2D-F527-E8CC-2188-C49507966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097F9C-F3F6-36ED-ED66-71DB2E243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692327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A826A-305E-433D-5F08-7DB26B3D3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28C1ED-6318-9968-68BC-9186D6B22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16AEF9-BC14-CA58-251D-27968B29A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8FA93-7425-017B-7FAB-AC339F4CB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412059-E907-0A4F-53B1-84023319D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9861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F47E4-7EB3-7EFF-A583-5B62A9C5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4F38ED-D959-3900-0E1E-88BF05A035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B36D14-3E2F-D524-CEAA-A254C85F1A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D19A33-5F85-8A56-DFCD-E0863D98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8DF589-F9BF-F0E6-99E4-3D686916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27D7CE-8485-A135-A7FA-776A7990D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91643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26C7C-4B45-94B7-8380-DB4AEEFF0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0F00A5-2A45-15EC-32D8-E38AC26EB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D56D15-BE3D-3BF3-02FD-8A04829F6C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31CE46-8A42-8303-6975-8F3992034E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E7E2503-B420-C892-9A70-0A55F2F444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9558BB-61A0-90B0-3EF1-EBDD002A7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34753C-EFAA-2DD9-FDDB-4EFFAD00B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54F56FE-9672-87CC-28D9-E2BD1FFEA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583902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B4C3D-9243-9F7D-08F6-5CDA7A5D8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E8A9CE-7C52-3885-B835-A0CF63B5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7637D13-A067-251B-218A-DBA489B5D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3C1DA8A-7558-0385-BDAE-54CAFB65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084762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816024-E7F1-597C-2904-98B7E81CE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36990EE-441A-06AC-2B95-3DAD39F86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382950-41F4-4600-7E8E-B392000C1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68928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71C83-C93E-53AC-3547-4060C6C7E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423E84-ACDE-3576-2C80-B83BF6001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821308-F85A-87C8-5EE5-ACC5FAA510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3511AF-604A-2B38-016A-C3A710402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800159-AC45-AB36-EA81-955C78F33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C5DBB8-C426-B250-34CB-1AF89A08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81876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49CCC-E13C-8CD0-71DC-8388C3039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0634DC7-D290-8E22-2B17-B94B47F539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E4A496-9F4C-8F0E-35DC-5A7E5495A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661075-EDB1-892C-9BCD-75C4A787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5E211B-14EC-9E52-FAE4-288260573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FFACC0-6389-C4E7-3661-310C4CD0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093014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87592-C0CA-72C3-014C-FC76FF924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FFE76B-74CF-DBB1-11CF-A3CC60C37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CF0257-4D7B-07CD-125E-F6A23C2D95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692E4-D92F-F7F9-1B98-562BFA8BCB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C661F9-9BAC-2A17-6F0E-9B1835B963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25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Картинки по запросу эпоха великих географических откры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790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123478"/>
            <a:ext cx="3468385" cy="181588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Васко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Гама</a:t>
            </a:r>
          </a:p>
          <a:p>
            <a:pPr algn="ctr"/>
            <a:r>
              <a:rPr lang="ru-RU" sz="32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(1469- 1524)</a:t>
            </a:r>
          </a:p>
          <a:p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1419622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В 1497- 1499 годах совершил плавание из Лиссабона в Индию, проложил морской путь из Европы в Южную Азию. 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/>
              <a:t>В 1502 – 1503 гг. и 1524 году, совершил плавания в Индию.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Картинки по запросу васко да га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Картинки по запросу маршрут васко да га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843558"/>
            <a:ext cx="5184576" cy="41476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6749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Плавание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Васко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Гама</a:t>
            </a:r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05979"/>
            <a:ext cx="4690864" cy="85725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Христофор Колумб</a:t>
            </a:r>
          </a:p>
        </p:txBody>
      </p:sp>
      <p:sp>
        <p:nvSpPr>
          <p:cNvPr id="44034" name="AutoShape 2" descr="Картинки по запросу колумб портрет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Картинки по запросу колумб портрет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 descr="Картинки по запросу колумб портрет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0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51919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23928" y="1059582"/>
            <a:ext cx="4572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В 1492-1493 годах руководил испанской экспедицией для поиска пути в Индию.</a:t>
            </a:r>
          </a:p>
          <a:p>
            <a:pPr algn="just"/>
            <a:r>
              <a:rPr lang="ru-RU" sz="2000" b="1" dirty="0"/>
              <a:t> </a:t>
            </a:r>
          </a:p>
          <a:p>
            <a:pPr algn="just"/>
            <a:r>
              <a:rPr lang="ru-RU" sz="2000" b="1" dirty="0"/>
              <a:t>На 3 каравеллах </a:t>
            </a:r>
          </a:p>
          <a:p>
            <a:pPr algn="just"/>
            <a:r>
              <a:rPr lang="ru-RU" sz="2000" b="1" dirty="0"/>
              <a:t>(«Санта – Мария», «Пинта», «</a:t>
            </a:r>
            <a:r>
              <a:rPr lang="ru-RU" sz="2000" b="1" dirty="0" err="1"/>
              <a:t>Нинья</a:t>
            </a:r>
            <a:r>
              <a:rPr lang="ru-RU" sz="2000" b="1" dirty="0"/>
              <a:t>») пересёк Атлантический океан и достиг 12 октября 1492 года о. Сан-Сальвадор. </a:t>
            </a:r>
          </a:p>
          <a:p>
            <a:pPr algn="just"/>
            <a:r>
              <a:rPr lang="ru-RU" sz="2000" b="1" dirty="0"/>
              <a:t>Позже достиг других Багамских о-в, Кубы, Гаити. </a:t>
            </a:r>
          </a:p>
          <a:p>
            <a:endParaRPr lang="ru-RU" b="1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80112" y="483518"/>
            <a:ext cx="3347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В Экспедициях </a:t>
            </a:r>
          </a:p>
          <a:p>
            <a:pPr algn="just"/>
            <a:r>
              <a:rPr lang="ru-RU" sz="2000" b="1" dirty="0"/>
              <a:t>(1493- 1496), (1498 -1500), (1502 – 1504) открыл Большие и часть Малых Антильских островов, </a:t>
            </a:r>
          </a:p>
          <a:p>
            <a:pPr algn="just"/>
            <a:r>
              <a:rPr lang="ru-RU" sz="2000" b="1" dirty="0"/>
              <a:t>побережья Южной и</a:t>
            </a:r>
          </a:p>
          <a:p>
            <a:pPr algn="just"/>
            <a:r>
              <a:rPr lang="ru-RU" sz="2000" b="1" dirty="0"/>
              <a:t> Центральной Америки.</a:t>
            </a:r>
          </a:p>
        </p:txBody>
      </p:sp>
      <p:pic>
        <p:nvPicPr>
          <p:cNvPr id="59394" name="Picture 2" descr="Картинки по запросу корабли колум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859782"/>
            <a:ext cx="3240360" cy="1899068"/>
          </a:xfrm>
          <a:prstGeom prst="rect">
            <a:avLst/>
          </a:prstGeom>
          <a:noFill/>
        </p:spPr>
      </p:pic>
      <p:pic>
        <p:nvPicPr>
          <p:cNvPr id="59396" name="Picture 4" descr="Картинки по запросу колумб к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5486"/>
            <a:ext cx="5184074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высадка колумба на бере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612576" y="195486"/>
            <a:ext cx="7272808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Христофор Колумб утверждает право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собственности испанского короля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Фердинанда на открытые </a:t>
            </a: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Картинки по запросу маршрут колум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5486"/>
            <a:ext cx="6624736" cy="37141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3867894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Маршруты экспедиций Христофора Колумба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0"/>
            <a:ext cx="1416111" cy="17008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83518"/>
            <a:ext cx="4608512" cy="8572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Америго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Веспучи</a:t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i="1" dirty="0">
                <a:solidFill>
                  <a:srgbClr val="C00000"/>
                </a:solidFill>
              </a:rPr>
              <a:t>(1451-1512)</a:t>
            </a:r>
            <a:br>
              <a:rPr lang="ru-RU" b="1" dirty="0"/>
            </a:b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608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39952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67944" y="1347614"/>
            <a:ext cx="4932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Участник  испанских и португальских экспедиций (1499- 1504) годов.</a:t>
            </a:r>
          </a:p>
          <a:p>
            <a:pPr algn="just"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Высказал предположение, что  земли, открытые Колумбом – новая часть света, которую картограф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М.Вальземюллер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назвал (1507) в честь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Америго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Веспуччи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– Америкой.</a:t>
            </a: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Третье путешествие Америго Веспуччи - маршрут на кар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004048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555526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Маршруты экспедиций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Америго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Веспучи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Картинки по запросу корабль пнг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27734"/>
            <a:ext cx="352839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1048" y="339502"/>
            <a:ext cx="5482952" cy="8572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Фернан</a:t>
            </a:r>
            <a: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Магеллан</a:t>
            </a:r>
            <a:br>
              <a:rPr lang="ru-RU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/>
              <a:t> </a:t>
            </a:r>
            <a:r>
              <a:rPr lang="ru-RU" sz="3600" b="1" dirty="0">
                <a:solidFill>
                  <a:srgbClr val="C00000"/>
                </a:solidFill>
              </a:rPr>
              <a:t>(</a:t>
            </a:r>
            <a:r>
              <a:rPr lang="ru-RU" sz="3600" b="1" i="1" dirty="0">
                <a:solidFill>
                  <a:srgbClr val="C00000"/>
                </a:solidFill>
              </a:rPr>
              <a:t>1480 – 1521)</a:t>
            </a:r>
            <a:endParaRPr lang="ru-RU" sz="36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7106" name="Picture 2" descr="Картинки по запросу магеллан портр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79912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79912" y="1347614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Его экспедиция совершила первое кругосветное путешествие, открыл пролив, названный его именем.</a:t>
            </a:r>
          </a:p>
          <a:p>
            <a:r>
              <a:rPr lang="ru-RU" sz="2400" b="1" dirty="0"/>
              <a:t> В 1520 году был убит в схватке с местными жителями.</a:t>
            </a:r>
          </a:p>
          <a:p>
            <a:r>
              <a:rPr lang="ru-RU" sz="2400" b="1" dirty="0"/>
              <a:t> Плавание завершил Х.С. </a:t>
            </a:r>
            <a:r>
              <a:rPr lang="ru-RU" sz="2400" b="1" dirty="0" err="1"/>
              <a:t>Элькано</a:t>
            </a:r>
            <a:r>
              <a:rPr lang="ru-RU" sz="2400" b="1" dirty="0"/>
              <a:t>, обогнув с юга Африку.</a:t>
            </a: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17019"/>
            <a:ext cx="9143998" cy="328059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931539" y="-2948881"/>
            <a:ext cx="3280918" cy="9144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102522" y="-2777901"/>
            <a:ext cx="3280596" cy="880235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-17017"/>
            <a:ext cx="6406863" cy="3280594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4459073" y="-774039"/>
            <a:ext cx="3742610" cy="3329347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6118" y="551329"/>
            <a:ext cx="7540322" cy="2196353"/>
          </a:xfrm>
        </p:spPr>
        <p:txBody>
          <a:bodyPr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Эпоха великих географических открытий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AC7659-13D6-4EFC-5BFF-238B39763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3011" y="3653118"/>
            <a:ext cx="7504463" cy="1093693"/>
          </a:xfrm>
        </p:spPr>
        <p:txBody>
          <a:bodyPr anchor="ctr">
            <a:normAutofit/>
          </a:bodyPr>
          <a:lstStyle/>
          <a:p>
            <a:pPr algn="l"/>
            <a:r>
              <a:rPr lang="ru-RU" dirty="0"/>
              <a:t>География 5 класс. Тема 5.</a:t>
            </a: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Картинки по запросу кругосветное путешествие магелла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 descr="Картинки по запросу корабли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3471">
            <a:off x="6879057" y="2908007"/>
            <a:ext cx="2213616" cy="234963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28184" y="1347614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Магелланов пролив</a:t>
            </a:r>
          </a:p>
        </p:txBody>
      </p:sp>
      <p:pic>
        <p:nvPicPr>
          <p:cNvPr id="48134" name="Picture 6" descr="Картинки по запросу магелланов пролив на карте ми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898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дрейк фрэнсис портр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3968" y="267494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Френсис Дрейк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1059583"/>
            <a:ext cx="5040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Первый англичанин, совершивший кругосветное плавание (в 1577—1580 гг.). Имя </a:t>
            </a:r>
            <a:r>
              <a:rPr lang="ru-RU" sz="2000" dirty="0" err="1"/>
              <a:t>Фрэнсиса</a:t>
            </a:r>
            <a:r>
              <a:rPr lang="ru-RU" sz="2000" dirty="0"/>
              <a:t> Дрейка увековечено в </a:t>
            </a:r>
            <a:r>
              <a:rPr lang="ru-RU" sz="2000" u="sng" dirty="0"/>
              <a:t>географии</a:t>
            </a:r>
            <a:r>
              <a:rPr lang="ru-RU" sz="2000" dirty="0"/>
              <a:t>: пролив между Огненной Землей и Антарктидой носит название пролив Дрейка.</a:t>
            </a:r>
          </a:p>
        </p:txBody>
      </p:sp>
      <p:pic>
        <p:nvPicPr>
          <p:cNvPr id="49156" name="Picture 4" descr="Картинки по запросу пролив дре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363838"/>
            <a:ext cx="1800200" cy="1636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и по запросу карта великих географических откры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411510"/>
            <a:ext cx="7200800" cy="39703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1.Началом эпохи Великих географических открытий считают плавание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Васко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Гамы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Христофора Колумба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Фернана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Магеллана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Г) Афанасия Никитина</a:t>
            </a:r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771550"/>
            <a:ext cx="7344816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2.Какое значение имела экспедиция </a:t>
            </a:r>
            <a:r>
              <a:rPr lang="ru-RU" sz="32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Васко</a:t>
            </a: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Гамы:</a:t>
            </a:r>
            <a:b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обогнула Африку с юга и открыла южную оконечность материка;</a:t>
            </a:r>
            <a:b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достигла западных берегов Индии;</a:t>
            </a:r>
            <a:b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открыла Ю.Америку;</a:t>
            </a:r>
            <a:b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Г) пересекла Атлантический океан.</a:t>
            </a:r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483518"/>
            <a:ext cx="6534472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Кто первым совершил кругосветное путешествие:</a:t>
            </a:r>
            <a:b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Васко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да Гама; 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Бартоломеу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Диаш</a:t>
            </a:r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; 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Ф.Магеллан; </a:t>
            </a:r>
          </a:p>
          <a:p>
            <a:r>
              <a:rPr lang="ru-RU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Г) Ф.Дрейк</a:t>
            </a:r>
          </a:p>
        </p:txBody>
      </p:sp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657518" y="1059582"/>
            <a:ext cx="4490545" cy="3426399"/>
          </a:xfrm>
          <a:prstGeom prst="rect">
            <a:avLst/>
          </a:prstGeom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R="0" lvl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Сложились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больших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путешествий</a:t>
            </a:r>
            <a:endParaRPr kumimoji="0" lang="en-US" sz="2400" b="1" u="none" strike="noStrike" cap="none" normalizeH="0" baseline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городов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торговли</a:t>
            </a:r>
            <a:endParaRPr kumimoji="0" lang="en-US" sz="2400" b="1" u="none" strike="noStrike" cap="none" normalizeH="0" baseline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путешествиях</a:t>
            </a:r>
            <a:endParaRPr kumimoji="0" lang="en-US" sz="2400" b="1" u="none" strike="noStrike" cap="none" normalizeH="0" baseline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карты</a:t>
            </a:r>
            <a:endParaRPr kumimoji="0" lang="en-US" sz="2400" b="1" u="none" strike="noStrike" cap="none" normalizeH="0" baseline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6568" name="Picture 8" descr="Картинки по запросу книги пнг"/>
          <p:cNvPicPr>
            <a:picLocks noChangeAspect="1" noChangeArrowheads="1"/>
          </p:cNvPicPr>
          <p:nvPr/>
        </p:nvPicPr>
        <p:blipFill rotWithShape="1">
          <a:blip r:embed="rId2" cstate="print"/>
          <a:srcRect t="9060" r="-2" b="-2"/>
          <a:stretch/>
        </p:blipFill>
        <p:spPr bwMode="auto">
          <a:xfrm>
            <a:off x="5554554" y="-11585"/>
            <a:ext cx="3499669" cy="2585873"/>
          </a:xfrm>
          <a:prstGeom prst="rect">
            <a:avLst/>
          </a:prstGeom>
          <a:noFill/>
        </p:spPr>
      </p:pic>
      <p:pic>
        <p:nvPicPr>
          <p:cNvPr id="66570" name="Picture 10" descr="Картинки по запросу компас пнг"/>
          <p:cNvPicPr>
            <a:picLocks noChangeAspect="1" noChangeArrowheads="1"/>
          </p:cNvPicPr>
          <p:nvPr/>
        </p:nvPicPr>
        <p:blipFill rotWithShape="1">
          <a:blip r:embed="rId3" cstate="print"/>
          <a:srcRect t="2512" r="-1" b="6815"/>
          <a:stretch/>
        </p:blipFill>
        <p:spPr bwMode="auto">
          <a:xfrm rot="21600000">
            <a:off x="5554554" y="2571750"/>
            <a:ext cx="3501634" cy="2571750"/>
          </a:xfrm>
          <a:prstGeom prst="rect">
            <a:avLst/>
          </a:prstGeom>
          <a:noFill/>
        </p:spPr>
      </p:pic>
      <p:grpSp>
        <p:nvGrpSpPr>
          <p:cNvPr id="66581" name="Group 66574">
            <a:extLst>
              <a:ext uri="{FF2B5EF4-FFF2-40B4-BE49-F238E27FC236}">
                <a16:creationId xmlns:a16="http://schemas.microsoft.com/office/drawing/2014/main" id="{9E2F459E-8EB3-985C-3049-33F6B920DE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051478" y="0"/>
            <a:ext cx="92522" cy="5143500"/>
            <a:chOff x="12068638" y="0"/>
            <a:chExt cx="123362" cy="6858000"/>
          </a:xfrm>
        </p:grpSpPr>
        <p:sp>
          <p:nvSpPr>
            <p:cNvPr id="66576" name="Rectangle 66575">
              <a:extLst>
                <a:ext uri="{FF2B5EF4-FFF2-40B4-BE49-F238E27FC236}">
                  <a16:creationId xmlns:a16="http://schemas.microsoft.com/office/drawing/2014/main" id="{A71AB682-1CAC-7672-C637-B014B86EBC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82" name="Rectangle 66576">
              <a:extLst>
                <a:ext uri="{FF2B5EF4-FFF2-40B4-BE49-F238E27FC236}">
                  <a16:creationId xmlns:a16="http://schemas.microsoft.com/office/drawing/2014/main" id="{D193956D-B33D-633F-BDBE-3353AA9466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27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562" name="AutoShape 2" descr="Картинки по запросу книги пнг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4" name="AutoShape 4" descr="Картинки по запросу книги пнг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566" name="AutoShape 6" descr="Картинки по запросу книги пнг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5990E3-E77A-99D7-62F1-2F9363292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297" y="376515"/>
            <a:ext cx="3992787" cy="1232227"/>
          </a:xfrm>
        </p:spPr>
        <p:txBody>
          <a:bodyPr anchor="b">
            <a:normAutofit/>
          </a:bodyPr>
          <a:lstStyle/>
          <a:p>
            <a:r>
              <a:rPr lang="ru-RU" sz="300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EF978C-94CD-946B-EDAD-A69CCF3C9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92" y="1804420"/>
            <a:ext cx="3986392" cy="2651312"/>
          </a:xfrm>
        </p:spPr>
        <p:txBody>
          <a:bodyPr anchor="t">
            <a:normAutofit/>
          </a:bodyPr>
          <a:lstStyle/>
          <a:p>
            <a:r>
              <a:rPr lang="ru-RU" sz="2000" dirty="0"/>
              <a:t>Прочитать § стр.</a:t>
            </a:r>
          </a:p>
          <a:p>
            <a:r>
              <a:rPr lang="ru-RU" sz="2000" dirty="0"/>
              <a:t>Устно ответить на вопросы  на стр.</a:t>
            </a:r>
          </a:p>
          <a:p>
            <a:r>
              <a:rPr lang="ru-RU" sz="2000" dirty="0"/>
              <a:t>Принести атлас и </a:t>
            </a:r>
            <a:r>
              <a:rPr lang="ru-RU" sz="2000" dirty="0" err="1"/>
              <a:t>к.к</a:t>
            </a:r>
            <a:r>
              <a:rPr lang="ru-RU" sz="2000" dirty="0"/>
              <a:t>. к следующему уроку.</a:t>
            </a: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3"/>
            <a:ext cx="3069391" cy="5143499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1"/>
            <a:ext cx="3069391" cy="4800276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16"/>
            <a:ext cx="3051501" cy="4800291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2499" y="-7"/>
            <a:ext cx="2708601" cy="51434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432FF5-80AB-30E7-11AA-A9037BFC8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6975" y="1019761"/>
            <a:ext cx="3127897" cy="312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54980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275606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Формируем представление об Эпохе Великих географических открытий и показать её роль в развитии географии. </a:t>
            </a: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21" name="Rectangle 51208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2" name="Rectangle 51210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04" name="Picture 4" descr="Картинки по запросу компас пнг"/>
          <p:cNvPicPr>
            <a:picLocks noChangeAspect="1" noChangeArrowheads="1"/>
          </p:cNvPicPr>
          <p:nvPr/>
        </p:nvPicPr>
        <p:blipFill rotWithShape="1">
          <a:blip r:embed="rId2" cstate="print">
            <a:alphaModFix amt="40000"/>
          </a:blip>
          <a:srcRect l="5673" r="13144"/>
          <a:stretch/>
        </p:blipFill>
        <p:spPr bwMode="auto">
          <a:xfrm>
            <a:off x="20" y="10"/>
            <a:ext cx="6337717" cy="51434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8650" y="273843"/>
            <a:ext cx="3938487" cy="122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Эпоха великих географических открытий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8650" y="1664838"/>
            <a:ext cx="3845854" cy="2967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истории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человечества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начавшийся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 XV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веке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продолжавшийся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XVII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ходе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которого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европейцы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открывали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морские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маршруты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Африку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Америку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Азию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Океанию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поисках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торговых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партнёров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источников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товаров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пользовавшихся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большим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спросом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 </a:t>
            </a:r>
            <a:r>
              <a:rPr lang="en-US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Европе</a:t>
            </a:r>
            <a:r>
              <a: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</a:p>
        </p:txBody>
      </p:sp>
      <p:pic>
        <p:nvPicPr>
          <p:cNvPr id="51202" name="Picture 2" descr="Картинки по запросу корабли пнг"/>
          <p:cNvPicPr>
            <a:picLocks noChangeAspect="1" noChangeArrowheads="1"/>
          </p:cNvPicPr>
          <p:nvPr/>
        </p:nvPicPr>
        <p:blipFill rotWithShape="1">
          <a:blip r:embed="rId3" cstate="print"/>
          <a:srcRect l="26964" r="13043" b="1"/>
          <a:stretch/>
        </p:blipFill>
        <p:spPr bwMode="auto">
          <a:xfrm>
            <a:off x="4669497" y="10"/>
            <a:ext cx="4472089" cy="51434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65326" y="0"/>
            <a:ext cx="6213348" cy="51435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770" y="0"/>
            <a:ext cx="5966460" cy="51435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916723" y="1081453"/>
            <a:ext cx="5310553" cy="29805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Случайно ли Эпоха великих географических открытий наступила в XV веке?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Картинки по запросу золото п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83260"/>
            <a:ext cx="3253143" cy="2160240"/>
          </a:xfrm>
          <a:prstGeom prst="rect">
            <a:avLst/>
          </a:prstGeom>
          <a:noFill/>
        </p:spPr>
      </p:pic>
      <p:pic>
        <p:nvPicPr>
          <p:cNvPr id="50182" name="Picture 6" descr="Картинки по запросу специи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-380578"/>
            <a:ext cx="5554663" cy="3109913"/>
          </a:xfrm>
          <a:prstGeom prst="rect">
            <a:avLst/>
          </a:prstGeom>
          <a:noFill/>
        </p:spPr>
      </p:pic>
      <p:pic>
        <p:nvPicPr>
          <p:cNvPr id="50184" name="Picture 8" descr="Картинки по запросу специи пн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203598"/>
            <a:ext cx="6630988" cy="4256088"/>
          </a:xfrm>
          <a:prstGeom prst="rect">
            <a:avLst/>
          </a:prstGeom>
          <a:noFill/>
        </p:spPr>
      </p:pic>
      <p:pic>
        <p:nvPicPr>
          <p:cNvPr id="50178" name="Picture 2" descr="Картинки по запросу золото пн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03598"/>
            <a:ext cx="4271850" cy="341816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Картинки по запросу Васко да Га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23479"/>
            <a:ext cx="2232248" cy="26959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254" name="Picture 6" descr="Картинки по запросу Васко да Га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3478"/>
            <a:ext cx="2151154" cy="2730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256" name="Picture 8" descr="Картинки по запросу френсис дрей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23478"/>
            <a:ext cx="2294299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427734"/>
            <a:ext cx="1907704" cy="25473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258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427734"/>
            <a:ext cx="2016225" cy="2592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Путеводный журнал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3568" y="1059583"/>
          <a:ext cx="8208913" cy="374441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4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7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54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Путешественник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Даты экспедиций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Значение экспедиции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/>
                        <a:t>Васко</a:t>
                      </a:r>
                      <a:r>
                        <a:rPr lang="ru-RU" sz="1400" dirty="0"/>
                        <a:t> да Гама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Христофор Колумб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Америго Веспуччи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9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Фернан Магеллан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9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Френсис Дрейк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Рисунок 4" descr="Картинки по запросу корабль пнг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-164554"/>
            <a:ext cx="223036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</TotalTime>
  <Words>533</Words>
  <Application>Microsoft Office PowerPoint</Application>
  <PresentationFormat>Экран (16:9)</PresentationFormat>
  <Paragraphs>62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Тема Office</vt:lpstr>
      <vt:lpstr>Презентация PowerPoint</vt:lpstr>
      <vt:lpstr>Эпоха великих географических открытий</vt:lpstr>
      <vt:lpstr>Домашнее задание: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Путеводный журнал</vt:lpstr>
      <vt:lpstr>Презентация PowerPoint</vt:lpstr>
      <vt:lpstr>Презентация PowerPoint</vt:lpstr>
      <vt:lpstr>Презентация PowerPoint</vt:lpstr>
      <vt:lpstr>Христофор Колумб</vt:lpstr>
      <vt:lpstr>Презентация PowerPoint</vt:lpstr>
      <vt:lpstr>Презентация PowerPoint</vt:lpstr>
      <vt:lpstr>Презентация PowerPoint</vt:lpstr>
      <vt:lpstr>Америго Веспучи (1451-1512) </vt:lpstr>
      <vt:lpstr>Презентация PowerPoint</vt:lpstr>
      <vt:lpstr>Фернан Магеллан  (1480 – 1521)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Алёночка Коваленко</dc:creator>
  <cp:lastModifiedBy>Мищенко А.С.</cp:lastModifiedBy>
  <cp:revision>59</cp:revision>
  <dcterms:created xsi:type="dcterms:W3CDTF">2017-10-18T12:24:25Z</dcterms:created>
  <dcterms:modified xsi:type="dcterms:W3CDTF">2023-10-06T22:37:04Z</dcterms:modified>
</cp:coreProperties>
</file>