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60" r:id="rId3"/>
    <p:sldId id="257" r:id="rId4"/>
    <p:sldId id="259" r:id="rId5"/>
    <p:sldId id="258" r:id="rId6"/>
    <p:sldId id="261" r:id="rId7"/>
    <p:sldId id="262" r:id="rId8"/>
    <p:sldId id="263" r:id="rId9"/>
    <p:sldId id="264" r:id="rId10"/>
    <p:sldId id="270" r:id="rId11"/>
    <p:sldId id="271" r:id="rId12"/>
    <p:sldId id="273" r:id="rId13"/>
    <p:sldId id="272" r:id="rId14"/>
    <p:sldId id="275" r:id="rId15"/>
    <p:sldId id="274" r:id="rId16"/>
    <p:sldId id="265" r:id="rId17"/>
    <p:sldId id="266" r:id="rId18"/>
    <p:sldId id="267" r:id="rId19"/>
    <p:sldId id="269" r:id="rId20"/>
    <p:sldId id="26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B6D0CB-3BAA-4845-9FCD-67DB0F125A10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53CFB-466A-4E0A-A5F0-E4C6A7F04D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604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53CFB-466A-4E0A-A5F0-E4C6A7F04D9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247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24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763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7435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93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3884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116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009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38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902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237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593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131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24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197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6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468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B9606-AC90-4531-8EEB-EBA388326E67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5227D9D-211B-4B86-885A-5FA9D59306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470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C795F7-9AF3-4BEF-A63E-3D91609975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1536570"/>
            <a:ext cx="8915399" cy="1593129"/>
          </a:xfrm>
        </p:spPr>
        <p:txBody>
          <a:bodyPr>
            <a:normAutofit fontScale="90000"/>
          </a:bodyPr>
          <a:lstStyle/>
          <a:p>
            <a:r>
              <a:rPr lang="ru-RU" sz="6600" dirty="0"/>
              <a:t>П</a:t>
            </a:r>
            <a:r>
              <a:rPr lang="ru-RU" sz="6000" dirty="0"/>
              <a:t>резентация</a:t>
            </a:r>
            <a:br>
              <a:rPr lang="ru-RU" dirty="0"/>
            </a:br>
            <a:r>
              <a:rPr lang="ru-RU" dirty="0"/>
              <a:t>		« Квиллинг </a:t>
            </a:r>
            <a:br>
              <a:rPr lang="ru-RU" dirty="0"/>
            </a:br>
            <a:r>
              <a:rPr lang="ru-RU" dirty="0"/>
              <a:t>	 для дошкольников»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320D15A-985B-4678-ACDB-9D5C3DEA9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6036313" cy="112628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Воспитатель: Сущенко Светлана Александровна</a:t>
            </a:r>
          </a:p>
          <a:p>
            <a:r>
              <a:rPr lang="ru-RU" dirty="0"/>
              <a:t>МБДОУ № 115</a:t>
            </a:r>
          </a:p>
          <a:p>
            <a:r>
              <a:rPr lang="ru-RU" dirty="0"/>
              <a:t>г. Ангарск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0E535C0-FBCD-4048-8852-6E2A03EA3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5526" y="3301215"/>
            <a:ext cx="2592288" cy="29523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60990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A565E5-5B28-4759-9C3B-AC7699134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5617" y="624110"/>
            <a:ext cx="9458996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Практическая часть.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«Цыпленок» в технике «квиллинг».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162845-4BE4-4ABF-9F3A-125671AA92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5423" y="2133600"/>
            <a:ext cx="9949189" cy="37776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321878373_pb181687.jpg">
            <a:extLst>
              <a:ext uri="{FF2B5EF4-FFF2-40B4-BE49-F238E27FC236}">
                <a16:creationId xmlns:a16="http://schemas.microsoft.com/office/drawing/2014/main" id="{2F94A218-7892-4253-B3F0-E68E9433C2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-116" b="15045"/>
          <a:stretch/>
        </p:blipFill>
        <p:spPr>
          <a:xfrm>
            <a:off x="1555424" y="1872251"/>
            <a:ext cx="10077252" cy="473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644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4DC12D-C949-4E5D-9F6E-864FE4DF1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21878953_pb181690.jpg">
            <a:extLst>
              <a:ext uri="{FF2B5EF4-FFF2-40B4-BE49-F238E27FC236}">
                <a16:creationId xmlns:a16="http://schemas.microsoft.com/office/drawing/2014/main" id="{A4A885F0-E8CB-4657-AAA8-7D1ECC14E6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705" b="12676"/>
          <a:stretch/>
        </p:blipFill>
        <p:spPr>
          <a:xfrm>
            <a:off x="2005613" y="518474"/>
            <a:ext cx="9061455" cy="5393376"/>
          </a:xfrm>
        </p:spPr>
      </p:pic>
    </p:spTree>
    <p:extLst>
      <p:ext uri="{BB962C8B-B14F-4D97-AF65-F5344CB8AC3E}">
        <p14:creationId xmlns:p14="http://schemas.microsoft.com/office/powerpoint/2010/main" val="3382043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21878802_pb181692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-2537" t="-17391" r="-362" b="14493"/>
          <a:stretch/>
        </p:blipFill>
        <p:spPr>
          <a:xfrm>
            <a:off x="1009177" y="513783"/>
            <a:ext cx="5410477" cy="4057858"/>
          </a:xfrm>
        </p:spPr>
      </p:pic>
      <p:pic>
        <p:nvPicPr>
          <p:cNvPr id="3" name="Содержимое 3" descr="1321879161_pb181697.jpg">
            <a:extLst>
              <a:ext uri="{FF2B5EF4-FFF2-40B4-BE49-F238E27FC236}">
                <a16:creationId xmlns:a16="http://schemas.microsoft.com/office/drawing/2014/main" id="{9E07F087-3813-4ED0-AA6F-53363C1F81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-60" b="14235"/>
          <a:stretch/>
        </p:blipFill>
        <p:spPr>
          <a:xfrm>
            <a:off x="6419654" y="2542712"/>
            <a:ext cx="5348028" cy="343801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C23412-7631-4F68-8D5A-888E9FFF7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52390"/>
            <a:ext cx="8911687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321879716_pb181706.jpg">
            <a:extLst>
              <a:ext uri="{FF2B5EF4-FFF2-40B4-BE49-F238E27FC236}">
                <a16:creationId xmlns:a16="http://schemas.microsoft.com/office/drawing/2014/main" id="{79485343-45BF-4E70-8F8B-B0C77FFF62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b="13889"/>
          <a:stretch/>
        </p:blipFill>
        <p:spPr>
          <a:xfrm>
            <a:off x="1735584" y="464239"/>
            <a:ext cx="5003546" cy="3231453"/>
          </a:xfrm>
        </p:spPr>
      </p:pic>
      <p:pic>
        <p:nvPicPr>
          <p:cNvPr id="5" name="Содержимое 3" descr="1321879746_pb181699.jpg">
            <a:extLst>
              <a:ext uri="{FF2B5EF4-FFF2-40B4-BE49-F238E27FC236}">
                <a16:creationId xmlns:a16="http://schemas.microsoft.com/office/drawing/2014/main" id="{BB1A7CD5-E90A-48EC-A0E3-2096952AB2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343" b="15069"/>
          <a:stretch/>
        </p:blipFill>
        <p:spPr>
          <a:xfrm>
            <a:off x="6739130" y="444225"/>
            <a:ext cx="5003545" cy="3198142"/>
          </a:xfrm>
          <a:prstGeom prst="rect">
            <a:avLst/>
          </a:prstGeom>
        </p:spPr>
      </p:pic>
      <p:pic>
        <p:nvPicPr>
          <p:cNvPr id="6" name="Содержимое 3" descr="1321879818_pb181703.jpg">
            <a:extLst>
              <a:ext uri="{FF2B5EF4-FFF2-40B4-BE49-F238E27FC236}">
                <a16:creationId xmlns:a16="http://schemas.microsoft.com/office/drawing/2014/main" id="{4F4C28C1-2C06-4358-924F-10265E78DC0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-325" b="14286"/>
          <a:stretch/>
        </p:blipFill>
        <p:spPr>
          <a:xfrm>
            <a:off x="4132286" y="3191560"/>
            <a:ext cx="5409562" cy="346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866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53510E-1F20-4183-B8EA-3E30C1852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21879903_pb181704.jpg">
            <a:extLst>
              <a:ext uri="{FF2B5EF4-FFF2-40B4-BE49-F238E27FC236}">
                <a16:creationId xmlns:a16="http://schemas.microsoft.com/office/drawing/2014/main" id="{B62FBDD3-2236-4B38-B5F3-27FAFAE415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343" b="12329"/>
          <a:stretch/>
        </p:blipFill>
        <p:spPr>
          <a:xfrm>
            <a:off x="2107271" y="360962"/>
            <a:ext cx="9553686" cy="5872927"/>
          </a:xfrm>
        </p:spPr>
      </p:pic>
    </p:spTree>
    <p:extLst>
      <p:ext uri="{BB962C8B-B14F-4D97-AF65-F5344CB8AC3E}">
        <p14:creationId xmlns:p14="http://schemas.microsoft.com/office/powerpoint/2010/main" val="3014701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4CA353-1F45-4242-9E1F-EF1B15A5E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6448" y="443060"/>
            <a:ext cx="8915400" cy="146194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Содержимое 3" descr="1321879946_pb181714.jpg">
            <a:extLst>
              <a:ext uri="{FF2B5EF4-FFF2-40B4-BE49-F238E27FC236}">
                <a16:creationId xmlns:a16="http://schemas.microsoft.com/office/drawing/2014/main" id="{12BD9B7D-01FC-47D6-AB25-56F81C8B44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-351" b="12676"/>
          <a:stretch/>
        </p:blipFill>
        <p:spPr>
          <a:xfrm>
            <a:off x="2526535" y="367397"/>
            <a:ext cx="9266397" cy="6047544"/>
          </a:xfrm>
        </p:spPr>
      </p:pic>
      <p:pic>
        <p:nvPicPr>
          <p:cNvPr id="5" name="Содержимое 3" descr="1321879946_pb181714.jpg">
            <a:extLst>
              <a:ext uri="{FF2B5EF4-FFF2-40B4-BE49-F238E27FC236}">
                <a16:creationId xmlns:a16="http://schemas.microsoft.com/office/drawing/2014/main" id="{01652A5F-A9BA-4AAA-8BA9-31BE6874B9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-351" b="12676"/>
          <a:stretch/>
        </p:blipFill>
        <p:spPr>
          <a:xfrm>
            <a:off x="2566447" y="443058"/>
            <a:ext cx="8538328" cy="5572448"/>
          </a:xfrm>
        </p:spPr>
      </p:pic>
    </p:spTree>
    <p:extLst>
      <p:ext uri="{BB962C8B-B14F-4D97-AF65-F5344CB8AC3E}">
        <p14:creationId xmlns:p14="http://schemas.microsoft.com/office/powerpoint/2010/main" val="2543192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25BB00-B623-4384-B979-93A089F1F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Поделки детей в технике квиллинг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3E2D04-D575-4B1F-81E6-29544C3E5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826" y="2041520"/>
            <a:ext cx="1888520" cy="3869702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«Цыплята»                                                                                                      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«Гусеница»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BBDE99-4635-4874-8844-6456A2001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26" y="2869397"/>
            <a:ext cx="4311210" cy="3616659"/>
          </a:xfrm>
          <a:prstGeom prst="rect">
            <a:avLst/>
          </a:prstGeo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2FECED83-D728-4044-AE16-24149ABC64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827" y="2707806"/>
            <a:ext cx="4053523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99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101F93-7E7C-4182-B7DD-BFE703032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552" y="624110"/>
            <a:ext cx="5750350" cy="1280890"/>
          </a:xfrm>
        </p:spPr>
        <p:txBody>
          <a:bodyPr/>
          <a:lstStyle/>
          <a:p>
            <a:r>
              <a:rPr lang="ru-RU" dirty="0"/>
              <a:t>Работы детей</a:t>
            </a:r>
            <a:br>
              <a:rPr lang="ru-RU" dirty="0"/>
            </a:br>
            <a:r>
              <a:rPr lang="ru-RU" dirty="0"/>
              <a:t>«Ягодка рябинка»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C37F08C-9E7C-466B-AE84-DD23ED08C9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9696" y="2429923"/>
            <a:ext cx="4521722" cy="377825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390587-B4EF-4192-8A8B-B777B1BB9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190" y="1961504"/>
            <a:ext cx="4166647" cy="453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9686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667CDA-15E8-4CBA-848F-BE09A730B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3216" y="624110"/>
            <a:ext cx="5801396" cy="1280890"/>
          </a:xfrm>
        </p:spPr>
        <p:txBody>
          <a:bodyPr/>
          <a:lstStyle/>
          <a:p>
            <a:r>
              <a:rPr lang="ru-RU" dirty="0"/>
              <a:t>«Кудрявый барашек»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80ACEBA-8A85-48F4-840A-82AFF893D2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98141" y="1480630"/>
            <a:ext cx="4101904" cy="525073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1375DB9-3380-47AC-A24E-A1969CF92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681" y="1084083"/>
            <a:ext cx="3394951" cy="517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479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E806DE-3D5B-4331-9729-564D4338B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265" y="624110"/>
            <a:ext cx="5147034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  “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Открытка к 8 марта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”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r>
              <a:rPr lang="ru-RU" dirty="0"/>
              <a:t> 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4CF2DF2-4B34-4251-A298-FC3070C235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367" y="2201322"/>
            <a:ext cx="2862207" cy="3778250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C426BF-4187-456D-A465-D94C192B09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282" y="1660525"/>
            <a:ext cx="4392891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911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CD0294-4F23-46EB-A945-E3DBC50B4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Тема: «Использование нетрадиционной техники квиллинг в работе с детьми».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5">
            <a:extLst>
              <a:ext uri="{FF2B5EF4-FFF2-40B4-BE49-F238E27FC236}">
                <a16:creationId xmlns:a16="http://schemas.microsoft.com/office/drawing/2014/main" id="{FEB98AB0-3F25-49BB-B543-B4EB5DD6320E}"/>
              </a:ext>
            </a:extLst>
          </p:cNvPr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57979" y="2328421"/>
            <a:ext cx="7560297" cy="356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83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017BB1-9549-48D0-81A4-71BC64CA3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  <p:pic>
        <p:nvPicPr>
          <p:cNvPr id="10" name="Содержимое 3">
            <a:extLst>
              <a:ext uri="{FF2B5EF4-FFF2-40B4-BE49-F238E27FC236}">
                <a16:creationId xmlns:a16="http://schemas.microsoft.com/office/drawing/2014/main" id="{19CFCD25-5DC4-4778-AB47-2CB4F21DA8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739521">
            <a:off x="6562864" y="2241371"/>
            <a:ext cx="5037965" cy="3996964"/>
          </a:xfrm>
          <a:prstGeom prst="rect">
            <a:avLst/>
          </a:prstGeom>
        </p:spPr>
      </p:pic>
      <p:pic>
        <p:nvPicPr>
          <p:cNvPr id="11" name="Содержимое 3">
            <a:extLst>
              <a:ext uri="{FF2B5EF4-FFF2-40B4-BE49-F238E27FC236}">
                <a16:creationId xmlns:a16="http://schemas.microsoft.com/office/drawing/2014/main" id="{05E96C53-1379-4E67-9274-7CC19631CBD9}"/>
              </a:ext>
            </a:extLst>
          </p:cNvPr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42073">
            <a:off x="577130" y="2154024"/>
            <a:ext cx="5329287" cy="399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5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EF3C7E-D30E-4CF2-852C-7DAB0EF7D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Квиллинг 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quilling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— от англ. слова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quill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(птичье перо) 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бумажная филигрань </a:t>
            </a:r>
            <a:b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 это искусство скручивать длинные и узкие полоски бумаги в спиральки,  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составление узоров из полученных деталей.</a:t>
            </a:r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4F1A2E5-EF2A-4811-ACF2-A31EA8E06FB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063711" y="3836709"/>
            <a:ext cx="6570483" cy="291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5919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308EB1-B009-4A70-BF36-8832DB89C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Развитие творческого потенциала ребенка в процессе овладения элементарными процессами техники квиллинг.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60BC45-9BE3-41C1-9AC2-1BE0D15C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347274"/>
            <a:ext cx="8915400" cy="37612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познакомить с техникой «квиллинг»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учить составлять композиции из элементов квиллинга;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развивать интерес к художественному творчеству;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развивать воображение, мышление, эстетические чувства, композиционные умения, мелкую моторику пальцев рук;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воспитывать самостоятельность, аккуратность в работе, любовь к близким.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902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3">
            <a:extLst>
              <a:ext uri="{FF2B5EF4-FFF2-40B4-BE49-F238E27FC236}">
                <a16:creationId xmlns:a16="http://schemas.microsoft.com/office/drawing/2014/main" id="{765B7E90-5240-49A7-A015-645712E311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45174" y="2846895"/>
            <a:ext cx="3778250" cy="37782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A3FCA86-C70E-4FEE-959E-9532B17D0929}"/>
              </a:ext>
            </a:extLst>
          </p:cNvPr>
          <p:cNvSpPr txBox="1"/>
          <p:nvPr/>
        </p:nvSpPr>
        <p:spPr>
          <a:xfrm>
            <a:off x="1611984" y="556181"/>
            <a:ext cx="8078771" cy="2388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Техника квиллинг развивает:</a:t>
            </a: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1800" b="1" dirty="0">
                <a:solidFill>
                  <a:srgbClr val="FF0000"/>
                </a:solidFill>
                <a:latin typeface="Times New Roman"/>
                <a:ea typeface="Calibri"/>
              </a:rPr>
              <a:t>Внимание, память, пространственное воображение</a:t>
            </a:r>
          </a:p>
          <a:p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1800" b="1" dirty="0">
                <a:solidFill>
                  <a:srgbClr val="FF0000"/>
                </a:solidFill>
                <a:latin typeface="Times New Roman"/>
                <a:ea typeface="Calibri"/>
              </a:rPr>
              <a:t>Мелкую  моторику рук,      глазомер</a:t>
            </a:r>
          </a:p>
          <a:p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Художественный вкус,      творческие способности      и фантазию детей</a:t>
            </a:r>
          </a:p>
        </p:txBody>
      </p:sp>
    </p:spTree>
    <p:extLst>
      <p:ext uri="{BB962C8B-B14F-4D97-AF65-F5344CB8AC3E}">
        <p14:creationId xmlns:p14="http://schemas.microsoft.com/office/powerpoint/2010/main" val="3189861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6E37AA-0466-4615-AA71-B876233D6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Что нам понадобится для работы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56B974-F0A0-4ABD-848B-CCB188C32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837" y="1800521"/>
            <a:ext cx="3914017" cy="4562572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Бумага для квиллинга.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ожно приобрести в магазинах для рукоделия уже готовые наборы, состоящие из однотонных полосок или комплектов из полосок разных цветов различной ширины. 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Обычный цветной лист нужно нарезать вручную. Длина одной полоски может быть от 30 до 60 сантиметров, а ширина – от 3 до 9 миллиметров. </a:t>
            </a:r>
          </a:p>
          <a:p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814B7A2-F976-4338-B5FF-DAD225F493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03594" y="1564849"/>
            <a:ext cx="6052009" cy="4264509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026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>
            <a:extLst>
              <a:ext uri="{FF2B5EF4-FFF2-40B4-BE49-F238E27FC236}">
                <a16:creationId xmlns:a16="http://schemas.microsoft.com/office/drawing/2014/main" id="{9815C173-50D5-410E-BEBC-51DD45004ECB}"/>
              </a:ext>
            </a:extLst>
          </p:cNvPr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62573" y="466666"/>
            <a:ext cx="7220932" cy="59152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F7BA60-ED83-4032-970C-06D7EA64AD8E}"/>
              </a:ext>
            </a:extLst>
          </p:cNvPr>
          <p:cNvSpPr txBox="1"/>
          <p:nvPr/>
        </p:nvSpPr>
        <p:spPr>
          <a:xfrm>
            <a:off x="989813" y="1338606"/>
            <a:ext cx="3337090" cy="47416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Инструменты: </a:t>
            </a:r>
          </a:p>
          <a:p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клей-карандаш, клей ПВА , ножницы, тонкая палочка или зубочистка, цветной картон для основы картинки, кисточка для клея.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58677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9AE135-E9AA-4E0D-9CC9-F576236DF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6" y="624110"/>
            <a:ext cx="7927388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>
            <a:extLst>
              <a:ext uri="{FF2B5EF4-FFF2-40B4-BE49-F238E27FC236}">
                <a16:creationId xmlns:a16="http://schemas.microsoft.com/office/drawing/2014/main" id="{15268EF0-B355-41F3-AE73-231D474878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2925" y="158570"/>
            <a:ext cx="8653251" cy="614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328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C425B-1A66-4770-B89D-B0CA1BB1B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629" y="624110"/>
            <a:ext cx="4336330" cy="128089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Техника квиллинга.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1.  Для изготовления элемента (формы) полоску вставляют в отверстие и плотно наматываем на зубочистку.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2. Аккуратно снимаем рулончик с зубочистки и между пальцами раскручиваем на нужный диаметр (дети делают на глаз).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3. Подклеиваем внешний конец полоски и даём клею подсохнуть.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Заготовкам можно придавать самые различные формы, выполняя сжатия и вмятины.</a:t>
            </a:r>
            <a:endParaRPr lang="ru-RU" sz="2700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C09CEA92-A9CF-4918-AEE4-20B11E364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66787" y="648854"/>
            <a:ext cx="5269583" cy="593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40987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153</TotalTime>
  <Words>364</Words>
  <Application>Microsoft Office PowerPoint</Application>
  <PresentationFormat>Широкоэкранный</PresentationFormat>
  <Paragraphs>36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Century Gothic</vt:lpstr>
      <vt:lpstr>Times New Roman</vt:lpstr>
      <vt:lpstr>Wingdings</vt:lpstr>
      <vt:lpstr>Wingdings 3</vt:lpstr>
      <vt:lpstr>Легкий дым</vt:lpstr>
      <vt:lpstr>Презентация   « Квиллинг    для дошкольников»</vt:lpstr>
      <vt:lpstr>Тема: «Использование нетрадиционной техники квиллинг в работе с детьми». </vt:lpstr>
      <vt:lpstr>Квиллинг  quilling — от англ. слова quill  (птичье перо) бумажная филигрань   — это искусство скручивать длинные и узкие полоски бумаги в спиральки,  и  составление узоров из полученных деталей.</vt:lpstr>
      <vt:lpstr>Цель: Развитие творческого потенциала ребенка в процессе овладения элементарными процессами техники квиллинг. </vt:lpstr>
      <vt:lpstr>Презентация PowerPoint</vt:lpstr>
      <vt:lpstr>Что нам понадобится для работы</vt:lpstr>
      <vt:lpstr>Презентация PowerPoint</vt:lpstr>
      <vt:lpstr>Презентация PowerPoint</vt:lpstr>
      <vt:lpstr>Техника квиллинга. 1.  Для изготовления элемента (формы) полоску вставляют в отверстие и плотно наматываем на зубочистку. 2. Аккуратно снимаем рулончик с зубочистки и между пальцами раскручиваем на нужный диаметр (дети делают на глаз). 3. Подклеиваем внешний конец полоски и даём клею подсохнуть. Заготовкам можно придавать самые различные формы, выполняя сжатия и вмятины.</vt:lpstr>
      <vt:lpstr>Практическая часть. «Цыпленок» в технике «квиллинг».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Поделки детей в технике квиллинг</vt:lpstr>
      <vt:lpstr>Работы детей «Ягодка рябинка»</vt:lpstr>
      <vt:lpstr>«Кудрявый барашек»</vt:lpstr>
      <vt:lpstr>       “Открытка к 8 марта”   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 « Квиллинг    для дошкольников»</dc:title>
  <dc:creator>Professional</dc:creator>
  <cp:lastModifiedBy>Professional</cp:lastModifiedBy>
  <cp:revision>18</cp:revision>
  <dcterms:created xsi:type="dcterms:W3CDTF">2024-01-22T10:56:50Z</dcterms:created>
  <dcterms:modified xsi:type="dcterms:W3CDTF">2024-01-30T12:12:37Z</dcterms:modified>
</cp:coreProperties>
</file>