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9" r:id="rId1"/>
  </p:sldMasterIdLst>
  <p:notesMasterIdLst>
    <p:notesMasterId r:id="rId15"/>
  </p:notesMasterIdLst>
  <p:sldIdLst>
    <p:sldId id="273" r:id="rId2"/>
    <p:sldId id="277" r:id="rId3"/>
    <p:sldId id="272" r:id="rId4"/>
    <p:sldId id="268" r:id="rId5"/>
    <p:sldId id="280" r:id="rId6"/>
    <p:sldId id="278" r:id="rId7"/>
    <p:sldId id="286" r:id="rId8"/>
    <p:sldId id="287" r:id="rId9"/>
    <p:sldId id="283" r:id="rId10"/>
    <p:sldId id="266" r:id="rId11"/>
    <p:sldId id="267" r:id="rId12"/>
    <p:sldId id="279" r:id="rId13"/>
    <p:sldId id="28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60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B53BE-EDF1-4C6A-AECE-5072EEF0F7C0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EECD26-BE97-4E40-AAF1-380ADC5C84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744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ECD26-BE97-4E40-AAF1-380ADC5C840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53518A1-5AF8-4C27-9C40-5F3E2D79A7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2D466-D2B6-4782-BF6E-6EBC49122A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4245B-4543-420F-AFC7-F9C4F1ADDC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99F736-C020-4D7C-AA95-12552CA68C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973D3D-A561-48EE-B0E5-CF3224499F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0DB6C-C32B-4054-841C-3E76BCAB2F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C66F11-5921-4851-B9CD-38D313478C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A7E9E-F539-43BA-B93E-4C84B09546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C902B8-ED21-4A13-B490-471165FEF4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>
              <a:defRPr/>
            </a:pPr>
            <a:fld id="{7F9108DA-AE21-4E38-822C-429AB73E46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>
              <a:defRPr/>
            </a:pPr>
            <a:fld id="{6E797987-1AA7-4269-A349-22DD18D163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0AAE4F44-F34A-4A34-AFCF-2757F5E327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3.png"/><Relationship Id="rId7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4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403648" y="1052736"/>
            <a:ext cx="633670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на уроках математики: </a:t>
            </a: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 и </a:t>
            </a:r>
          </a:p>
          <a:p>
            <a:pPr algn="ctr"/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бюджет семьи»</a:t>
            </a:r>
          </a:p>
          <a:p>
            <a:pPr algn="ctr"/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Ткаченко Е.И.</a:t>
            </a:r>
            <a:endParaRPr lang="ru-RU" sz="16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ru-RU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                                               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203812" y="548680"/>
            <a:ext cx="8915400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</a:rPr>
              <a:t>                                            </a:t>
            </a:r>
            <a:r>
              <a:rPr lang="ru-RU" sz="4000" b="1" dirty="0">
                <a:solidFill>
                  <a:srgbClr val="7575D1"/>
                </a:solidFill>
              </a:rPr>
              <a:t>Задача</a:t>
            </a:r>
          </a:p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474663" y="838200"/>
            <a:ext cx="8408987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solidFill>
                <a:srgbClr val="000000"/>
              </a:solidFill>
            </a:endParaRPr>
          </a:p>
          <a:p>
            <a:endParaRPr lang="ru-RU" sz="2400" dirty="0">
              <a:solidFill>
                <a:srgbClr val="000000"/>
              </a:solidFill>
            </a:endParaRPr>
          </a:p>
          <a:p>
            <a:r>
              <a:rPr lang="ru-RU" sz="2400" dirty="0">
                <a:solidFill>
                  <a:srgbClr val="000000"/>
                </a:solidFill>
              </a:rPr>
              <a:t>   Бюджет семьи за месяц составил                 </a:t>
            </a:r>
            <a:r>
              <a:rPr lang="ru-RU" sz="2400" b="1" dirty="0">
                <a:solidFill>
                  <a:srgbClr val="000000"/>
                </a:solidFill>
              </a:rPr>
              <a:t>44 982р.  </a:t>
            </a:r>
          </a:p>
          <a:p>
            <a:r>
              <a:rPr lang="ru-RU" sz="2400" b="1" dirty="0">
                <a:solidFill>
                  <a:srgbClr val="000000"/>
                </a:solidFill>
              </a:rPr>
              <a:t> </a:t>
            </a:r>
          </a:p>
          <a:p>
            <a:r>
              <a:rPr lang="ru-RU" sz="2400" dirty="0">
                <a:solidFill>
                  <a:srgbClr val="000000"/>
                </a:solidFill>
              </a:rPr>
              <a:t>   За коммунальные услуги заплатили             </a:t>
            </a:r>
            <a:r>
              <a:rPr lang="ru-RU" sz="2400" b="1" dirty="0">
                <a:solidFill>
                  <a:srgbClr val="000000"/>
                </a:solidFill>
              </a:rPr>
              <a:t>4 682,43р</a:t>
            </a:r>
          </a:p>
          <a:p>
            <a:r>
              <a:rPr lang="ru-RU" sz="2400" dirty="0">
                <a:solidFill>
                  <a:srgbClr val="000000"/>
                </a:solidFill>
              </a:rPr>
              <a:t>   Непродовольственные товары                    </a:t>
            </a:r>
            <a:r>
              <a:rPr lang="ru-RU" sz="2400" b="1" dirty="0">
                <a:solidFill>
                  <a:srgbClr val="000000"/>
                </a:solidFill>
              </a:rPr>
              <a:t>15 000,57р</a:t>
            </a:r>
          </a:p>
          <a:p>
            <a:r>
              <a:rPr lang="ru-RU" sz="2400" dirty="0">
                <a:solidFill>
                  <a:srgbClr val="000000"/>
                </a:solidFill>
              </a:rPr>
              <a:t>   Культурно-развлекательные мероприятия   </a:t>
            </a:r>
            <a:r>
              <a:rPr lang="ru-RU" sz="2400" b="1" dirty="0">
                <a:solidFill>
                  <a:srgbClr val="000000"/>
                </a:solidFill>
              </a:rPr>
              <a:t>3 000р</a:t>
            </a:r>
          </a:p>
          <a:p>
            <a:r>
              <a:rPr lang="ru-RU" sz="2400" dirty="0">
                <a:solidFill>
                  <a:srgbClr val="000000"/>
                </a:solidFill>
              </a:rPr>
              <a:t>   Кредит</a:t>
            </a:r>
            <a:r>
              <a:rPr lang="ru-RU" sz="2400" b="1" dirty="0">
                <a:solidFill>
                  <a:srgbClr val="000000"/>
                </a:solidFill>
              </a:rPr>
              <a:t>                                                              6 099р. </a:t>
            </a:r>
          </a:p>
          <a:p>
            <a:endParaRPr lang="ru-RU" sz="2400" b="1" dirty="0">
              <a:solidFill>
                <a:srgbClr val="000000"/>
              </a:solidFill>
            </a:endParaRPr>
          </a:p>
          <a:p>
            <a:endParaRPr lang="ru-RU" sz="2400" b="1" dirty="0">
              <a:solidFill>
                <a:srgbClr val="000000"/>
              </a:solidFill>
            </a:endParaRPr>
          </a:p>
          <a:p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  Сколько денег можно тратить на питание</a:t>
            </a:r>
          </a:p>
          <a:p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       каждый день в течение месяца?</a:t>
            </a:r>
          </a:p>
          <a:p>
            <a:endParaRPr lang="ru-RU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683568" y="1340768"/>
            <a:ext cx="8155632" cy="378565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dirty="0">
                <a:solidFill>
                  <a:srgbClr val="000000"/>
                </a:solidFill>
                <a:cs typeface="+mn-cs"/>
              </a:rPr>
              <a:t>Решение:</a:t>
            </a:r>
          </a:p>
          <a:p>
            <a:pPr eaLnBrk="1" hangingPunct="1">
              <a:defRPr/>
            </a:pPr>
            <a:endParaRPr lang="ru-RU" sz="2400" dirty="0">
              <a:solidFill>
                <a:srgbClr val="000000"/>
              </a:solidFill>
              <a:cs typeface="+mn-cs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>
                <a:solidFill>
                  <a:srgbClr val="000000"/>
                </a:solidFill>
                <a:cs typeface="+mn-cs"/>
              </a:rPr>
              <a:t> 4 682,43+15 000,57+3 000+6 099=28 782р -  расходы семьи</a:t>
            </a: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400" dirty="0">
              <a:solidFill>
                <a:srgbClr val="000000"/>
              </a:solidFill>
              <a:cs typeface="+mn-cs"/>
            </a:endParaRPr>
          </a:p>
          <a:p>
            <a:pPr eaLnBrk="1" hangingPunct="1">
              <a:defRPr/>
            </a:pPr>
            <a:r>
              <a:rPr lang="ru-RU" sz="2400" dirty="0">
                <a:solidFill>
                  <a:srgbClr val="000000"/>
                </a:solidFill>
                <a:cs typeface="+mn-cs"/>
              </a:rPr>
              <a:t>2)   44 982-28 780=16 200р   - деньги на питание на месяц</a:t>
            </a:r>
          </a:p>
          <a:p>
            <a:pPr eaLnBrk="1" hangingPunct="1">
              <a:defRPr/>
            </a:pPr>
            <a:endParaRPr lang="ru-RU" sz="2400" dirty="0">
              <a:solidFill>
                <a:srgbClr val="000000"/>
              </a:solidFill>
              <a:cs typeface="+mn-cs"/>
            </a:endParaRPr>
          </a:p>
          <a:p>
            <a:pPr eaLnBrk="1" hangingPunct="1">
              <a:defRPr/>
            </a:pPr>
            <a:r>
              <a:rPr lang="ru-RU" sz="2400" dirty="0">
                <a:solidFill>
                  <a:srgbClr val="000000"/>
                </a:solidFill>
                <a:cs typeface="+mn-cs"/>
              </a:rPr>
              <a:t>3)   16 200 : 30=540р   - на питание на каждый день</a:t>
            </a:r>
          </a:p>
          <a:p>
            <a:pPr eaLnBrk="1" hangingPunct="1">
              <a:defRPr/>
            </a:pPr>
            <a:endParaRPr lang="ru-RU" sz="2400" dirty="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1908175" y="692696"/>
            <a:ext cx="50768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/>
              <a:t>    Домашнее задание:</a:t>
            </a:r>
          </a:p>
          <a:p>
            <a:endParaRPr lang="ru-RU" sz="2400" b="1" dirty="0"/>
          </a:p>
          <a:p>
            <a:r>
              <a:rPr lang="ru-RU" sz="24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432D4-133E-2011-0820-C83C123376F2}"/>
              </a:ext>
            </a:extLst>
          </p:cNvPr>
          <p:cNvSpPr txBox="1"/>
          <p:nvPr/>
        </p:nvSpPr>
        <p:spPr>
          <a:xfrm>
            <a:off x="1098215" y="2044005"/>
            <a:ext cx="66967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и решить задачу на сложение или вычитание десятичных дробей с применением знаний о семейном бюджете.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6D752A0-4A33-EED2-7B08-F1FB549890F7}"/>
              </a:ext>
            </a:extLst>
          </p:cNvPr>
          <p:cNvSpPr/>
          <p:nvPr/>
        </p:nvSpPr>
        <p:spPr>
          <a:xfrm>
            <a:off x="2339752" y="1988840"/>
            <a:ext cx="388743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244488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236043" y="1916831"/>
            <a:ext cx="73437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</a:t>
            </a:r>
            <a:r>
              <a:rPr lang="ru-RU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— это совокупность </a:t>
            </a:r>
          </a:p>
          <a:p>
            <a:r>
              <a:rPr lang="ru-RU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всех доходов и расходов за </a:t>
            </a:r>
          </a:p>
          <a:p>
            <a:r>
              <a:rPr lang="ru-RU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определенный период времени </a:t>
            </a:r>
          </a:p>
          <a:p>
            <a:r>
              <a:rPr lang="ru-RU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(месяц или год).</a:t>
            </a:r>
            <a:r>
              <a:rPr lang="ru-RU" sz="2800" dirty="0"/>
              <a:t> 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971600" y="4221088"/>
            <a:ext cx="457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CC3300"/>
                </a:solidFill>
              </a:rPr>
              <a:t>Слово «бюджет» означает            </a:t>
            </a:r>
            <a:r>
              <a:rPr lang="ru-RU" sz="2400" b="1" dirty="0">
                <a:solidFill>
                  <a:srgbClr val="CC3300"/>
                </a:solidFill>
              </a:rPr>
              <a:t>«денежная сумка».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57254" y="620688"/>
            <a:ext cx="57404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       </a:t>
            </a:r>
            <a:r>
              <a:rPr lang="ru-RU" sz="3600" b="1" dirty="0"/>
              <a:t>ТЕМА  УРОКА: </a:t>
            </a:r>
          </a:p>
          <a:p>
            <a:r>
              <a:rPr lang="ru-RU" sz="3600" b="1" dirty="0"/>
              <a:t>«СЕМЕЙНЫЙ БЮДЖЕТ»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CC69FC7-C496-A1ED-09A7-83C0C8ED3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3114021"/>
            <a:ext cx="2588361" cy="3045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8678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6526" y="2636913"/>
            <a:ext cx="1847281" cy="646331"/>
          </a:xfrm>
          <a:prstGeom prst="rect">
            <a:avLst/>
          </a:prstGeom>
          <a:scene3d>
            <a:camera prst="orthographicFront">
              <a:rot lat="21299999" lon="0" rev="0"/>
            </a:camera>
            <a:lightRig rig="threePt" dir="t"/>
          </a:scene3d>
        </p:spPr>
        <p:txBody>
          <a:bodyPr>
            <a:spAutoFit/>
          </a:bodyPr>
          <a:lstStyle/>
          <a:p>
            <a:pPr algn="ctr">
              <a:defRPr/>
            </a:pP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"/>
              <a:ea typeface="+mn-lt"/>
              <a:cs typeface="Arial"/>
            </a:endParaRPr>
          </a:p>
        </p:txBody>
      </p:sp>
      <p:pic>
        <p:nvPicPr>
          <p:cNvPr id="15367" name="Pictur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16289">
            <a:off x="6136229" y="3181436"/>
            <a:ext cx="11303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9030" y="4796082"/>
            <a:ext cx="155416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4763" y="3269678"/>
            <a:ext cx="187801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755576" y="5015707"/>
            <a:ext cx="81915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A600C"/>
                </a:solidFill>
              </a:rPr>
              <a:t>Государственные дотации: пособия, субсидии, доходы от приусадебного хозяйства, от сдачи жилья)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BBF766-DB5B-3B3B-3EB6-B0BCFD564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32" y="810004"/>
            <a:ext cx="2373411" cy="237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21CC9C41-FEA4-627C-8B5C-BF47E674B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833" y="2727282"/>
            <a:ext cx="2489660" cy="20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4ABBCB-A27D-2883-0A34-FD4E64DAC0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5983" y="1074232"/>
            <a:ext cx="2107992" cy="21079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8948">
            <a:off x="291368" y="2756306"/>
            <a:ext cx="3254153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860318" y="4265116"/>
            <a:ext cx="1847281" cy="646331"/>
          </a:xfrm>
          <a:prstGeom prst="rect">
            <a:avLst/>
          </a:prstGeom>
          <a:scene3d>
            <a:camera prst="orthographicFront">
              <a:rot lat="21299999" lon="0" rev="0"/>
            </a:camera>
            <a:lightRig rig="threePt" dir="t"/>
          </a:scene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ea typeface="+mn-lt"/>
                <a:cs typeface="Arial"/>
              </a:rPr>
              <a:t>пенсия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8669" y="4927181"/>
            <a:ext cx="2371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ea typeface="+mn-lt"/>
                <a:cs typeface="+mn-lt"/>
              </a:rPr>
              <a:t>7000,55р.+9500,50р</a:t>
            </a:r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a typeface="+mn-lt"/>
                <a:cs typeface="+mn-lt"/>
              </a:rPr>
              <a:t>.</a:t>
            </a:r>
          </a:p>
        </p:txBody>
      </p:sp>
      <p:pic>
        <p:nvPicPr>
          <p:cNvPr id="16393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4957" y="1547732"/>
            <a:ext cx="3859267" cy="378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93415" y="3388595"/>
            <a:ext cx="11303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 rot="19847796">
            <a:off x="3628456" y="4140433"/>
            <a:ext cx="2589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latin typeface="+mn-lt"/>
                <a:ea typeface="+mn-lt"/>
                <a:cs typeface="+mn-lt"/>
              </a:rPr>
              <a:t>10280,50р.+17600,45р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6396" name="Picture 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0341" y="4739729"/>
            <a:ext cx="1968500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914501" y="5579840"/>
            <a:ext cx="925658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ea typeface="+mn-lt"/>
                <a:cs typeface="+mn-lt"/>
              </a:rPr>
              <a:t>600р</a:t>
            </a:r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a typeface="+mn-lt"/>
                <a:cs typeface="+mn-lt"/>
              </a:rPr>
              <a:t>.</a:t>
            </a:r>
          </a:p>
        </p:txBody>
      </p:sp>
      <p:pic>
        <p:nvPicPr>
          <p:cNvPr id="16398" name="Picture 2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01409" y="5141690"/>
            <a:ext cx="1554163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5177E50D-34BE-9F4D-8070-B12CFD751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10" y="692696"/>
            <a:ext cx="2373411" cy="237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D9D91F-5F92-257A-AC96-721B18228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328" y="4250341"/>
            <a:ext cx="2489660" cy="20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B0F4A5E-795D-1380-EC4D-AEFDC3462A3D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50000"/>
          </a:blip>
          <a:stretch>
            <a:fillRect/>
          </a:stretch>
        </p:blipFill>
        <p:spPr>
          <a:xfrm>
            <a:off x="6321307" y="516472"/>
            <a:ext cx="2107992" cy="21079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916832"/>
            <a:ext cx="8100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Зарплата :   мамы      10 280,50р;             10 280,50</a:t>
            </a:r>
          </a:p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                    папы        17 600,45р;             17 600,45</a:t>
            </a:r>
          </a:p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Пенсии:     бабушки     7 000,55р;         +  7  000,55</a:t>
            </a:r>
          </a:p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                   дедушки     9 500,50р;               9 500,50</a:t>
            </a:r>
          </a:p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Стипендия:                      600р.                       600,00</a:t>
            </a:r>
          </a:p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             ___________</a:t>
            </a:r>
          </a:p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                44 982,00р</a:t>
            </a:r>
          </a:p>
        </p:txBody>
      </p:sp>
    </p:spTree>
    <p:extLst>
      <p:ext uri="{BB962C8B-B14F-4D97-AF65-F5344CB8AC3E}">
        <p14:creationId xmlns:p14="http://schemas.microsoft.com/office/powerpoint/2010/main" val="1827186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idx="1"/>
          </p:nvPr>
        </p:nvSpPr>
        <p:spPr bwMode="auto">
          <a:xfrm>
            <a:off x="1331640" y="685941"/>
            <a:ext cx="6400800" cy="15843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это денежные затраты семьи  для удовлетворения своих потребностей.</a:t>
            </a:r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5615781" y="2236939"/>
            <a:ext cx="1188467" cy="126508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>
            <a:off x="2289174" y="2205038"/>
            <a:ext cx="1057275" cy="12969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592138" y="38084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663575" y="4189413"/>
            <a:ext cx="3251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ОБЯЗАТЕЛЬНЫЕ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210014" y="4175125"/>
            <a:ext cx="193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ТЕКУЩИЕ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1547813" cy="6858000"/>
            <a:chOff x="110179725" y="107508675"/>
            <a:chExt cx="3101279" cy="4742496"/>
          </a:xfrm>
        </p:grpSpPr>
        <p:sp>
          <p:nvSpPr>
            <p:cNvPr id="14635" name="Rectangle 3"/>
            <p:cNvSpPr>
              <a:spLocks noChangeArrowheads="1" noChangeShapeType="1"/>
            </p:cNvSpPr>
            <p:nvPr/>
          </p:nvSpPr>
          <p:spPr bwMode="auto">
            <a:xfrm>
              <a:off x="110179725" y="107508675"/>
              <a:ext cx="1772159" cy="4742496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576" tIns="36576" rIns="36576" bIns="36576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636" name="AutoShape 4"/>
            <p:cNvSpPr>
              <a:spLocks noChangeArrowheads="1" noChangeShapeType="1"/>
            </p:cNvSpPr>
            <p:nvPr/>
          </p:nvSpPr>
          <p:spPr bwMode="auto">
            <a:xfrm>
              <a:off x="110622765" y="108488529"/>
              <a:ext cx="2658239" cy="159736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576" tIns="36576" rIns="36576" bIns="36576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990600" y="152400"/>
            <a:ext cx="3733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914400" y="152400"/>
            <a:ext cx="4114800" cy="655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914400" y="152400"/>
            <a:ext cx="419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4342" name="Text Box 10"/>
          <p:cNvSpPr txBox="1">
            <a:spLocks noChangeArrowheads="1"/>
          </p:cNvSpPr>
          <p:nvPr/>
        </p:nvSpPr>
        <p:spPr bwMode="auto">
          <a:xfrm>
            <a:off x="914400" y="417513"/>
            <a:ext cx="1387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914400" y="0"/>
            <a:ext cx="4191000" cy="6804025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b="1"/>
              <a:t>Обязательные</a:t>
            </a:r>
          </a:p>
          <a:p>
            <a:pPr eaLnBrk="1" hangingPunct="1"/>
            <a:endParaRPr lang="ru-RU" altLang="ru-RU" sz="4000" b="1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  <p:sp>
        <p:nvSpPr>
          <p:cNvPr id="14344" name="Text Box 12"/>
          <p:cNvSpPr txBox="1">
            <a:spLocks noChangeArrowheads="1"/>
          </p:cNvSpPr>
          <p:nvPr/>
        </p:nvSpPr>
        <p:spPr bwMode="auto">
          <a:xfrm>
            <a:off x="5105400" y="20638"/>
            <a:ext cx="4038600" cy="67437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b="1"/>
              <a:t>текущие</a:t>
            </a:r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</p:txBody>
      </p:sp>
      <p:grpSp>
        <p:nvGrpSpPr>
          <p:cNvPr id="14345" name="Group 62"/>
          <p:cNvGrpSpPr>
            <a:grpSpLocks noChangeAspect="1"/>
          </p:cNvGrpSpPr>
          <p:nvPr/>
        </p:nvGrpSpPr>
        <p:grpSpPr bwMode="auto">
          <a:xfrm>
            <a:off x="609600" y="1676400"/>
            <a:ext cx="1203325" cy="1150938"/>
            <a:chOff x="17" y="3"/>
            <a:chExt cx="646" cy="618"/>
          </a:xfrm>
        </p:grpSpPr>
        <p:sp>
          <p:nvSpPr>
            <p:cNvPr id="14617" name="AutoShape 63"/>
            <p:cNvSpPr>
              <a:spLocks noChangeAspect="1" noChangeArrowheads="1"/>
            </p:cNvSpPr>
            <p:nvPr/>
          </p:nvSpPr>
          <p:spPr bwMode="auto">
            <a:xfrm>
              <a:off x="17" y="3"/>
              <a:ext cx="646" cy="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618" name="Freeform 64"/>
            <p:cNvSpPr>
              <a:spLocks/>
            </p:cNvSpPr>
            <p:nvPr/>
          </p:nvSpPr>
          <p:spPr bwMode="auto">
            <a:xfrm>
              <a:off x="17" y="3"/>
              <a:ext cx="646" cy="618"/>
            </a:xfrm>
            <a:custGeom>
              <a:avLst/>
              <a:gdLst>
                <a:gd name="T0" fmla="*/ 201 w 646"/>
                <a:gd name="T1" fmla="*/ 430 h 618"/>
                <a:gd name="T2" fmla="*/ 245 w 646"/>
                <a:gd name="T3" fmla="*/ 401 h 618"/>
                <a:gd name="T4" fmla="*/ 280 w 646"/>
                <a:gd name="T5" fmla="*/ 396 h 618"/>
                <a:gd name="T6" fmla="*/ 319 w 646"/>
                <a:gd name="T7" fmla="*/ 416 h 618"/>
                <a:gd name="T8" fmla="*/ 369 w 646"/>
                <a:gd name="T9" fmla="*/ 435 h 618"/>
                <a:gd name="T10" fmla="*/ 399 w 646"/>
                <a:gd name="T11" fmla="*/ 450 h 618"/>
                <a:gd name="T12" fmla="*/ 424 w 646"/>
                <a:gd name="T13" fmla="*/ 501 h 618"/>
                <a:gd name="T14" fmla="*/ 444 w 646"/>
                <a:gd name="T15" fmla="*/ 550 h 618"/>
                <a:gd name="T16" fmla="*/ 408 w 646"/>
                <a:gd name="T17" fmla="*/ 565 h 618"/>
                <a:gd name="T18" fmla="*/ 345 w 646"/>
                <a:gd name="T19" fmla="*/ 559 h 618"/>
                <a:gd name="T20" fmla="*/ 281 w 646"/>
                <a:gd name="T21" fmla="*/ 541 h 618"/>
                <a:gd name="T22" fmla="*/ 226 w 646"/>
                <a:gd name="T23" fmla="*/ 517 h 618"/>
                <a:gd name="T24" fmla="*/ 182 w 646"/>
                <a:gd name="T25" fmla="*/ 491 h 618"/>
                <a:gd name="T26" fmla="*/ 166 w 646"/>
                <a:gd name="T27" fmla="*/ 468 h 618"/>
                <a:gd name="T28" fmla="*/ 179 w 646"/>
                <a:gd name="T29" fmla="*/ 448 h 618"/>
                <a:gd name="T30" fmla="*/ 88 w 646"/>
                <a:gd name="T31" fmla="*/ 410 h 618"/>
                <a:gd name="T32" fmla="*/ 66 w 646"/>
                <a:gd name="T33" fmla="*/ 375 h 618"/>
                <a:gd name="T34" fmla="*/ 44 w 646"/>
                <a:gd name="T35" fmla="*/ 377 h 618"/>
                <a:gd name="T36" fmla="*/ 30 w 646"/>
                <a:gd name="T37" fmla="*/ 401 h 618"/>
                <a:gd name="T38" fmla="*/ 72 w 646"/>
                <a:gd name="T39" fmla="*/ 489 h 618"/>
                <a:gd name="T40" fmla="*/ 179 w 646"/>
                <a:gd name="T41" fmla="*/ 569 h 618"/>
                <a:gd name="T42" fmla="*/ 319 w 646"/>
                <a:gd name="T43" fmla="*/ 609 h 618"/>
                <a:gd name="T44" fmla="*/ 463 w 646"/>
                <a:gd name="T45" fmla="*/ 617 h 618"/>
                <a:gd name="T46" fmla="*/ 585 w 646"/>
                <a:gd name="T47" fmla="*/ 593 h 618"/>
                <a:gd name="T48" fmla="*/ 646 w 646"/>
                <a:gd name="T49" fmla="*/ 553 h 618"/>
                <a:gd name="T50" fmla="*/ 617 w 646"/>
                <a:gd name="T51" fmla="*/ 526 h 618"/>
                <a:gd name="T52" fmla="*/ 594 w 646"/>
                <a:gd name="T53" fmla="*/ 527 h 618"/>
                <a:gd name="T54" fmla="*/ 559 w 646"/>
                <a:gd name="T55" fmla="*/ 539 h 618"/>
                <a:gd name="T56" fmla="*/ 523 w 646"/>
                <a:gd name="T57" fmla="*/ 534 h 618"/>
                <a:gd name="T58" fmla="*/ 521 w 646"/>
                <a:gd name="T59" fmla="*/ 472 h 618"/>
                <a:gd name="T60" fmla="*/ 536 w 646"/>
                <a:gd name="T61" fmla="*/ 455 h 618"/>
                <a:gd name="T62" fmla="*/ 579 w 646"/>
                <a:gd name="T63" fmla="*/ 494 h 618"/>
                <a:gd name="T64" fmla="*/ 616 w 646"/>
                <a:gd name="T65" fmla="*/ 492 h 618"/>
                <a:gd name="T66" fmla="*/ 629 w 646"/>
                <a:gd name="T67" fmla="*/ 463 h 618"/>
                <a:gd name="T68" fmla="*/ 611 w 646"/>
                <a:gd name="T69" fmla="*/ 381 h 618"/>
                <a:gd name="T70" fmla="*/ 574 w 646"/>
                <a:gd name="T71" fmla="*/ 312 h 618"/>
                <a:gd name="T72" fmla="*/ 537 w 646"/>
                <a:gd name="T73" fmla="*/ 280 h 618"/>
                <a:gd name="T74" fmla="*/ 497 w 646"/>
                <a:gd name="T75" fmla="*/ 264 h 618"/>
                <a:gd name="T76" fmla="*/ 437 w 646"/>
                <a:gd name="T77" fmla="*/ 244 h 618"/>
                <a:gd name="T78" fmla="*/ 373 w 646"/>
                <a:gd name="T79" fmla="*/ 224 h 618"/>
                <a:gd name="T80" fmla="*/ 313 w 646"/>
                <a:gd name="T81" fmla="*/ 208 h 618"/>
                <a:gd name="T82" fmla="*/ 270 w 646"/>
                <a:gd name="T83" fmla="*/ 201 h 618"/>
                <a:gd name="T84" fmla="*/ 232 w 646"/>
                <a:gd name="T85" fmla="*/ 85 h 618"/>
                <a:gd name="T86" fmla="*/ 172 w 646"/>
                <a:gd name="T87" fmla="*/ 42 h 618"/>
                <a:gd name="T88" fmla="*/ 139 w 646"/>
                <a:gd name="T89" fmla="*/ 30 h 618"/>
                <a:gd name="T90" fmla="*/ 115 w 646"/>
                <a:gd name="T91" fmla="*/ 7 h 618"/>
                <a:gd name="T92" fmla="*/ 92 w 646"/>
                <a:gd name="T93" fmla="*/ 3 h 618"/>
                <a:gd name="T94" fmla="*/ 79 w 646"/>
                <a:gd name="T95" fmla="*/ 37 h 618"/>
                <a:gd name="T96" fmla="*/ 54 w 646"/>
                <a:gd name="T97" fmla="*/ 105 h 618"/>
                <a:gd name="T98" fmla="*/ 9 w 646"/>
                <a:gd name="T99" fmla="*/ 170 h 618"/>
                <a:gd name="T100" fmla="*/ 3 w 646"/>
                <a:gd name="T101" fmla="*/ 222 h 618"/>
                <a:gd name="T102" fmla="*/ 28 w 646"/>
                <a:gd name="T103" fmla="*/ 240 h 618"/>
                <a:gd name="T104" fmla="*/ 56 w 646"/>
                <a:gd name="T105" fmla="*/ 243 h 618"/>
                <a:gd name="T106" fmla="*/ 82 w 646"/>
                <a:gd name="T107" fmla="*/ 235 h 618"/>
                <a:gd name="T108" fmla="*/ 108 w 646"/>
                <a:gd name="T109" fmla="*/ 222 h 618"/>
                <a:gd name="T110" fmla="*/ 134 w 646"/>
                <a:gd name="T111" fmla="*/ 215 h 618"/>
                <a:gd name="T112" fmla="*/ 153 w 646"/>
                <a:gd name="T113" fmla="*/ 235 h 618"/>
                <a:gd name="T114" fmla="*/ 168 w 646"/>
                <a:gd name="T115" fmla="*/ 313 h 618"/>
                <a:gd name="T116" fmla="*/ 156 w 646"/>
                <a:gd name="T117" fmla="*/ 342 h 618"/>
                <a:gd name="T118" fmla="*/ 128 w 646"/>
                <a:gd name="T119" fmla="*/ 380 h 618"/>
                <a:gd name="T120" fmla="*/ 179 w 646"/>
                <a:gd name="T121" fmla="*/ 448 h 6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46"/>
                <a:gd name="T184" fmla="*/ 0 h 618"/>
                <a:gd name="T185" fmla="*/ 646 w 646"/>
                <a:gd name="T186" fmla="*/ 618 h 6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46" h="618">
                  <a:moveTo>
                    <a:pt x="179" y="448"/>
                  </a:moveTo>
                  <a:lnTo>
                    <a:pt x="190" y="440"/>
                  </a:lnTo>
                  <a:lnTo>
                    <a:pt x="201" y="430"/>
                  </a:lnTo>
                  <a:lnTo>
                    <a:pt x="216" y="420"/>
                  </a:lnTo>
                  <a:lnTo>
                    <a:pt x="230" y="410"/>
                  </a:lnTo>
                  <a:lnTo>
                    <a:pt x="245" y="401"/>
                  </a:lnTo>
                  <a:lnTo>
                    <a:pt x="258" y="396"/>
                  </a:lnTo>
                  <a:lnTo>
                    <a:pt x="271" y="393"/>
                  </a:lnTo>
                  <a:lnTo>
                    <a:pt x="280" y="396"/>
                  </a:lnTo>
                  <a:lnTo>
                    <a:pt x="290" y="401"/>
                  </a:lnTo>
                  <a:lnTo>
                    <a:pt x="304" y="409"/>
                  </a:lnTo>
                  <a:lnTo>
                    <a:pt x="319" y="416"/>
                  </a:lnTo>
                  <a:lnTo>
                    <a:pt x="337" y="423"/>
                  </a:lnTo>
                  <a:lnTo>
                    <a:pt x="353" y="429"/>
                  </a:lnTo>
                  <a:lnTo>
                    <a:pt x="369" y="435"/>
                  </a:lnTo>
                  <a:lnTo>
                    <a:pt x="382" y="439"/>
                  </a:lnTo>
                  <a:lnTo>
                    <a:pt x="393" y="442"/>
                  </a:lnTo>
                  <a:lnTo>
                    <a:pt x="399" y="450"/>
                  </a:lnTo>
                  <a:lnTo>
                    <a:pt x="408" y="465"/>
                  </a:lnTo>
                  <a:lnTo>
                    <a:pt x="415" y="482"/>
                  </a:lnTo>
                  <a:lnTo>
                    <a:pt x="424" y="501"/>
                  </a:lnTo>
                  <a:lnTo>
                    <a:pt x="433" y="520"/>
                  </a:lnTo>
                  <a:lnTo>
                    <a:pt x="438" y="536"/>
                  </a:lnTo>
                  <a:lnTo>
                    <a:pt x="444" y="550"/>
                  </a:lnTo>
                  <a:lnTo>
                    <a:pt x="447" y="559"/>
                  </a:lnTo>
                  <a:lnTo>
                    <a:pt x="428" y="562"/>
                  </a:lnTo>
                  <a:lnTo>
                    <a:pt x="408" y="565"/>
                  </a:lnTo>
                  <a:lnTo>
                    <a:pt x="387" y="563"/>
                  </a:lnTo>
                  <a:lnTo>
                    <a:pt x="366" y="562"/>
                  </a:lnTo>
                  <a:lnTo>
                    <a:pt x="345" y="559"/>
                  </a:lnTo>
                  <a:lnTo>
                    <a:pt x="323" y="554"/>
                  </a:lnTo>
                  <a:lnTo>
                    <a:pt x="303" y="549"/>
                  </a:lnTo>
                  <a:lnTo>
                    <a:pt x="281" y="541"/>
                  </a:lnTo>
                  <a:lnTo>
                    <a:pt x="262" y="534"/>
                  </a:lnTo>
                  <a:lnTo>
                    <a:pt x="243" y="526"/>
                  </a:lnTo>
                  <a:lnTo>
                    <a:pt x="226" y="517"/>
                  </a:lnTo>
                  <a:lnTo>
                    <a:pt x="208" y="508"/>
                  </a:lnTo>
                  <a:lnTo>
                    <a:pt x="194" y="500"/>
                  </a:lnTo>
                  <a:lnTo>
                    <a:pt x="182" y="491"/>
                  </a:lnTo>
                  <a:lnTo>
                    <a:pt x="172" y="482"/>
                  </a:lnTo>
                  <a:lnTo>
                    <a:pt x="163" y="475"/>
                  </a:lnTo>
                  <a:lnTo>
                    <a:pt x="166" y="468"/>
                  </a:lnTo>
                  <a:lnTo>
                    <a:pt x="168" y="461"/>
                  </a:lnTo>
                  <a:lnTo>
                    <a:pt x="172" y="455"/>
                  </a:lnTo>
                  <a:lnTo>
                    <a:pt x="179" y="448"/>
                  </a:lnTo>
                  <a:lnTo>
                    <a:pt x="111" y="401"/>
                  </a:lnTo>
                  <a:lnTo>
                    <a:pt x="98" y="413"/>
                  </a:lnTo>
                  <a:lnTo>
                    <a:pt x="88" y="410"/>
                  </a:lnTo>
                  <a:lnTo>
                    <a:pt x="79" y="398"/>
                  </a:lnTo>
                  <a:lnTo>
                    <a:pt x="72" y="383"/>
                  </a:lnTo>
                  <a:lnTo>
                    <a:pt x="66" y="375"/>
                  </a:lnTo>
                  <a:lnTo>
                    <a:pt x="59" y="372"/>
                  </a:lnTo>
                  <a:lnTo>
                    <a:pt x="51" y="374"/>
                  </a:lnTo>
                  <a:lnTo>
                    <a:pt x="44" y="377"/>
                  </a:lnTo>
                  <a:lnTo>
                    <a:pt x="37" y="383"/>
                  </a:lnTo>
                  <a:lnTo>
                    <a:pt x="32" y="391"/>
                  </a:lnTo>
                  <a:lnTo>
                    <a:pt x="30" y="401"/>
                  </a:lnTo>
                  <a:lnTo>
                    <a:pt x="31" y="413"/>
                  </a:lnTo>
                  <a:lnTo>
                    <a:pt x="47" y="453"/>
                  </a:lnTo>
                  <a:lnTo>
                    <a:pt x="72" y="489"/>
                  </a:lnTo>
                  <a:lnTo>
                    <a:pt x="102" y="521"/>
                  </a:lnTo>
                  <a:lnTo>
                    <a:pt x="137" y="547"/>
                  </a:lnTo>
                  <a:lnTo>
                    <a:pt x="179" y="569"/>
                  </a:lnTo>
                  <a:lnTo>
                    <a:pt x="223" y="586"/>
                  </a:lnTo>
                  <a:lnTo>
                    <a:pt x="270" y="601"/>
                  </a:lnTo>
                  <a:lnTo>
                    <a:pt x="319" y="609"/>
                  </a:lnTo>
                  <a:lnTo>
                    <a:pt x="369" y="617"/>
                  </a:lnTo>
                  <a:lnTo>
                    <a:pt x="417" y="618"/>
                  </a:lnTo>
                  <a:lnTo>
                    <a:pt x="463" y="617"/>
                  </a:lnTo>
                  <a:lnTo>
                    <a:pt x="508" y="612"/>
                  </a:lnTo>
                  <a:lnTo>
                    <a:pt x="549" y="605"/>
                  </a:lnTo>
                  <a:lnTo>
                    <a:pt x="585" y="593"/>
                  </a:lnTo>
                  <a:lnTo>
                    <a:pt x="616" y="580"/>
                  </a:lnTo>
                  <a:lnTo>
                    <a:pt x="641" y="565"/>
                  </a:lnTo>
                  <a:lnTo>
                    <a:pt x="646" y="553"/>
                  </a:lnTo>
                  <a:lnTo>
                    <a:pt x="642" y="540"/>
                  </a:lnTo>
                  <a:lnTo>
                    <a:pt x="630" y="530"/>
                  </a:lnTo>
                  <a:lnTo>
                    <a:pt x="617" y="526"/>
                  </a:lnTo>
                  <a:lnTo>
                    <a:pt x="611" y="526"/>
                  </a:lnTo>
                  <a:lnTo>
                    <a:pt x="603" y="526"/>
                  </a:lnTo>
                  <a:lnTo>
                    <a:pt x="594" y="527"/>
                  </a:lnTo>
                  <a:lnTo>
                    <a:pt x="584" y="530"/>
                  </a:lnTo>
                  <a:lnTo>
                    <a:pt x="572" y="534"/>
                  </a:lnTo>
                  <a:lnTo>
                    <a:pt x="559" y="539"/>
                  </a:lnTo>
                  <a:lnTo>
                    <a:pt x="543" y="544"/>
                  </a:lnTo>
                  <a:lnTo>
                    <a:pt x="524" y="550"/>
                  </a:lnTo>
                  <a:lnTo>
                    <a:pt x="523" y="534"/>
                  </a:lnTo>
                  <a:lnTo>
                    <a:pt x="521" y="513"/>
                  </a:lnTo>
                  <a:lnTo>
                    <a:pt x="520" y="491"/>
                  </a:lnTo>
                  <a:lnTo>
                    <a:pt x="521" y="472"/>
                  </a:lnTo>
                  <a:lnTo>
                    <a:pt x="524" y="459"/>
                  </a:lnTo>
                  <a:lnTo>
                    <a:pt x="529" y="453"/>
                  </a:lnTo>
                  <a:lnTo>
                    <a:pt x="536" y="455"/>
                  </a:lnTo>
                  <a:lnTo>
                    <a:pt x="546" y="466"/>
                  </a:lnTo>
                  <a:lnTo>
                    <a:pt x="563" y="484"/>
                  </a:lnTo>
                  <a:lnTo>
                    <a:pt x="579" y="494"/>
                  </a:lnTo>
                  <a:lnTo>
                    <a:pt x="594" y="498"/>
                  </a:lnTo>
                  <a:lnTo>
                    <a:pt x="606" y="497"/>
                  </a:lnTo>
                  <a:lnTo>
                    <a:pt x="616" y="492"/>
                  </a:lnTo>
                  <a:lnTo>
                    <a:pt x="623" y="485"/>
                  </a:lnTo>
                  <a:lnTo>
                    <a:pt x="627" y="475"/>
                  </a:lnTo>
                  <a:lnTo>
                    <a:pt x="629" y="463"/>
                  </a:lnTo>
                  <a:lnTo>
                    <a:pt x="626" y="436"/>
                  </a:lnTo>
                  <a:lnTo>
                    <a:pt x="619" y="409"/>
                  </a:lnTo>
                  <a:lnTo>
                    <a:pt x="611" y="381"/>
                  </a:lnTo>
                  <a:lnTo>
                    <a:pt x="600" y="355"/>
                  </a:lnTo>
                  <a:lnTo>
                    <a:pt x="588" y="332"/>
                  </a:lnTo>
                  <a:lnTo>
                    <a:pt x="574" y="312"/>
                  </a:lnTo>
                  <a:lnTo>
                    <a:pt x="561" y="295"/>
                  </a:lnTo>
                  <a:lnTo>
                    <a:pt x="546" y="284"/>
                  </a:lnTo>
                  <a:lnTo>
                    <a:pt x="537" y="280"/>
                  </a:lnTo>
                  <a:lnTo>
                    <a:pt x="527" y="276"/>
                  </a:lnTo>
                  <a:lnTo>
                    <a:pt x="513" y="270"/>
                  </a:lnTo>
                  <a:lnTo>
                    <a:pt x="497" y="264"/>
                  </a:lnTo>
                  <a:lnTo>
                    <a:pt x="478" y="257"/>
                  </a:lnTo>
                  <a:lnTo>
                    <a:pt x="459" y="251"/>
                  </a:lnTo>
                  <a:lnTo>
                    <a:pt x="437" y="244"/>
                  </a:lnTo>
                  <a:lnTo>
                    <a:pt x="417" y="237"/>
                  </a:lnTo>
                  <a:lnTo>
                    <a:pt x="395" y="231"/>
                  </a:lnTo>
                  <a:lnTo>
                    <a:pt x="373" y="224"/>
                  </a:lnTo>
                  <a:lnTo>
                    <a:pt x="353" y="218"/>
                  </a:lnTo>
                  <a:lnTo>
                    <a:pt x="332" y="212"/>
                  </a:lnTo>
                  <a:lnTo>
                    <a:pt x="313" y="208"/>
                  </a:lnTo>
                  <a:lnTo>
                    <a:pt x="296" y="205"/>
                  </a:lnTo>
                  <a:lnTo>
                    <a:pt x="281" y="202"/>
                  </a:lnTo>
                  <a:lnTo>
                    <a:pt x="270" y="201"/>
                  </a:lnTo>
                  <a:lnTo>
                    <a:pt x="264" y="152"/>
                  </a:lnTo>
                  <a:lnTo>
                    <a:pt x="251" y="114"/>
                  </a:lnTo>
                  <a:lnTo>
                    <a:pt x="232" y="85"/>
                  </a:lnTo>
                  <a:lnTo>
                    <a:pt x="211" y="65"/>
                  </a:lnTo>
                  <a:lnTo>
                    <a:pt x="191" y="50"/>
                  </a:lnTo>
                  <a:lnTo>
                    <a:pt x="172" y="42"/>
                  </a:lnTo>
                  <a:lnTo>
                    <a:pt x="156" y="37"/>
                  </a:lnTo>
                  <a:lnTo>
                    <a:pt x="147" y="35"/>
                  </a:lnTo>
                  <a:lnTo>
                    <a:pt x="139" y="30"/>
                  </a:lnTo>
                  <a:lnTo>
                    <a:pt x="131" y="23"/>
                  </a:lnTo>
                  <a:lnTo>
                    <a:pt x="124" y="14"/>
                  </a:lnTo>
                  <a:lnTo>
                    <a:pt x="115" y="7"/>
                  </a:lnTo>
                  <a:lnTo>
                    <a:pt x="107" y="1"/>
                  </a:lnTo>
                  <a:lnTo>
                    <a:pt x="99" y="0"/>
                  </a:lnTo>
                  <a:lnTo>
                    <a:pt x="92" y="3"/>
                  </a:lnTo>
                  <a:lnTo>
                    <a:pt x="88" y="10"/>
                  </a:lnTo>
                  <a:lnTo>
                    <a:pt x="83" y="22"/>
                  </a:lnTo>
                  <a:lnTo>
                    <a:pt x="79" y="37"/>
                  </a:lnTo>
                  <a:lnTo>
                    <a:pt x="76" y="59"/>
                  </a:lnTo>
                  <a:lnTo>
                    <a:pt x="76" y="84"/>
                  </a:lnTo>
                  <a:lnTo>
                    <a:pt x="54" y="105"/>
                  </a:lnTo>
                  <a:lnTo>
                    <a:pt x="35" y="127"/>
                  </a:lnTo>
                  <a:lnTo>
                    <a:pt x="21" y="150"/>
                  </a:lnTo>
                  <a:lnTo>
                    <a:pt x="9" y="170"/>
                  </a:lnTo>
                  <a:lnTo>
                    <a:pt x="3" y="191"/>
                  </a:lnTo>
                  <a:lnTo>
                    <a:pt x="0" y="208"/>
                  </a:lnTo>
                  <a:lnTo>
                    <a:pt x="3" y="222"/>
                  </a:lnTo>
                  <a:lnTo>
                    <a:pt x="12" y="232"/>
                  </a:lnTo>
                  <a:lnTo>
                    <a:pt x="19" y="237"/>
                  </a:lnTo>
                  <a:lnTo>
                    <a:pt x="28" y="240"/>
                  </a:lnTo>
                  <a:lnTo>
                    <a:pt x="37" y="241"/>
                  </a:lnTo>
                  <a:lnTo>
                    <a:pt x="46" y="243"/>
                  </a:lnTo>
                  <a:lnTo>
                    <a:pt x="56" y="243"/>
                  </a:lnTo>
                  <a:lnTo>
                    <a:pt x="64" y="241"/>
                  </a:lnTo>
                  <a:lnTo>
                    <a:pt x="73" y="240"/>
                  </a:lnTo>
                  <a:lnTo>
                    <a:pt x="82" y="235"/>
                  </a:lnTo>
                  <a:lnTo>
                    <a:pt x="89" y="231"/>
                  </a:lnTo>
                  <a:lnTo>
                    <a:pt x="99" y="227"/>
                  </a:lnTo>
                  <a:lnTo>
                    <a:pt x="108" y="222"/>
                  </a:lnTo>
                  <a:lnTo>
                    <a:pt x="118" y="219"/>
                  </a:lnTo>
                  <a:lnTo>
                    <a:pt x="127" y="217"/>
                  </a:lnTo>
                  <a:lnTo>
                    <a:pt x="134" y="215"/>
                  </a:lnTo>
                  <a:lnTo>
                    <a:pt x="140" y="215"/>
                  </a:lnTo>
                  <a:lnTo>
                    <a:pt x="144" y="217"/>
                  </a:lnTo>
                  <a:lnTo>
                    <a:pt x="153" y="235"/>
                  </a:lnTo>
                  <a:lnTo>
                    <a:pt x="160" y="264"/>
                  </a:lnTo>
                  <a:lnTo>
                    <a:pt x="166" y="293"/>
                  </a:lnTo>
                  <a:lnTo>
                    <a:pt x="168" y="313"/>
                  </a:lnTo>
                  <a:lnTo>
                    <a:pt x="166" y="322"/>
                  </a:lnTo>
                  <a:lnTo>
                    <a:pt x="162" y="331"/>
                  </a:lnTo>
                  <a:lnTo>
                    <a:pt x="156" y="342"/>
                  </a:lnTo>
                  <a:lnTo>
                    <a:pt x="147" y="355"/>
                  </a:lnTo>
                  <a:lnTo>
                    <a:pt x="139" y="367"/>
                  </a:lnTo>
                  <a:lnTo>
                    <a:pt x="128" y="380"/>
                  </a:lnTo>
                  <a:lnTo>
                    <a:pt x="120" y="391"/>
                  </a:lnTo>
                  <a:lnTo>
                    <a:pt x="111" y="401"/>
                  </a:lnTo>
                  <a:lnTo>
                    <a:pt x="179" y="448"/>
                  </a:lnTo>
                  <a:close/>
                </a:path>
              </a:pathLst>
            </a:custGeom>
            <a:solidFill>
              <a:srgbClr val="66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19" name="Freeform 65"/>
            <p:cNvSpPr>
              <a:spLocks/>
            </p:cNvSpPr>
            <p:nvPr/>
          </p:nvSpPr>
          <p:spPr bwMode="auto">
            <a:xfrm>
              <a:off x="29" y="20"/>
              <a:ext cx="626" cy="594"/>
            </a:xfrm>
            <a:custGeom>
              <a:avLst/>
              <a:gdLst>
                <a:gd name="T0" fmla="*/ 167 w 626"/>
                <a:gd name="T1" fmla="*/ 420 h 594"/>
                <a:gd name="T2" fmla="*/ 214 w 626"/>
                <a:gd name="T3" fmla="*/ 383 h 594"/>
                <a:gd name="T4" fmla="*/ 240 w 626"/>
                <a:gd name="T5" fmla="*/ 361 h 594"/>
                <a:gd name="T6" fmla="*/ 266 w 626"/>
                <a:gd name="T7" fmla="*/ 361 h 594"/>
                <a:gd name="T8" fmla="*/ 304 w 626"/>
                <a:gd name="T9" fmla="*/ 383 h 594"/>
                <a:gd name="T10" fmla="*/ 370 w 626"/>
                <a:gd name="T11" fmla="*/ 405 h 594"/>
                <a:gd name="T12" fmla="*/ 410 w 626"/>
                <a:gd name="T13" fmla="*/ 428 h 594"/>
                <a:gd name="T14" fmla="*/ 441 w 626"/>
                <a:gd name="T15" fmla="*/ 520 h 594"/>
                <a:gd name="T16" fmla="*/ 434 w 626"/>
                <a:gd name="T17" fmla="*/ 552 h 594"/>
                <a:gd name="T18" fmla="*/ 352 w 626"/>
                <a:gd name="T19" fmla="*/ 556 h 594"/>
                <a:gd name="T20" fmla="*/ 259 w 626"/>
                <a:gd name="T21" fmla="*/ 535 h 594"/>
                <a:gd name="T22" fmla="*/ 183 w 626"/>
                <a:gd name="T23" fmla="*/ 500 h 594"/>
                <a:gd name="T24" fmla="*/ 140 w 626"/>
                <a:gd name="T25" fmla="*/ 470 h 594"/>
                <a:gd name="T26" fmla="*/ 137 w 626"/>
                <a:gd name="T27" fmla="*/ 446 h 594"/>
                <a:gd name="T28" fmla="*/ 89 w 626"/>
                <a:gd name="T29" fmla="*/ 412 h 594"/>
                <a:gd name="T30" fmla="*/ 39 w 626"/>
                <a:gd name="T31" fmla="*/ 377 h 594"/>
                <a:gd name="T32" fmla="*/ 41 w 626"/>
                <a:gd name="T33" fmla="*/ 431 h 594"/>
                <a:gd name="T34" fmla="*/ 84 w 626"/>
                <a:gd name="T35" fmla="*/ 485 h 594"/>
                <a:gd name="T36" fmla="*/ 163 w 626"/>
                <a:gd name="T37" fmla="*/ 540 h 594"/>
                <a:gd name="T38" fmla="*/ 272 w 626"/>
                <a:gd name="T39" fmla="*/ 582 h 594"/>
                <a:gd name="T40" fmla="*/ 364 w 626"/>
                <a:gd name="T41" fmla="*/ 594 h 594"/>
                <a:gd name="T42" fmla="*/ 435 w 626"/>
                <a:gd name="T43" fmla="*/ 592 h 594"/>
                <a:gd name="T44" fmla="*/ 518 w 626"/>
                <a:gd name="T45" fmla="*/ 581 h 594"/>
                <a:gd name="T46" fmla="*/ 594 w 626"/>
                <a:gd name="T47" fmla="*/ 556 h 594"/>
                <a:gd name="T48" fmla="*/ 623 w 626"/>
                <a:gd name="T49" fmla="*/ 527 h 594"/>
                <a:gd name="T50" fmla="*/ 589 w 626"/>
                <a:gd name="T51" fmla="*/ 516 h 594"/>
                <a:gd name="T52" fmla="*/ 540 w 626"/>
                <a:gd name="T53" fmla="*/ 535 h 594"/>
                <a:gd name="T54" fmla="*/ 496 w 626"/>
                <a:gd name="T55" fmla="*/ 535 h 594"/>
                <a:gd name="T56" fmla="*/ 492 w 626"/>
                <a:gd name="T57" fmla="*/ 472 h 594"/>
                <a:gd name="T58" fmla="*/ 511 w 626"/>
                <a:gd name="T59" fmla="*/ 397 h 594"/>
                <a:gd name="T60" fmla="*/ 521 w 626"/>
                <a:gd name="T61" fmla="*/ 318 h 594"/>
                <a:gd name="T62" fmla="*/ 521 w 626"/>
                <a:gd name="T63" fmla="*/ 273 h 594"/>
                <a:gd name="T64" fmla="*/ 487 w 626"/>
                <a:gd name="T65" fmla="*/ 263 h 594"/>
                <a:gd name="T66" fmla="*/ 425 w 626"/>
                <a:gd name="T67" fmla="*/ 247 h 594"/>
                <a:gd name="T68" fmla="*/ 301 w 626"/>
                <a:gd name="T69" fmla="*/ 211 h 594"/>
                <a:gd name="T70" fmla="*/ 240 w 626"/>
                <a:gd name="T71" fmla="*/ 191 h 594"/>
                <a:gd name="T72" fmla="*/ 223 w 626"/>
                <a:gd name="T73" fmla="*/ 120 h 594"/>
                <a:gd name="T74" fmla="*/ 172 w 626"/>
                <a:gd name="T75" fmla="*/ 51 h 594"/>
                <a:gd name="T76" fmla="*/ 111 w 626"/>
                <a:gd name="T77" fmla="*/ 26 h 594"/>
                <a:gd name="T78" fmla="*/ 92 w 626"/>
                <a:gd name="T79" fmla="*/ 0 h 594"/>
                <a:gd name="T80" fmla="*/ 82 w 626"/>
                <a:gd name="T81" fmla="*/ 31 h 594"/>
                <a:gd name="T82" fmla="*/ 60 w 626"/>
                <a:gd name="T83" fmla="*/ 78 h 594"/>
                <a:gd name="T84" fmla="*/ 19 w 626"/>
                <a:gd name="T85" fmla="*/ 137 h 594"/>
                <a:gd name="T86" fmla="*/ 0 w 626"/>
                <a:gd name="T87" fmla="*/ 192 h 594"/>
                <a:gd name="T88" fmla="*/ 22 w 626"/>
                <a:gd name="T89" fmla="*/ 213 h 594"/>
                <a:gd name="T90" fmla="*/ 50 w 626"/>
                <a:gd name="T91" fmla="*/ 211 h 594"/>
                <a:gd name="T92" fmla="*/ 89 w 626"/>
                <a:gd name="T93" fmla="*/ 194 h 594"/>
                <a:gd name="T94" fmla="*/ 118 w 626"/>
                <a:gd name="T95" fmla="*/ 179 h 594"/>
                <a:gd name="T96" fmla="*/ 147 w 626"/>
                <a:gd name="T97" fmla="*/ 191 h 594"/>
                <a:gd name="T98" fmla="*/ 167 w 626"/>
                <a:gd name="T99" fmla="*/ 257 h 594"/>
                <a:gd name="T100" fmla="*/ 159 w 626"/>
                <a:gd name="T101" fmla="*/ 332 h 594"/>
                <a:gd name="T102" fmla="*/ 122 w 626"/>
                <a:gd name="T103" fmla="*/ 389 h 5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26"/>
                <a:gd name="T157" fmla="*/ 0 h 594"/>
                <a:gd name="T158" fmla="*/ 626 w 626"/>
                <a:gd name="T159" fmla="*/ 594 h 59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26" h="594">
                  <a:moveTo>
                    <a:pt x="141" y="441"/>
                  </a:moveTo>
                  <a:lnTo>
                    <a:pt x="147" y="436"/>
                  </a:lnTo>
                  <a:lnTo>
                    <a:pt x="157" y="429"/>
                  </a:lnTo>
                  <a:lnTo>
                    <a:pt x="167" y="420"/>
                  </a:lnTo>
                  <a:lnTo>
                    <a:pt x="179" y="410"/>
                  </a:lnTo>
                  <a:lnTo>
                    <a:pt x="192" y="400"/>
                  </a:lnTo>
                  <a:lnTo>
                    <a:pt x="204" y="390"/>
                  </a:lnTo>
                  <a:lnTo>
                    <a:pt x="214" y="383"/>
                  </a:lnTo>
                  <a:lnTo>
                    <a:pt x="221" y="376"/>
                  </a:lnTo>
                  <a:lnTo>
                    <a:pt x="227" y="370"/>
                  </a:lnTo>
                  <a:lnTo>
                    <a:pt x="234" y="366"/>
                  </a:lnTo>
                  <a:lnTo>
                    <a:pt x="240" y="361"/>
                  </a:lnTo>
                  <a:lnTo>
                    <a:pt x="247" y="360"/>
                  </a:lnTo>
                  <a:lnTo>
                    <a:pt x="253" y="358"/>
                  </a:lnTo>
                  <a:lnTo>
                    <a:pt x="259" y="358"/>
                  </a:lnTo>
                  <a:lnTo>
                    <a:pt x="266" y="361"/>
                  </a:lnTo>
                  <a:lnTo>
                    <a:pt x="272" y="366"/>
                  </a:lnTo>
                  <a:lnTo>
                    <a:pt x="279" y="371"/>
                  </a:lnTo>
                  <a:lnTo>
                    <a:pt x="291" y="377"/>
                  </a:lnTo>
                  <a:lnTo>
                    <a:pt x="304" y="383"/>
                  </a:lnTo>
                  <a:lnTo>
                    <a:pt x="320" y="390"/>
                  </a:lnTo>
                  <a:lnTo>
                    <a:pt x="336" y="396"/>
                  </a:lnTo>
                  <a:lnTo>
                    <a:pt x="354" y="400"/>
                  </a:lnTo>
                  <a:lnTo>
                    <a:pt x="370" y="405"/>
                  </a:lnTo>
                  <a:lnTo>
                    <a:pt x="383" y="407"/>
                  </a:lnTo>
                  <a:lnTo>
                    <a:pt x="397" y="410"/>
                  </a:lnTo>
                  <a:lnTo>
                    <a:pt x="406" y="416"/>
                  </a:lnTo>
                  <a:lnTo>
                    <a:pt x="410" y="428"/>
                  </a:lnTo>
                  <a:lnTo>
                    <a:pt x="415" y="442"/>
                  </a:lnTo>
                  <a:lnTo>
                    <a:pt x="423" y="470"/>
                  </a:lnTo>
                  <a:lnTo>
                    <a:pt x="434" y="497"/>
                  </a:lnTo>
                  <a:lnTo>
                    <a:pt x="441" y="520"/>
                  </a:lnTo>
                  <a:lnTo>
                    <a:pt x="447" y="536"/>
                  </a:lnTo>
                  <a:lnTo>
                    <a:pt x="448" y="543"/>
                  </a:lnTo>
                  <a:lnTo>
                    <a:pt x="444" y="549"/>
                  </a:lnTo>
                  <a:lnTo>
                    <a:pt x="434" y="552"/>
                  </a:lnTo>
                  <a:lnTo>
                    <a:pt x="419" y="555"/>
                  </a:lnTo>
                  <a:lnTo>
                    <a:pt x="397" y="558"/>
                  </a:lnTo>
                  <a:lnTo>
                    <a:pt x="374" y="558"/>
                  </a:lnTo>
                  <a:lnTo>
                    <a:pt x="352" y="556"/>
                  </a:lnTo>
                  <a:lnTo>
                    <a:pt x="327" y="553"/>
                  </a:lnTo>
                  <a:lnTo>
                    <a:pt x="304" y="548"/>
                  </a:lnTo>
                  <a:lnTo>
                    <a:pt x="282" y="542"/>
                  </a:lnTo>
                  <a:lnTo>
                    <a:pt x="259" y="535"/>
                  </a:lnTo>
                  <a:lnTo>
                    <a:pt x="239" y="526"/>
                  </a:lnTo>
                  <a:lnTo>
                    <a:pt x="218" y="519"/>
                  </a:lnTo>
                  <a:lnTo>
                    <a:pt x="199" y="509"/>
                  </a:lnTo>
                  <a:lnTo>
                    <a:pt x="183" y="500"/>
                  </a:lnTo>
                  <a:lnTo>
                    <a:pt x="167" y="491"/>
                  </a:lnTo>
                  <a:lnTo>
                    <a:pt x="156" y="483"/>
                  </a:lnTo>
                  <a:lnTo>
                    <a:pt x="147" y="475"/>
                  </a:lnTo>
                  <a:lnTo>
                    <a:pt x="140" y="470"/>
                  </a:lnTo>
                  <a:lnTo>
                    <a:pt x="137" y="464"/>
                  </a:lnTo>
                  <a:lnTo>
                    <a:pt x="137" y="459"/>
                  </a:lnTo>
                  <a:lnTo>
                    <a:pt x="135" y="452"/>
                  </a:lnTo>
                  <a:lnTo>
                    <a:pt x="137" y="446"/>
                  </a:lnTo>
                  <a:lnTo>
                    <a:pt x="141" y="441"/>
                  </a:lnTo>
                  <a:lnTo>
                    <a:pt x="105" y="409"/>
                  </a:lnTo>
                  <a:lnTo>
                    <a:pt x="98" y="412"/>
                  </a:lnTo>
                  <a:lnTo>
                    <a:pt x="89" y="412"/>
                  </a:lnTo>
                  <a:lnTo>
                    <a:pt x="79" y="406"/>
                  </a:lnTo>
                  <a:lnTo>
                    <a:pt x="66" y="392"/>
                  </a:lnTo>
                  <a:lnTo>
                    <a:pt x="50" y="376"/>
                  </a:lnTo>
                  <a:lnTo>
                    <a:pt x="39" y="377"/>
                  </a:lnTo>
                  <a:lnTo>
                    <a:pt x="34" y="389"/>
                  </a:lnTo>
                  <a:lnTo>
                    <a:pt x="34" y="407"/>
                  </a:lnTo>
                  <a:lnTo>
                    <a:pt x="36" y="418"/>
                  </a:lnTo>
                  <a:lnTo>
                    <a:pt x="41" y="431"/>
                  </a:lnTo>
                  <a:lnTo>
                    <a:pt x="50" y="444"/>
                  </a:lnTo>
                  <a:lnTo>
                    <a:pt x="58" y="457"/>
                  </a:lnTo>
                  <a:lnTo>
                    <a:pt x="71" y="471"/>
                  </a:lnTo>
                  <a:lnTo>
                    <a:pt x="84" y="485"/>
                  </a:lnTo>
                  <a:lnTo>
                    <a:pt x="100" y="500"/>
                  </a:lnTo>
                  <a:lnTo>
                    <a:pt x="119" y="514"/>
                  </a:lnTo>
                  <a:lnTo>
                    <a:pt x="140" y="527"/>
                  </a:lnTo>
                  <a:lnTo>
                    <a:pt x="163" y="540"/>
                  </a:lnTo>
                  <a:lnTo>
                    <a:pt x="186" y="553"/>
                  </a:lnTo>
                  <a:lnTo>
                    <a:pt x="214" y="565"/>
                  </a:lnTo>
                  <a:lnTo>
                    <a:pt x="242" y="574"/>
                  </a:lnTo>
                  <a:lnTo>
                    <a:pt x="272" y="582"/>
                  </a:lnTo>
                  <a:lnTo>
                    <a:pt x="304" y="588"/>
                  </a:lnTo>
                  <a:lnTo>
                    <a:pt x="338" y="592"/>
                  </a:lnTo>
                  <a:lnTo>
                    <a:pt x="349" y="594"/>
                  </a:lnTo>
                  <a:lnTo>
                    <a:pt x="364" y="594"/>
                  </a:lnTo>
                  <a:lnTo>
                    <a:pt x="380" y="594"/>
                  </a:lnTo>
                  <a:lnTo>
                    <a:pt x="397" y="594"/>
                  </a:lnTo>
                  <a:lnTo>
                    <a:pt x="415" y="594"/>
                  </a:lnTo>
                  <a:lnTo>
                    <a:pt x="435" y="592"/>
                  </a:lnTo>
                  <a:lnTo>
                    <a:pt x="455" y="591"/>
                  </a:lnTo>
                  <a:lnTo>
                    <a:pt x="476" y="588"/>
                  </a:lnTo>
                  <a:lnTo>
                    <a:pt x="498" y="585"/>
                  </a:lnTo>
                  <a:lnTo>
                    <a:pt x="518" y="581"/>
                  </a:lnTo>
                  <a:lnTo>
                    <a:pt x="538" y="576"/>
                  </a:lnTo>
                  <a:lnTo>
                    <a:pt x="557" y="571"/>
                  </a:lnTo>
                  <a:lnTo>
                    <a:pt x="576" y="563"/>
                  </a:lnTo>
                  <a:lnTo>
                    <a:pt x="594" y="556"/>
                  </a:lnTo>
                  <a:lnTo>
                    <a:pt x="610" y="549"/>
                  </a:lnTo>
                  <a:lnTo>
                    <a:pt x="623" y="539"/>
                  </a:lnTo>
                  <a:lnTo>
                    <a:pt x="626" y="533"/>
                  </a:lnTo>
                  <a:lnTo>
                    <a:pt x="623" y="527"/>
                  </a:lnTo>
                  <a:lnTo>
                    <a:pt x="614" y="522"/>
                  </a:lnTo>
                  <a:lnTo>
                    <a:pt x="604" y="516"/>
                  </a:lnTo>
                  <a:lnTo>
                    <a:pt x="598" y="514"/>
                  </a:lnTo>
                  <a:lnTo>
                    <a:pt x="589" y="516"/>
                  </a:lnTo>
                  <a:lnTo>
                    <a:pt x="578" y="520"/>
                  </a:lnTo>
                  <a:lnTo>
                    <a:pt x="566" y="524"/>
                  </a:lnTo>
                  <a:lnTo>
                    <a:pt x="553" y="529"/>
                  </a:lnTo>
                  <a:lnTo>
                    <a:pt x="540" y="535"/>
                  </a:lnTo>
                  <a:lnTo>
                    <a:pt x="528" y="539"/>
                  </a:lnTo>
                  <a:lnTo>
                    <a:pt x="517" y="543"/>
                  </a:lnTo>
                  <a:lnTo>
                    <a:pt x="502" y="543"/>
                  </a:lnTo>
                  <a:lnTo>
                    <a:pt x="496" y="535"/>
                  </a:lnTo>
                  <a:lnTo>
                    <a:pt x="495" y="520"/>
                  </a:lnTo>
                  <a:lnTo>
                    <a:pt x="495" y="506"/>
                  </a:lnTo>
                  <a:lnTo>
                    <a:pt x="493" y="488"/>
                  </a:lnTo>
                  <a:lnTo>
                    <a:pt x="492" y="472"/>
                  </a:lnTo>
                  <a:lnTo>
                    <a:pt x="493" y="457"/>
                  </a:lnTo>
                  <a:lnTo>
                    <a:pt x="499" y="439"/>
                  </a:lnTo>
                  <a:lnTo>
                    <a:pt x="506" y="419"/>
                  </a:lnTo>
                  <a:lnTo>
                    <a:pt x="511" y="397"/>
                  </a:lnTo>
                  <a:lnTo>
                    <a:pt x="514" y="376"/>
                  </a:lnTo>
                  <a:lnTo>
                    <a:pt x="515" y="357"/>
                  </a:lnTo>
                  <a:lnTo>
                    <a:pt x="518" y="340"/>
                  </a:lnTo>
                  <a:lnTo>
                    <a:pt x="521" y="318"/>
                  </a:lnTo>
                  <a:lnTo>
                    <a:pt x="525" y="298"/>
                  </a:lnTo>
                  <a:lnTo>
                    <a:pt x="527" y="282"/>
                  </a:lnTo>
                  <a:lnTo>
                    <a:pt x="525" y="278"/>
                  </a:lnTo>
                  <a:lnTo>
                    <a:pt x="521" y="273"/>
                  </a:lnTo>
                  <a:lnTo>
                    <a:pt x="515" y="270"/>
                  </a:lnTo>
                  <a:lnTo>
                    <a:pt x="508" y="267"/>
                  </a:lnTo>
                  <a:lnTo>
                    <a:pt x="498" y="266"/>
                  </a:lnTo>
                  <a:lnTo>
                    <a:pt x="487" y="263"/>
                  </a:lnTo>
                  <a:lnTo>
                    <a:pt x="477" y="262"/>
                  </a:lnTo>
                  <a:lnTo>
                    <a:pt x="466" y="259"/>
                  </a:lnTo>
                  <a:lnTo>
                    <a:pt x="450" y="254"/>
                  </a:lnTo>
                  <a:lnTo>
                    <a:pt x="425" y="247"/>
                  </a:lnTo>
                  <a:lnTo>
                    <a:pt x="396" y="239"/>
                  </a:lnTo>
                  <a:lnTo>
                    <a:pt x="362" y="228"/>
                  </a:lnTo>
                  <a:lnTo>
                    <a:pt x="330" y="220"/>
                  </a:lnTo>
                  <a:lnTo>
                    <a:pt x="301" y="211"/>
                  </a:lnTo>
                  <a:lnTo>
                    <a:pt x="278" y="204"/>
                  </a:lnTo>
                  <a:lnTo>
                    <a:pt x="263" y="201"/>
                  </a:lnTo>
                  <a:lnTo>
                    <a:pt x="247" y="198"/>
                  </a:lnTo>
                  <a:lnTo>
                    <a:pt x="240" y="191"/>
                  </a:lnTo>
                  <a:lnTo>
                    <a:pt x="237" y="178"/>
                  </a:lnTo>
                  <a:lnTo>
                    <a:pt x="233" y="155"/>
                  </a:lnTo>
                  <a:lnTo>
                    <a:pt x="228" y="139"/>
                  </a:lnTo>
                  <a:lnTo>
                    <a:pt x="223" y="120"/>
                  </a:lnTo>
                  <a:lnTo>
                    <a:pt x="214" y="100"/>
                  </a:lnTo>
                  <a:lnTo>
                    <a:pt x="202" y="81"/>
                  </a:lnTo>
                  <a:lnTo>
                    <a:pt x="188" y="65"/>
                  </a:lnTo>
                  <a:lnTo>
                    <a:pt x="172" y="51"/>
                  </a:lnTo>
                  <a:lnTo>
                    <a:pt x="151" y="41"/>
                  </a:lnTo>
                  <a:lnTo>
                    <a:pt x="130" y="35"/>
                  </a:lnTo>
                  <a:lnTo>
                    <a:pt x="118" y="32"/>
                  </a:lnTo>
                  <a:lnTo>
                    <a:pt x="111" y="26"/>
                  </a:lnTo>
                  <a:lnTo>
                    <a:pt x="105" y="19"/>
                  </a:lnTo>
                  <a:lnTo>
                    <a:pt x="99" y="9"/>
                  </a:lnTo>
                  <a:lnTo>
                    <a:pt x="95" y="2"/>
                  </a:lnTo>
                  <a:lnTo>
                    <a:pt x="92" y="0"/>
                  </a:lnTo>
                  <a:lnTo>
                    <a:pt x="89" y="3"/>
                  </a:lnTo>
                  <a:lnTo>
                    <a:pt x="86" y="9"/>
                  </a:lnTo>
                  <a:lnTo>
                    <a:pt x="83" y="18"/>
                  </a:lnTo>
                  <a:lnTo>
                    <a:pt x="82" y="31"/>
                  </a:lnTo>
                  <a:lnTo>
                    <a:pt x="80" y="44"/>
                  </a:lnTo>
                  <a:lnTo>
                    <a:pt x="80" y="58"/>
                  </a:lnTo>
                  <a:lnTo>
                    <a:pt x="70" y="67"/>
                  </a:lnTo>
                  <a:lnTo>
                    <a:pt x="60" y="78"/>
                  </a:lnTo>
                  <a:lnTo>
                    <a:pt x="50" y="91"/>
                  </a:lnTo>
                  <a:lnTo>
                    <a:pt x="39" y="106"/>
                  </a:lnTo>
                  <a:lnTo>
                    <a:pt x="29" y="122"/>
                  </a:lnTo>
                  <a:lnTo>
                    <a:pt x="19" y="137"/>
                  </a:lnTo>
                  <a:lnTo>
                    <a:pt x="12" y="153"/>
                  </a:lnTo>
                  <a:lnTo>
                    <a:pt x="4" y="169"/>
                  </a:lnTo>
                  <a:lnTo>
                    <a:pt x="0" y="182"/>
                  </a:lnTo>
                  <a:lnTo>
                    <a:pt x="0" y="192"/>
                  </a:lnTo>
                  <a:lnTo>
                    <a:pt x="3" y="200"/>
                  </a:lnTo>
                  <a:lnTo>
                    <a:pt x="7" y="207"/>
                  </a:lnTo>
                  <a:lnTo>
                    <a:pt x="15" y="210"/>
                  </a:lnTo>
                  <a:lnTo>
                    <a:pt x="22" y="213"/>
                  </a:lnTo>
                  <a:lnTo>
                    <a:pt x="28" y="214"/>
                  </a:lnTo>
                  <a:lnTo>
                    <a:pt x="35" y="214"/>
                  </a:lnTo>
                  <a:lnTo>
                    <a:pt x="41" y="213"/>
                  </a:lnTo>
                  <a:lnTo>
                    <a:pt x="50" y="211"/>
                  </a:lnTo>
                  <a:lnTo>
                    <a:pt x="60" y="207"/>
                  </a:lnTo>
                  <a:lnTo>
                    <a:pt x="70" y="202"/>
                  </a:lnTo>
                  <a:lnTo>
                    <a:pt x="80" y="198"/>
                  </a:lnTo>
                  <a:lnTo>
                    <a:pt x="89" y="194"/>
                  </a:lnTo>
                  <a:lnTo>
                    <a:pt x="98" y="188"/>
                  </a:lnTo>
                  <a:lnTo>
                    <a:pt x="105" y="184"/>
                  </a:lnTo>
                  <a:lnTo>
                    <a:pt x="111" y="181"/>
                  </a:lnTo>
                  <a:lnTo>
                    <a:pt x="118" y="179"/>
                  </a:lnTo>
                  <a:lnTo>
                    <a:pt x="125" y="179"/>
                  </a:lnTo>
                  <a:lnTo>
                    <a:pt x="134" y="182"/>
                  </a:lnTo>
                  <a:lnTo>
                    <a:pt x="141" y="187"/>
                  </a:lnTo>
                  <a:lnTo>
                    <a:pt x="147" y="191"/>
                  </a:lnTo>
                  <a:lnTo>
                    <a:pt x="153" y="198"/>
                  </a:lnTo>
                  <a:lnTo>
                    <a:pt x="157" y="204"/>
                  </a:lnTo>
                  <a:lnTo>
                    <a:pt x="163" y="226"/>
                  </a:lnTo>
                  <a:lnTo>
                    <a:pt x="167" y="257"/>
                  </a:lnTo>
                  <a:lnTo>
                    <a:pt x="169" y="289"/>
                  </a:lnTo>
                  <a:lnTo>
                    <a:pt x="167" y="311"/>
                  </a:lnTo>
                  <a:lnTo>
                    <a:pt x="164" y="319"/>
                  </a:lnTo>
                  <a:lnTo>
                    <a:pt x="159" y="332"/>
                  </a:lnTo>
                  <a:lnTo>
                    <a:pt x="151" y="345"/>
                  </a:lnTo>
                  <a:lnTo>
                    <a:pt x="141" y="360"/>
                  </a:lnTo>
                  <a:lnTo>
                    <a:pt x="132" y="374"/>
                  </a:lnTo>
                  <a:lnTo>
                    <a:pt x="122" y="389"/>
                  </a:lnTo>
                  <a:lnTo>
                    <a:pt x="112" y="400"/>
                  </a:lnTo>
                  <a:lnTo>
                    <a:pt x="105" y="409"/>
                  </a:lnTo>
                  <a:lnTo>
                    <a:pt x="141" y="441"/>
                  </a:lnTo>
                  <a:close/>
                </a:path>
              </a:pathLst>
            </a:custGeom>
            <a:solidFill>
              <a:srgbClr val="B256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20" name="Freeform 66"/>
            <p:cNvSpPr>
              <a:spLocks/>
            </p:cNvSpPr>
            <p:nvPr/>
          </p:nvSpPr>
          <p:spPr bwMode="auto">
            <a:xfrm>
              <a:off x="164" y="62"/>
              <a:ext cx="38" cy="23"/>
            </a:xfrm>
            <a:custGeom>
              <a:avLst/>
              <a:gdLst>
                <a:gd name="T0" fmla="*/ 27 w 38"/>
                <a:gd name="T1" fmla="*/ 2 h 23"/>
                <a:gd name="T2" fmla="*/ 31 w 38"/>
                <a:gd name="T3" fmla="*/ 0 h 23"/>
                <a:gd name="T4" fmla="*/ 37 w 38"/>
                <a:gd name="T5" fmla="*/ 3 h 23"/>
                <a:gd name="T6" fmla="*/ 38 w 38"/>
                <a:gd name="T7" fmla="*/ 7 h 23"/>
                <a:gd name="T8" fmla="*/ 34 w 38"/>
                <a:gd name="T9" fmla="*/ 13 h 23"/>
                <a:gd name="T10" fmla="*/ 28 w 38"/>
                <a:gd name="T11" fmla="*/ 16 h 23"/>
                <a:gd name="T12" fmla="*/ 24 w 38"/>
                <a:gd name="T13" fmla="*/ 19 h 23"/>
                <a:gd name="T14" fmla="*/ 21 w 38"/>
                <a:gd name="T15" fmla="*/ 20 h 23"/>
                <a:gd name="T16" fmla="*/ 16 w 38"/>
                <a:gd name="T17" fmla="*/ 22 h 23"/>
                <a:gd name="T18" fmla="*/ 11 w 38"/>
                <a:gd name="T19" fmla="*/ 23 h 23"/>
                <a:gd name="T20" fmla="*/ 5 w 38"/>
                <a:gd name="T21" fmla="*/ 22 h 23"/>
                <a:gd name="T22" fmla="*/ 0 w 38"/>
                <a:gd name="T23" fmla="*/ 20 h 23"/>
                <a:gd name="T24" fmla="*/ 3 w 38"/>
                <a:gd name="T25" fmla="*/ 16 h 23"/>
                <a:gd name="T26" fmla="*/ 11 w 38"/>
                <a:gd name="T27" fmla="*/ 12 h 23"/>
                <a:gd name="T28" fmla="*/ 16 w 38"/>
                <a:gd name="T29" fmla="*/ 7 h 23"/>
                <a:gd name="T30" fmla="*/ 22 w 38"/>
                <a:gd name="T31" fmla="*/ 3 h 23"/>
                <a:gd name="T32" fmla="*/ 27 w 38"/>
                <a:gd name="T33" fmla="*/ 2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23"/>
                <a:gd name="T53" fmla="*/ 38 w 38"/>
                <a:gd name="T54" fmla="*/ 23 h 2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23">
                  <a:moveTo>
                    <a:pt x="27" y="2"/>
                  </a:moveTo>
                  <a:lnTo>
                    <a:pt x="31" y="0"/>
                  </a:lnTo>
                  <a:lnTo>
                    <a:pt x="37" y="3"/>
                  </a:lnTo>
                  <a:lnTo>
                    <a:pt x="38" y="7"/>
                  </a:lnTo>
                  <a:lnTo>
                    <a:pt x="34" y="13"/>
                  </a:lnTo>
                  <a:lnTo>
                    <a:pt x="28" y="16"/>
                  </a:lnTo>
                  <a:lnTo>
                    <a:pt x="24" y="19"/>
                  </a:lnTo>
                  <a:lnTo>
                    <a:pt x="21" y="20"/>
                  </a:lnTo>
                  <a:lnTo>
                    <a:pt x="16" y="22"/>
                  </a:lnTo>
                  <a:lnTo>
                    <a:pt x="11" y="23"/>
                  </a:lnTo>
                  <a:lnTo>
                    <a:pt x="5" y="22"/>
                  </a:lnTo>
                  <a:lnTo>
                    <a:pt x="0" y="20"/>
                  </a:lnTo>
                  <a:lnTo>
                    <a:pt x="3" y="16"/>
                  </a:lnTo>
                  <a:lnTo>
                    <a:pt x="11" y="12"/>
                  </a:lnTo>
                  <a:lnTo>
                    <a:pt x="16" y="7"/>
                  </a:lnTo>
                  <a:lnTo>
                    <a:pt x="22" y="3"/>
                  </a:lnTo>
                  <a:lnTo>
                    <a:pt x="27" y="2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21" name="Freeform 67"/>
            <p:cNvSpPr>
              <a:spLocks/>
            </p:cNvSpPr>
            <p:nvPr/>
          </p:nvSpPr>
          <p:spPr bwMode="auto">
            <a:xfrm>
              <a:off x="204" y="107"/>
              <a:ext cx="45" cy="29"/>
            </a:xfrm>
            <a:custGeom>
              <a:avLst/>
              <a:gdLst>
                <a:gd name="T0" fmla="*/ 30 w 45"/>
                <a:gd name="T1" fmla="*/ 1 h 29"/>
                <a:gd name="T2" fmla="*/ 36 w 45"/>
                <a:gd name="T3" fmla="*/ 0 h 29"/>
                <a:gd name="T4" fmla="*/ 42 w 45"/>
                <a:gd name="T5" fmla="*/ 3 h 29"/>
                <a:gd name="T6" fmla="*/ 45 w 45"/>
                <a:gd name="T7" fmla="*/ 7 h 29"/>
                <a:gd name="T8" fmla="*/ 40 w 45"/>
                <a:gd name="T9" fmla="*/ 13 h 29"/>
                <a:gd name="T10" fmla="*/ 33 w 45"/>
                <a:gd name="T11" fmla="*/ 19 h 29"/>
                <a:gd name="T12" fmla="*/ 27 w 45"/>
                <a:gd name="T13" fmla="*/ 22 h 29"/>
                <a:gd name="T14" fmla="*/ 21 w 45"/>
                <a:gd name="T15" fmla="*/ 24 h 29"/>
                <a:gd name="T16" fmla="*/ 16 w 45"/>
                <a:gd name="T17" fmla="*/ 27 h 29"/>
                <a:gd name="T18" fmla="*/ 10 w 45"/>
                <a:gd name="T19" fmla="*/ 29 h 29"/>
                <a:gd name="T20" fmla="*/ 3 w 45"/>
                <a:gd name="T21" fmla="*/ 27 h 29"/>
                <a:gd name="T22" fmla="*/ 0 w 45"/>
                <a:gd name="T23" fmla="*/ 23 h 29"/>
                <a:gd name="T24" fmla="*/ 3 w 45"/>
                <a:gd name="T25" fmla="*/ 19 h 29"/>
                <a:gd name="T26" fmla="*/ 11 w 45"/>
                <a:gd name="T27" fmla="*/ 14 h 29"/>
                <a:gd name="T28" fmla="*/ 19 w 45"/>
                <a:gd name="T29" fmla="*/ 10 h 29"/>
                <a:gd name="T30" fmla="*/ 24 w 45"/>
                <a:gd name="T31" fmla="*/ 6 h 29"/>
                <a:gd name="T32" fmla="*/ 30 w 45"/>
                <a:gd name="T33" fmla="*/ 1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"/>
                <a:gd name="T52" fmla="*/ 0 h 29"/>
                <a:gd name="T53" fmla="*/ 45 w 45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" h="29">
                  <a:moveTo>
                    <a:pt x="30" y="1"/>
                  </a:moveTo>
                  <a:lnTo>
                    <a:pt x="36" y="0"/>
                  </a:lnTo>
                  <a:lnTo>
                    <a:pt x="42" y="3"/>
                  </a:lnTo>
                  <a:lnTo>
                    <a:pt x="45" y="7"/>
                  </a:lnTo>
                  <a:lnTo>
                    <a:pt x="40" y="13"/>
                  </a:lnTo>
                  <a:lnTo>
                    <a:pt x="33" y="19"/>
                  </a:lnTo>
                  <a:lnTo>
                    <a:pt x="27" y="22"/>
                  </a:lnTo>
                  <a:lnTo>
                    <a:pt x="21" y="24"/>
                  </a:lnTo>
                  <a:lnTo>
                    <a:pt x="16" y="27"/>
                  </a:lnTo>
                  <a:lnTo>
                    <a:pt x="10" y="29"/>
                  </a:lnTo>
                  <a:lnTo>
                    <a:pt x="3" y="27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11" y="14"/>
                  </a:lnTo>
                  <a:lnTo>
                    <a:pt x="19" y="10"/>
                  </a:lnTo>
                  <a:lnTo>
                    <a:pt x="24" y="6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22" name="Freeform 68"/>
            <p:cNvSpPr>
              <a:spLocks/>
            </p:cNvSpPr>
            <p:nvPr/>
          </p:nvSpPr>
          <p:spPr bwMode="auto">
            <a:xfrm>
              <a:off x="218" y="144"/>
              <a:ext cx="45" cy="24"/>
            </a:xfrm>
            <a:custGeom>
              <a:avLst/>
              <a:gdLst>
                <a:gd name="T0" fmla="*/ 6 w 45"/>
                <a:gd name="T1" fmla="*/ 11 h 24"/>
                <a:gd name="T2" fmla="*/ 2 w 45"/>
                <a:gd name="T3" fmla="*/ 16 h 24"/>
                <a:gd name="T4" fmla="*/ 0 w 45"/>
                <a:gd name="T5" fmla="*/ 19 h 24"/>
                <a:gd name="T6" fmla="*/ 3 w 45"/>
                <a:gd name="T7" fmla="*/ 22 h 24"/>
                <a:gd name="T8" fmla="*/ 7 w 45"/>
                <a:gd name="T9" fmla="*/ 24 h 24"/>
                <a:gd name="T10" fmla="*/ 16 w 45"/>
                <a:gd name="T11" fmla="*/ 24 h 24"/>
                <a:gd name="T12" fmla="*/ 26 w 45"/>
                <a:gd name="T13" fmla="*/ 21 h 24"/>
                <a:gd name="T14" fmla="*/ 35 w 45"/>
                <a:gd name="T15" fmla="*/ 18 h 24"/>
                <a:gd name="T16" fmla="*/ 41 w 45"/>
                <a:gd name="T17" fmla="*/ 15 h 24"/>
                <a:gd name="T18" fmla="*/ 44 w 45"/>
                <a:gd name="T19" fmla="*/ 12 h 24"/>
                <a:gd name="T20" fmla="*/ 45 w 45"/>
                <a:gd name="T21" fmla="*/ 8 h 24"/>
                <a:gd name="T22" fmla="*/ 44 w 45"/>
                <a:gd name="T23" fmla="*/ 3 h 24"/>
                <a:gd name="T24" fmla="*/ 39 w 45"/>
                <a:gd name="T25" fmla="*/ 0 h 24"/>
                <a:gd name="T26" fmla="*/ 31 w 45"/>
                <a:gd name="T27" fmla="*/ 2 h 24"/>
                <a:gd name="T28" fmla="*/ 21 w 45"/>
                <a:gd name="T29" fmla="*/ 3 h 24"/>
                <a:gd name="T30" fmla="*/ 12 w 45"/>
                <a:gd name="T31" fmla="*/ 8 h 24"/>
                <a:gd name="T32" fmla="*/ 6 w 45"/>
                <a:gd name="T33" fmla="*/ 11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"/>
                <a:gd name="T52" fmla="*/ 0 h 24"/>
                <a:gd name="T53" fmla="*/ 45 w 45"/>
                <a:gd name="T54" fmla="*/ 24 h 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" h="24">
                  <a:moveTo>
                    <a:pt x="6" y="11"/>
                  </a:moveTo>
                  <a:lnTo>
                    <a:pt x="2" y="16"/>
                  </a:lnTo>
                  <a:lnTo>
                    <a:pt x="0" y="19"/>
                  </a:lnTo>
                  <a:lnTo>
                    <a:pt x="3" y="22"/>
                  </a:lnTo>
                  <a:lnTo>
                    <a:pt x="7" y="24"/>
                  </a:lnTo>
                  <a:lnTo>
                    <a:pt x="16" y="24"/>
                  </a:lnTo>
                  <a:lnTo>
                    <a:pt x="26" y="21"/>
                  </a:lnTo>
                  <a:lnTo>
                    <a:pt x="35" y="18"/>
                  </a:lnTo>
                  <a:lnTo>
                    <a:pt x="41" y="15"/>
                  </a:lnTo>
                  <a:lnTo>
                    <a:pt x="44" y="12"/>
                  </a:lnTo>
                  <a:lnTo>
                    <a:pt x="45" y="8"/>
                  </a:lnTo>
                  <a:lnTo>
                    <a:pt x="44" y="3"/>
                  </a:lnTo>
                  <a:lnTo>
                    <a:pt x="39" y="0"/>
                  </a:lnTo>
                  <a:lnTo>
                    <a:pt x="31" y="2"/>
                  </a:lnTo>
                  <a:lnTo>
                    <a:pt x="21" y="3"/>
                  </a:lnTo>
                  <a:lnTo>
                    <a:pt x="12" y="8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23" name="Freeform 69"/>
            <p:cNvSpPr>
              <a:spLocks/>
            </p:cNvSpPr>
            <p:nvPr/>
          </p:nvSpPr>
          <p:spPr bwMode="auto">
            <a:xfrm>
              <a:off x="230" y="182"/>
              <a:ext cx="45" cy="22"/>
            </a:xfrm>
            <a:custGeom>
              <a:avLst/>
              <a:gdLst>
                <a:gd name="T0" fmla="*/ 35 w 45"/>
                <a:gd name="T1" fmla="*/ 0 h 22"/>
                <a:gd name="T2" fmla="*/ 41 w 45"/>
                <a:gd name="T3" fmla="*/ 1 h 22"/>
                <a:gd name="T4" fmla="*/ 45 w 45"/>
                <a:gd name="T5" fmla="*/ 4 h 22"/>
                <a:gd name="T6" fmla="*/ 45 w 45"/>
                <a:gd name="T7" fmla="*/ 9 h 22"/>
                <a:gd name="T8" fmla="*/ 39 w 45"/>
                <a:gd name="T9" fmla="*/ 13 h 22"/>
                <a:gd name="T10" fmla="*/ 30 w 45"/>
                <a:gd name="T11" fmla="*/ 16 h 22"/>
                <a:gd name="T12" fmla="*/ 25 w 45"/>
                <a:gd name="T13" fmla="*/ 19 h 22"/>
                <a:gd name="T14" fmla="*/ 17 w 45"/>
                <a:gd name="T15" fmla="*/ 20 h 22"/>
                <a:gd name="T16" fmla="*/ 10 w 45"/>
                <a:gd name="T17" fmla="*/ 22 h 22"/>
                <a:gd name="T18" fmla="*/ 4 w 45"/>
                <a:gd name="T19" fmla="*/ 20 h 22"/>
                <a:gd name="T20" fmla="*/ 0 w 45"/>
                <a:gd name="T21" fmla="*/ 16 h 22"/>
                <a:gd name="T22" fmla="*/ 0 w 45"/>
                <a:gd name="T23" fmla="*/ 13 h 22"/>
                <a:gd name="T24" fmla="*/ 3 w 45"/>
                <a:gd name="T25" fmla="*/ 9 h 22"/>
                <a:gd name="T26" fmla="*/ 10 w 45"/>
                <a:gd name="T27" fmla="*/ 4 h 22"/>
                <a:gd name="T28" fmla="*/ 19 w 45"/>
                <a:gd name="T29" fmla="*/ 1 h 22"/>
                <a:gd name="T30" fmla="*/ 27 w 45"/>
                <a:gd name="T31" fmla="*/ 0 h 22"/>
                <a:gd name="T32" fmla="*/ 35 w 45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"/>
                <a:gd name="T52" fmla="*/ 0 h 22"/>
                <a:gd name="T53" fmla="*/ 45 w 45"/>
                <a:gd name="T54" fmla="*/ 22 h 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" h="22">
                  <a:moveTo>
                    <a:pt x="35" y="0"/>
                  </a:moveTo>
                  <a:lnTo>
                    <a:pt x="41" y="1"/>
                  </a:lnTo>
                  <a:lnTo>
                    <a:pt x="45" y="4"/>
                  </a:lnTo>
                  <a:lnTo>
                    <a:pt x="45" y="9"/>
                  </a:lnTo>
                  <a:lnTo>
                    <a:pt x="39" y="13"/>
                  </a:lnTo>
                  <a:lnTo>
                    <a:pt x="30" y="16"/>
                  </a:lnTo>
                  <a:lnTo>
                    <a:pt x="25" y="19"/>
                  </a:lnTo>
                  <a:lnTo>
                    <a:pt x="17" y="20"/>
                  </a:lnTo>
                  <a:lnTo>
                    <a:pt x="10" y="22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3" y="9"/>
                  </a:lnTo>
                  <a:lnTo>
                    <a:pt x="10" y="4"/>
                  </a:lnTo>
                  <a:lnTo>
                    <a:pt x="19" y="1"/>
                  </a:lnTo>
                  <a:lnTo>
                    <a:pt x="27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24" name="Freeform 70"/>
            <p:cNvSpPr>
              <a:spLocks/>
            </p:cNvSpPr>
            <p:nvPr/>
          </p:nvSpPr>
          <p:spPr bwMode="auto">
            <a:xfrm>
              <a:off x="578" y="315"/>
              <a:ext cx="50" cy="175"/>
            </a:xfrm>
            <a:custGeom>
              <a:avLst/>
              <a:gdLst>
                <a:gd name="T0" fmla="*/ 10 w 50"/>
                <a:gd name="T1" fmla="*/ 6 h 175"/>
                <a:gd name="T2" fmla="*/ 18 w 50"/>
                <a:gd name="T3" fmla="*/ 19 h 175"/>
                <a:gd name="T4" fmla="*/ 27 w 50"/>
                <a:gd name="T5" fmla="*/ 37 h 175"/>
                <a:gd name="T6" fmla="*/ 36 w 50"/>
                <a:gd name="T7" fmla="*/ 59 h 175"/>
                <a:gd name="T8" fmla="*/ 42 w 50"/>
                <a:gd name="T9" fmla="*/ 82 h 175"/>
                <a:gd name="T10" fmla="*/ 46 w 50"/>
                <a:gd name="T11" fmla="*/ 107 h 175"/>
                <a:gd name="T12" fmla="*/ 49 w 50"/>
                <a:gd name="T13" fmla="*/ 128 h 175"/>
                <a:gd name="T14" fmla="*/ 50 w 50"/>
                <a:gd name="T15" fmla="*/ 149 h 175"/>
                <a:gd name="T16" fmla="*/ 48 w 50"/>
                <a:gd name="T17" fmla="*/ 164 h 175"/>
                <a:gd name="T18" fmla="*/ 43 w 50"/>
                <a:gd name="T19" fmla="*/ 172 h 175"/>
                <a:gd name="T20" fmla="*/ 40 w 50"/>
                <a:gd name="T21" fmla="*/ 175 h 175"/>
                <a:gd name="T22" fmla="*/ 37 w 50"/>
                <a:gd name="T23" fmla="*/ 175 h 175"/>
                <a:gd name="T24" fmla="*/ 36 w 50"/>
                <a:gd name="T25" fmla="*/ 172 h 175"/>
                <a:gd name="T26" fmla="*/ 36 w 50"/>
                <a:gd name="T27" fmla="*/ 136 h 175"/>
                <a:gd name="T28" fmla="*/ 30 w 50"/>
                <a:gd name="T29" fmla="*/ 92 h 175"/>
                <a:gd name="T30" fmla="*/ 20 w 50"/>
                <a:gd name="T31" fmla="*/ 53 h 175"/>
                <a:gd name="T32" fmla="*/ 8 w 50"/>
                <a:gd name="T33" fmla="*/ 27 h 175"/>
                <a:gd name="T34" fmla="*/ 1 w 50"/>
                <a:gd name="T35" fmla="*/ 13 h 175"/>
                <a:gd name="T36" fmla="*/ 0 w 50"/>
                <a:gd name="T37" fmla="*/ 3 h 175"/>
                <a:gd name="T38" fmla="*/ 2 w 50"/>
                <a:gd name="T39" fmla="*/ 0 h 175"/>
                <a:gd name="T40" fmla="*/ 10 w 50"/>
                <a:gd name="T41" fmla="*/ 6 h 17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0"/>
                <a:gd name="T64" fmla="*/ 0 h 175"/>
                <a:gd name="T65" fmla="*/ 50 w 50"/>
                <a:gd name="T66" fmla="*/ 175 h 17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0" h="175">
                  <a:moveTo>
                    <a:pt x="10" y="6"/>
                  </a:moveTo>
                  <a:lnTo>
                    <a:pt x="18" y="19"/>
                  </a:lnTo>
                  <a:lnTo>
                    <a:pt x="27" y="37"/>
                  </a:lnTo>
                  <a:lnTo>
                    <a:pt x="36" y="59"/>
                  </a:lnTo>
                  <a:lnTo>
                    <a:pt x="42" y="82"/>
                  </a:lnTo>
                  <a:lnTo>
                    <a:pt x="46" y="107"/>
                  </a:lnTo>
                  <a:lnTo>
                    <a:pt x="49" y="128"/>
                  </a:lnTo>
                  <a:lnTo>
                    <a:pt x="50" y="149"/>
                  </a:lnTo>
                  <a:lnTo>
                    <a:pt x="48" y="164"/>
                  </a:lnTo>
                  <a:lnTo>
                    <a:pt x="43" y="172"/>
                  </a:lnTo>
                  <a:lnTo>
                    <a:pt x="40" y="175"/>
                  </a:lnTo>
                  <a:lnTo>
                    <a:pt x="37" y="175"/>
                  </a:lnTo>
                  <a:lnTo>
                    <a:pt x="36" y="172"/>
                  </a:lnTo>
                  <a:lnTo>
                    <a:pt x="36" y="136"/>
                  </a:lnTo>
                  <a:lnTo>
                    <a:pt x="30" y="92"/>
                  </a:lnTo>
                  <a:lnTo>
                    <a:pt x="20" y="53"/>
                  </a:lnTo>
                  <a:lnTo>
                    <a:pt x="8" y="27"/>
                  </a:lnTo>
                  <a:lnTo>
                    <a:pt x="1" y="13"/>
                  </a:lnTo>
                  <a:lnTo>
                    <a:pt x="0" y="3"/>
                  </a:lnTo>
                  <a:lnTo>
                    <a:pt x="2" y="0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25" name="Freeform 71"/>
            <p:cNvSpPr>
              <a:spLocks/>
            </p:cNvSpPr>
            <p:nvPr/>
          </p:nvSpPr>
          <p:spPr bwMode="auto">
            <a:xfrm>
              <a:off x="569" y="339"/>
              <a:ext cx="32" cy="146"/>
            </a:xfrm>
            <a:custGeom>
              <a:avLst/>
              <a:gdLst>
                <a:gd name="T0" fmla="*/ 6 w 32"/>
                <a:gd name="T1" fmla="*/ 2 h 146"/>
                <a:gd name="T2" fmla="*/ 20 w 32"/>
                <a:gd name="T3" fmla="*/ 26 h 146"/>
                <a:gd name="T4" fmla="*/ 27 w 32"/>
                <a:gd name="T5" fmla="*/ 67 h 146"/>
                <a:gd name="T6" fmla="*/ 32 w 32"/>
                <a:gd name="T7" fmla="*/ 109 h 146"/>
                <a:gd name="T8" fmla="*/ 32 w 32"/>
                <a:gd name="T9" fmla="*/ 140 h 146"/>
                <a:gd name="T10" fmla="*/ 30 w 32"/>
                <a:gd name="T11" fmla="*/ 145 h 146"/>
                <a:gd name="T12" fmla="*/ 26 w 32"/>
                <a:gd name="T13" fmla="*/ 146 h 146"/>
                <a:gd name="T14" fmla="*/ 23 w 32"/>
                <a:gd name="T15" fmla="*/ 145 h 146"/>
                <a:gd name="T16" fmla="*/ 22 w 32"/>
                <a:gd name="T17" fmla="*/ 139 h 146"/>
                <a:gd name="T18" fmla="*/ 22 w 32"/>
                <a:gd name="T19" fmla="*/ 112 h 146"/>
                <a:gd name="T20" fmla="*/ 19 w 32"/>
                <a:gd name="T21" fmla="*/ 77 h 146"/>
                <a:gd name="T22" fmla="*/ 13 w 32"/>
                <a:gd name="T23" fmla="*/ 44 h 146"/>
                <a:gd name="T24" fmla="*/ 6 w 32"/>
                <a:gd name="T25" fmla="*/ 22 h 146"/>
                <a:gd name="T26" fmla="*/ 1 w 32"/>
                <a:gd name="T27" fmla="*/ 12 h 146"/>
                <a:gd name="T28" fmla="*/ 0 w 32"/>
                <a:gd name="T29" fmla="*/ 5 h 146"/>
                <a:gd name="T30" fmla="*/ 0 w 32"/>
                <a:gd name="T31" fmla="*/ 0 h 146"/>
                <a:gd name="T32" fmla="*/ 6 w 32"/>
                <a:gd name="T33" fmla="*/ 2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2"/>
                <a:gd name="T52" fmla="*/ 0 h 146"/>
                <a:gd name="T53" fmla="*/ 32 w 32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2" h="146">
                  <a:moveTo>
                    <a:pt x="6" y="2"/>
                  </a:moveTo>
                  <a:lnTo>
                    <a:pt x="20" y="26"/>
                  </a:lnTo>
                  <a:lnTo>
                    <a:pt x="27" y="67"/>
                  </a:lnTo>
                  <a:lnTo>
                    <a:pt x="32" y="109"/>
                  </a:lnTo>
                  <a:lnTo>
                    <a:pt x="32" y="140"/>
                  </a:lnTo>
                  <a:lnTo>
                    <a:pt x="30" y="145"/>
                  </a:lnTo>
                  <a:lnTo>
                    <a:pt x="26" y="146"/>
                  </a:lnTo>
                  <a:lnTo>
                    <a:pt x="23" y="145"/>
                  </a:lnTo>
                  <a:lnTo>
                    <a:pt x="22" y="139"/>
                  </a:lnTo>
                  <a:lnTo>
                    <a:pt x="22" y="112"/>
                  </a:lnTo>
                  <a:lnTo>
                    <a:pt x="19" y="77"/>
                  </a:lnTo>
                  <a:lnTo>
                    <a:pt x="13" y="44"/>
                  </a:lnTo>
                  <a:lnTo>
                    <a:pt x="6" y="22"/>
                  </a:lnTo>
                  <a:lnTo>
                    <a:pt x="1" y="12"/>
                  </a:lnTo>
                  <a:lnTo>
                    <a:pt x="0" y="5"/>
                  </a:lnTo>
                  <a:lnTo>
                    <a:pt x="0" y="0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26" name="Freeform 72"/>
            <p:cNvSpPr>
              <a:spLocks/>
            </p:cNvSpPr>
            <p:nvPr/>
          </p:nvSpPr>
          <p:spPr bwMode="auto">
            <a:xfrm>
              <a:off x="557" y="355"/>
              <a:ext cx="22" cy="120"/>
            </a:xfrm>
            <a:custGeom>
              <a:avLst/>
              <a:gdLst>
                <a:gd name="T0" fmla="*/ 9 w 22"/>
                <a:gd name="T1" fmla="*/ 9 h 120"/>
                <a:gd name="T2" fmla="*/ 10 w 22"/>
                <a:gd name="T3" fmla="*/ 18 h 120"/>
                <a:gd name="T4" fmla="*/ 13 w 22"/>
                <a:gd name="T5" fmla="*/ 33 h 120"/>
                <a:gd name="T6" fmla="*/ 15 w 22"/>
                <a:gd name="T7" fmla="*/ 49 h 120"/>
                <a:gd name="T8" fmla="*/ 18 w 22"/>
                <a:gd name="T9" fmla="*/ 64 h 120"/>
                <a:gd name="T10" fmla="*/ 19 w 22"/>
                <a:gd name="T11" fmla="*/ 75 h 120"/>
                <a:gd name="T12" fmla="*/ 21 w 22"/>
                <a:gd name="T13" fmla="*/ 87 h 120"/>
                <a:gd name="T14" fmla="*/ 22 w 22"/>
                <a:gd name="T15" fmla="*/ 100 h 120"/>
                <a:gd name="T16" fmla="*/ 22 w 22"/>
                <a:gd name="T17" fmla="*/ 114 h 120"/>
                <a:gd name="T18" fmla="*/ 21 w 22"/>
                <a:gd name="T19" fmla="*/ 119 h 120"/>
                <a:gd name="T20" fmla="*/ 18 w 22"/>
                <a:gd name="T21" fmla="*/ 120 h 120"/>
                <a:gd name="T22" fmla="*/ 13 w 22"/>
                <a:gd name="T23" fmla="*/ 117 h 120"/>
                <a:gd name="T24" fmla="*/ 12 w 22"/>
                <a:gd name="T25" fmla="*/ 113 h 120"/>
                <a:gd name="T26" fmla="*/ 10 w 22"/>
                <a:gd name="T27" fmla="*/ 94 h 120"/>
                <a:gd name="T28" fmla="*/ 6 w 22"/>
                <a:gd name="T29" fmla="*/ 61 h 120"/>
                <a:gd name="T30" fmla="*/ 2 w 22"/>
                <a:gd name="T31" fmla="*/ 28 h 120"/>
                <a:gd name="T32" fmla="*/ 0 w 22"/>
                <a:gd name="T33" fmla="*/ 7 h 120"/>
                <a:gd name="T34" fmla="*/ 2 w 22"/>
                <a:gd name="T35" fmla="*/ 3 h 120"/>
                <a:gd name="T36" fmla="*/ 3 w 22"/>
                <a:gd name="T37" fmla="*/ 0 h 120"/>
                <a:gd name="T38" fmla="*/ 6 w 22"/>
                <a:gd name="T39" fmla="*/ 2 h 120"/>
                <a:gd name="T40" fmla="*/ 9 w 22"/>
                <a:gd name="T41" fmla="*/ 9 h 1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2"/>
                <a:gd name="T64" fmla="*/ 0 h 120"/>
                <a:gd name="T65" fmla="*/ 22 w 22"/>
                <a:gd name="T66" fmla="*/ 120 h 12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2" h="120">
                  <a:moveTo>
                    <a:pt x="9" y="9"/>
                  </a:moveTo>
                  <a:lnTo>
                    <a:pt x="10" y="18"/>
                  </a:lnTo>
                  <a:lnTo>
                    <a:pt x="13" y="33"/>
                  </a:lnTo>
                  <a:lnTo>
                    <a:pt x="15" y="49"/>
                  </a:lnTo>
                  <a:lnTo>
                    <a:pt x="18" y="64"/>
                  </a:lnTo>
                  <a:lnTo>
                    <a:pt x="19" y="75"/>
                  </a:lnTo>
                  <a:lnTo>
                    <a:pt x="21" y="87"/>
                  </a:lnTo>
                  <a:lnTo>
                    <a:pt x="22" y="100"/>
                  </a:lnTo>
                  <a:lnTo>
                    <a:pt x="22" y="114"/>
                  </a:lnTo>
                  <a:lnTo>
                    <a:pt x="21" y="119"/>
                  </a:lnTo>
                  <a:lnTo>
                    <a:pt x="18" y="120"/>
                  </a:lnTo>
                  <a:lnTo>
                    <a:pt x="13" y="117"/>
                  </a:lnTo>
                  <a:lnTo>
                    <a:pt x="12" y="113"/>
                  </a:lnTo>
                  <a:lnTo>
                    <a:pt x="10" y="94"/>
                  </a:lnTo>
                  <a:lnTo>
                    <a:pt x="6" y="61"/>
                  </a:lnTo>
                  <a:lnTo>
                    <a:pt x="2" y="28"/>
                  </a:lnTo>
                  <a:lnTo>
                    <a:pt x="0" y="7"/>
                  </a:lnTo>
                  <a:lnTo>
                    <a:pt x="2" y="3"/>
                  </a:lnTo>
                  <a:lnTo>
                    <a:pt x="3" y="0"/>
                  </a:lnTo>
                  <a:lnTo>
                    <a:pt x="6" y="2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27" name="Freeform 73"/>
            <p:cNvSpPr>
              <a:spLocks/>
            </p:cNvSpPr>
            <p:nvPr/>
          </p:nvSpPr>
          <p:spPr bwMode="auto">
            <a:xfrm>
              <a:off x="303" y="222"/>
              <a:ext cx="187" cy="116"/>
            </a:xfrm>
            <a:custGeom>
              <a:avLst/>
              <a:gdLst>
                <a:gd name="T0" fmla="*/ 0 w 187"/>
                <a:gd name="T1" fmla="*/ 0 h 116"/>
                <a:gd name="T2" fmla="*/ 11 w 187"/>
                <a:gd name="T3" fmla="*/ 2 h 116"/>
                <a:gd name="T4" fmla="*/ 33 w 187"/>
                <a:gd name="T5" fmla="*/ 6 h 116"/>
                <a:gd name="T6" fmla="*/ 61 w 187"/>
                <a:gd name="T7" fmla="*/ 13 h 116"/>
                <a:gd name="T8" fmla="*/ 91 w 187"/>
                <a:gd name="T9" fmla="*/ 22 h 116"/>
                <a:gd name="T10" fmla="*/ 123 w 187"/>
                <a:gd name="T11" fmla="*/ 31 h 116"/>
                <a:gd name="T12" fmla="*/ 152 w 187"/>
                <a:gd name="T13" fmla="*/ 39 h 116"/>
                <a:gd name="T14" fmla="*/ 174 w 187"/>
                <a:gd name="T15" fmla="*/ 48 h 116"/>
                <a:gd name="T16" fmla="*/ 187 w 187"/>
                <a:gd name="T17" fmla="*/ 54 h 116"/>
                <a:gd name="T18" fmla="*/ 173 w 187"/>
                <a:gd name="T19" fmla="*/ 68 h 116"/>
                <a:gd name="T20" fmla="*/ 157 w 187"/>
                <a:gd name="T21" fmla="*/ 83 h 116"/>
                <a:gd name="T22" fmla="*/ 141 w 187"/>
                <a:gd name="T23" fmla="*/ 94 h 116"/>
                <a:gd name="T24" fmla="*/ 125 w 187"/>
                <a:gd name="T25" fmla="*/ 104 h 116"/>
                <a:gd name="T26" fmla="*/ 109 w 187"/>
                <a:gd name="T27" fmla="*/ 112 h 116"/>
                <a:gd name="T28" fmla="*/ 93 w 187"/>
                <a:gd name="T29" fmla="*/ 116 h 116"/>
                <a:gd name="T30" fmla="*/ 77 w 187"/>
                <a:gd name="T31" fmla="*/ 116 h 116"/>
                <a:gd name="T32" fmla="*/ 64 w 187"/>
                <a:gd name="T33" fmla="*/ 113 h 116"/>
                <a:gd name="T34" fmla="*/ 51 w 187"/>
                <a:gd name="T35" fmla="*/ 107 h 116"/>
                <a:gd name="T36" fmla="*/ 39 w 187"/>
                <a:gd name="T37" fmla="*/ 99 h 116"/>
                <a:gd name="T38" fmla="*/ 29 w 187"/>
                <a:gd name="T39" fmla="*/ 89 h 116"/>
                <a:gd name="T40" fmla="*/ 18 w 187"/>
                <a:gd name="T41" fmla="*/ 77 h 116"/>
                <a:gd name="T42" fmla="*/ 11 w 187"/>
                <a:gd name="T43" fmla="*/ 63 h 116"/>
                <a:gd name="T44" fmla="*/ 5 w 187"/>
                <a:gd name="T45" fmla="*/ 45 h 116"/>
                <a:gd name="T46" fmla="*/ 1 w 187"/>
                <a:gd name="T47" fmla="*/ 24 h 116"/>
                <a:gd name="T48" fmla="*/ 0 w 187"/>
                <a:gd name="T49" fmla="*/ 0 h 1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7"/>
                <a:gd name="T76" fmla="*/ 0 h 116"/>
                <a:gd name="T77" fmla="*/ 187 w 187"/>
                <a:gd name="T78" fmla="*/ 116 h 1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7" h="116">
                  <a:moveTo>
                    <a:pt x="0" y="0"/>
                  </a:moveTo>
                  <a:lnTo>
                    <a:pt x="11" y="2"/>
                  </a:lnTo>
                  <a:lnTo>
                    <a:pt x="33" y="6"/>
                  </a:lnTo>
                  <a:lnTo>
                    <a:pt x="61" y="13"/>
                  </a:lnTo>
                  <a:lnTo>
                    <a:pt x="91" y="22"/>
                  </a:lnTo>
                  <a:lnTo>
                    <a:pt x="123" y="31"/>
                  </a:lnTo>
                  <a:lnTo>
                    <a:pt x="152" y="39"/>
                  </a:lnTo>
                  <a:lnTo>
                    <a:pt x="174" y="48"/>
                  </a:lnTo>
                  <a:lnTo>
                    <a:pt x="187" y="54"/>
                  </a:lnTo>
                  <a:lnTo>
                    <a:pt x="173" y="68"/>
                  </a:lnTo>
                  <a:lnTo>
                    <a:pt x="157" y="83"/>
                  </a:lnTo>
                  <a:lnTo>
                    <a:pt x="141" y="94"/>
                  </a:lnTo>
                  <a:lnTo>
                    <a:pt x="125" y="104"/>
                  </a:lnTo>
                  <a:lnTo>
                    <a:pt x="109" y="112"/>
                  </a:lnTo>
                  <a:lnTo>
                    <a:pt x="93" y="116"/>
                  </a:lnTo>
                  <a:lnTo>
                    <a:pt x="77" y="116"/>
                  </a:lnTo>
                  <a:lnTo>
                    <a:pt x="64" y="113"/>
                  </a:lnTo>
                  <a:lnTo>
                    <a:pt x="51" y="107"/>
                  </a:lnTo>
                  <a:lnTo>
                    <a:pt x="39" y="99"/>
                  </a:lnTo>
                  <a:lnTo>
                    <a:pt x="29" y="89"/>
                  </a:lnTo>
                  <a:lnTo>
                    <a:pt x="18" y="77"/>
                  </a:lnTo>
                  <a:lnTo>
                    <a:pt x="11" y="63"/>
                  </a:lnTo>
                  <a:lnTo>
                    <a:pt x="5" y="45"/>
                  </a:lnTo>
                  <a:lnTo>
                    <a:pt x="1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D1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28" name="Freeform 74"/>
            <p:cNvSpPr>
              <a:spLocks/>
            </p:cNvSpPr>
            <p:nvPr/>
          </p:nvSpPr>
          <p:spPr bwMode="auto">
            <a:xfrm>
              <a:off x="100" y="103"/>
              <a:ext cx="25" cy="27"/>
            </a:xfrm>
            <a:custGeom>
              <a:avLst/>
              <a:gdLst>
                <a:gd name="T0" fmla="*/ 21 w 25"/>
                <a:gd name="T1" fmla="*/ 5 h 27"/>
                <a:gd name="T2" fmla="*/ 24 w 25"/>
                <a:gd name="T3" fmla="*/ 11 h 27"/>
                <a:gd name="T4" fmla="*/ 25 w 25"/>
                <a:gd name="T5" fmla="*/ 17 h 27"/>
                <a:gd name="T6" fmla="*/ 24 w 25"/>
                <a:gd name="T7" fmla="*/ 21 h 27"/>
                <a:gd name="T8" fmla="*/ 19 w 25"/>
                <a:gd name="T9" fmla="*/ 26 h 27"/>
                <a:gd name="T10" fmla="*/ 13 w 25"/>
                <a:gd name="T11" fmla="*/ 27 h 27"/>
                <a:gd name="T12" fmla="*/ 8 w 25"/>
                <a:gd name="T13" fmla="*/ 27 h 27"/>
                <a:gd name="T14" fmla="*/ 3 w 25"/>
                <a:gd name="T15" fmla="*/ 24 h 27"/>
                <a:gd name="T16" fmla="*/ 0 w 25"/>
                <a:gd name="T17" fmla="*/ 20 h 27"/>
                <a:gd name="T18" fmla="*/ 0 w 25"/>
                <a:gd name="T19" fmla="*/ 15 h 27"/>
                <a:gd name="T20" fmla="*/ 0 w 25"/>
                <a:gd name="T21" fmla="*/ 10 h 27"/>
                <a:gd name="T22" fmla="*/ 2 w 25"/>
                <a:gd name="T23" fmla="*/ 5 h 27"/>
                <a:gd name="T24" fmla="*/ 3 w 25"/>
                <a:gd name="T25" fmla="*/ 2 h 27"/>
                <a:gd name="T26" fmla="*/ 8 w 25"/>
                <a:gd name="T27" fmla="*/ 0 h 27"/>
                <a:gd name="T28" fmla="*/ 12 w 25"/>
                <a:gd name="T29" fmla="*/ 0 h 27"/>
                <a:gd name="T30" fmla="*/ 18 w 25"/>
                <a:gd name="T31" fmla="*/ 2 h 27"/>
                <a:gd name="T32" fmla="*/ 21 w 25"/>
                <a:gd name="T33" fmla="*/ 5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27"/>
                <a:gd name="T53" fmla="*/ 25 w 25"/>
                <a:gd name="T54" fmla="*/ 27 h 2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27">
                  <a:moveTo>
                    <a:pt x="21" y="5"/>
                  </a:moveTo>
                  <a:lnTo>
                    <a:pt x="24" y="11"/>
                  </a:lnTo>
                  <a:lnTo>
                    <a:pt x="25" y="17"/>
                  </a:lnTo>
                  <a:lnTo>
                    <a:pt x="24" y="21"/>
                  </a:lnTo>
                  <a:lnTo>
                    <a:pt x="19" y="26"/>
                  </a:lnTo>
                  <a:lnTo>
                    <a:pt x="13" y="27"/>
                  </a:lnTo>
                  <a:lnTo>
                    <a:pt x="8" y="27"/>
                  </a:lnTo>
                  <a:lnTo>
                    <a:pt x="3" y="24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2" y="5"/>
                  </a:lnTo>
                  <a:lnTo>
                    <a:pt x="3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AA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29" name="Freeform 75"/>
            <p:cNvSpPr>
              <a:spLocks/>
            </p:cNvSpPr>
            <p:nvPr/>
          </p:nvSpPr>
          <p:spPr bwMode="auto">
            <a:xfrm>
              <a:off x="294" y="217"/>
              <a:ext cx="211" cy="134"/>
            </a:xfrm>
            <a:custGeom>
              <a:avLst/>
              <a:gdLst>
                <a:gd name="T0" fmla="*/ 0 w 211"/>
                <a:gd name="T1" fmla="*/ 7 h 134"/>
                <a:gd name="T2" fmla="*/ 1 w 211"/>
                <a:gd name="T3" fmla="*/ 1 h 134"/>
                <a:gd name="T4" fmla="*/ 6 w 211"/>
                <a:gd name="T5" fmla="*/ 0 h 134"/>
                <a:gd name="T6" fmla="*/ 9 w 211"/>
                <a:gd name="T7" fmla="*/ 1 h 134"/>
                <a:gd name="T8" fmla="*/ 11 w 211"/>
                <a:gd name="T9" fmla="*/ 10 h 134"/>
                <a:gd name="T10" fmla="*/ 16 w 211"/>
                <a:gd name="T11" fmla="*/ 26 h 134"/>
                <a:gd name="T12" fmla="*/ 20 w 211"/>
                <a:gd name="T13" fmla="*/ 46 h 134"/>
                <a:gd name="T14" fmla="*/ 26 w 211"/>
                <a:gd name="T15" fmla="*/ 66 h 134"/>
                <a:gd name="T16" fmla="*/ 35 w 211"/>
                <a:gd name="T17" fmla="*/ 82 h 134"/>
                <a:gd name="T18" fmla="*/ 41 w 211"/>
                <a:gd name="T19" fmla="*/ 88 h 134"/>
                <a:gd name="T20" fmla="*/ 48 w 211"/>
                <a:gd name="T21" fmla="*/ 95 h 134"/>
                <a:gd name="T22" fmla="*/ 55 w 211"/>
                <a:gd name="T23" fmla="*/ 102 h 134"/>
                <a:gd name="T24" fmla="*/ 65 w 211"/>
                <a:gd name="T25" fmla="*/ 108 h 134"/>
                <a:gd name="T26" fmla="*/ 76 w 211"/>
                <a:gd name="T27" fmla="*/ 114 h 134"/>
                <a:gd name="T28" fmla="*/ 87 w 211"/>
                <a:gd name="T29" fmla="*/ 115 h 134"/>
                <a:gd name="T30" fmla="*/ 100 w 211"/>
                <a:gd name="T31" fmla="*/ 115 h 134"/>
                <a:gd name="T32" fmla="*/ 115 w 211"/>
                <a:gd name="T33" fmla="*/ 112 h 134"/>
                <a:gd name="T34" fmla="*/ 129 w 211"/>
                <a:gd name="T35" fmla="*/ 107 h 134"/>
                <a:gd name="T36" fmla="*/ 142 w 211"/>
                <a:gd name="T37" fmla="*/ 99 h 134"/>
                <a:gd name="T38" fmla="*/ 154 w 211"/>
                <a:gd name="T39" fmla="*/ 94 h 134"/>
                <a:gd name="T40" fmla="*/ 164 w 211"/>
                <a:gd name="T41" fmla="*/ 86 h 134"/>
                <a:gd name="T42" fmla="*/ 173 w 211"/>
                <a:gd name="T43" fmla="*/ 79 h 134"/>
                <a:gd name="T44" fmla="*/ 179 w 211"/>
                <a:gd name="T45" fmla="*/ 73 h 134"/>
                <a:gd name="T46" fmla="*/ 185 w 211"/>
                <a:gd name="T47" fmla="*/ 68 h 134"/>
                <a:gd name="T48" fmla="*/ 188 w 211"/>
                <a:gd name="T49" fmla="*/ 63 h 134"/>
                <a:gd name="T50" fmla="*/ 195 w 211"/>
                <a:gd name="T51" fmla="*/ 56 h 134"/>
                <a:gd name="T52" fmla="*/ 204 w 211"/>
                <a:gd name="T53" fmla="*/ 53 h 134"/>
                <a:gd name="T54" fmla="*/ 209 w 211"/>
                <a:gd name="T55" fmla="*/ 55 h 134"/>
                <a:gd name="T56" fmla="*/ 211 w 211"/>
                <a:gd name="T57" fmla="*/ 63 h 134"/>
                <a:gd name="T58" fmla="*/ 206 w 211"/>
                <a:gd name="T59" fmla="*/ 76 h 134"/>
                <a:gd name="T60" fmla="*/ 198 w 211"/>
                <a:gd name="T61" fmla="*/ 88 h 134"/>
                <a:gd name="T62" fmla="*/ 185 w 211"/>
                <a:gd name="T63" fmla="*/ 98 h 134"/>
                <a:gd name="T64" fmla="*/ 170 w 211"/>
                <a:gd name="T65" fmla="*/ 108 h 134"/>
                <a:gd name="T66" fmla="*/ 135 w 211"/>
                <a:gd name="T67" fmla="*/ 127 h 134"/>
                <a:gd name="T68" fmla="*/ 105 w 211"/>
                <a:gd name="T69" fmla="*/ 134 h 134"/>
                <a:gd name="T70" fmla="*/ 77 w 211"/>
                <a:gd name="T71" fmla="*/ 132 h 134"/>
                <a:gd name="T72" fmla="*/ 55 w 211"/>
                <a:gd name="T73" fmla="*/ 125 h 134"/>
                <a:gd name="T74" fmla="*/ 36 w 211"/>
                <a:gd name="T75" fmla="*/ 112 h 134"/>
                <a:gd name="T76" fmla="*/ 22 w 211"/>
                <a:gd name="T77" fmla="*/ 98 h 134"/>
                <a:gd name="T78" fmla="*/ 13 w 211"/>
                <a:gd name="T79" fmla="*/ 82 h 134"/>
                <a:gd name="T80" fmla="*/ 9 w 211"/>
                <a:gd name="T81" fmla="*/ 69 h 134"/>
                <a:gd name="T82" fmla="*/ 6 w 211"/>
                <a:gd name="T83" fmla="*/ 49 h 134"/>
                <a:gd name="T84" fmla="*/ 3 w 211"/>
                <a:gd name="T85" fmla="*/ 31 h 134"/>
                <a:gd name="T86" fmla="*/ 0 w 211"/>
                <a:gd name="T87" fmla="*/ 17 h 134"/>
                <a:gd name="T88" fmla="*/ 0 w 211"/>
                <a:gd name="T89" fmla="*/ 7 h 13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1"/>
                <a:gd name="T136" fmla="*/ 0 h 134"/>
                <a:gd name="T137" fmla="*/ 211 w 211"/>
                <a:gd name="T138" fmla="*/ 134 h 13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1" h="134">
                  <a:moveTo>
                    <a:pt x="0" y="7"/>
                  </a:moveTo>
                  <a:lnTo>
                    <a:pt x="1" y="1"/>
                  </a:lnTo>
                  <a:lnTo>
                    <a:pt x="6" y="0"/>
                  </a:lnTo>
                  <a:lnTo>
                    <a:pt x="9" y="1"/>
                  </a:lnTo>
                  <a:lnTo>
                    <a:pt x="11" y="10"/>
                  </a:lnTo>
                  <a:lnTo>
                    <a:pt x="16" y="26"/>
                  </a:lnTo>
                  <a:lnTo>
                    <a:pt x="20" y="46"/>
                  </a:lnTo>
                  <a:lnTo>
                    <a:pt x="26" y="66"/>
                  </a:lnTo>
                  <a:lnTo>
                    <a:pt x="35" y="82"/>
                  </a:lnTo>
                  <a:lnTo>
                    <a:pt x="41" y="88"/>
                  </a:lnTo>
                  <a:lnTo>
                    <a:pt x="48" y="95"/>
                  </a:lnTo>
                  <a:lnTo>
                    <a:pt x="55" y="102"/>
                  </a:lnTo>
                  <a:lnTo>
                    <a:pt x="65" y="108"/>
                  </a:lnTo>
                  <a:lnTo>
                    <a:pt x="76" y="114"/>
                  </a:lnTo>
                  <a:lnTo>
                    <a:pt x="87" y="115"/>
                  </a:lnTo>
                  <a:lnTo>
                    <a:pt x="100" y="115"/>
                  </a:lnTo>
                  <a:lnTo>
                    <a:pt x="115" y="112"/>
                  </a:lnTo>
                  <a:lnTo>
                    <a:pt x="129" y="107"/>
                  </a:lnTo>
                  <a:lnTo>
                    <a:pt x="142" y="99"/>
                  </a:lnTo>
                  <a:lnTo>
                    <a:pt x="154" y="94"/>
                  </a:lnTo>
                  <a:lnTo>
                    <a:pt x="164" y="86"/>
                  </a:lnTo>
                  <a:lnTo>
                    <a:pt x="173" y="79"/>
                  </a:lnTo>
                  <a:lnTo>
                    <a:pt x="179" y="73"/>
                  </a:lnTo>
                  <a:lnTo>
                    <a:pt x="185" y="68"/>
                  </a:lnTo>
                  <a:lnTo>
                    <a:pt x="188" y="63"/>
                  </a:lnTo>
                  <a:lnTo>
                    <a:pt x="195" y="56"/>
                  </a:lnTo>
                  <a:lnTo>
                    <a:pt x="204" y="53"/>
                  </a:lnTo>
                  <a:lnTo>
                    <a:pt x="209" y="55"/>
                  </a:lnTo>
                  <a:lnTo>
                    <a:pt x="211" y="63"/>
                  </a:lnTo>
                  <a:lnTo>
                    <a:pt x="206" y="76"/>
                  </a:lnTo>
                  <a:lnTo>
                    <a:pt x="198" y="88"/>
                  </a:lnTo>
                  <a:lnTo>
                    <a:pt x="185" y="98"/>
                  </a:lnTo>
                  <a:lnTo>
                    <a:pt x="170" y="108"/>
                  </a:lnTo>
                  <a:lnTo>
                    <a:pt x="135" y="127"/>
                  </a:lnTo>
                  <a:lnTo>
                    <a:pt x="105" y="134"/>
                  </a:lnTo>
                  <a:lnTo>
                    <a:pt x="77" y="132"/>
                  </a:lnTo>
                  <a:lnTo>
                    <a:pt x="55" y="125"/>
                  </a:lnTo>
                  <a:lnTo>
                    <a:pt x="36" y="112"/>
                  </a:lnTo>
                  <a:lnTo>
                    <a:pt x="22" y="98"/>
                  </a:lnTo>
                  <a:lnTo>
                    <a:pt x="13" y="82"/>
                  </a:lnTo>
                  <a:lnTo>
                    <a:pt x="9" y="69"/>
                  </a:lnTo>
                  <a:lnTo>
                    <a:pt x="6" y="49"/>
                  </a:lnTo>
                  <a:lnTo>
                    <a:pt x="3" y="31"/>
                  </a:lnTo>
                  <a:lnTo>
                    <a:pt x="0" y="1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30" name="Freeform 76"/>
            <p:cNvSpPr>
              <a:spLocks/>
            </p:cNvSpPr>
            <p:nvPr/>
          </p:nvSpPr>
          <p:spPr bwMode="auto">
            <a:xfrm>
              <a:off x="74" y="82"/>
              <a:ext cx="153" cy="122"/>
            </a:xfrm>
            <a:custGeom>
              <a:avLst/>
              <a:gdLst>
                <a:gd name="T0" fmla="*/ 138 w 153"/>
                <a:gd name="T1" fmla="*/ 3 h 122"/>
                <a:gd name="T2" fmla="*/ 144 w 153"/>
                <a:gd name="T3" fmla="*/ 0 h 122"/>
                <a:gd name="T4" fmla="*/ 150 w 153"/>
                <a:gd name="T5" fmla="*/ 2 h 122"/>
                <a:gd name="T6" fmla="*/ 153 w 153"/>
                <a:gd name="T7" fmla="*/ 6 h 122"/>
                <a:gd name="T8" fmla="*/ 150 w 153"/>
                <a:gd name="T9" fmla="*/ 13 h 122"/>
                <a:gd name="T10" fmla="*/ 143 w 153"/>
                <a:gd name="T11" fmla="*/ 21 h 122"/>
                <a:gd name="T12" fmla="*/ 128 w 153"/>
                <a:gd name="T13" fmla="*/ 32 h 122"/>
                <a:gd name="T14" fmla="*/ 109 w 153"/>
                <a:gd name="T15" fmla="*/ 48 h 122"/>
                <a:gd name="T16" fmla="*/ 89 w 153"/>
                <a:gd name="T17" fmla="*/ 65 h 122"/>
                <a:gd name="T18" fmla="*/ 66 w 153"/>
                <a:gd name="T19" fmla="*/ 83 h 122"/>
                <a:gd name="T20" fmla="*/ 47 w 153"/>
                <a:gd name="T21" fmla="*/ 99 h 122"/>
                <a:gd name="T22" fmla="*/ 31 w 153"/>
                <a:gd name="T23" fmla="*/ 110 h 122"/>
                <a:gd name="T24" fmla="*/ 22 w 153"/>
                <a:gd name="T25" fmla="*/ 117 h 122"/>
                <a:gd name="T26" fmla="*/ 12 w 153"/>
                <a:gd name="T27" fmla="*/ 122 h 122"/>
                <a:gd name="T28" fmla="*/ 5 w 153"/>
                <a:gd name="T29" fmla="*/ 120 h 122"/>
                <a:gd name="T30" fmla="*/ 0 w 153"/>
                <a:gd name="T31" fmla="*/ 116 h 122"/>
                <a:gd name="T32" fmla="*/ 3 w 153"/>
                <a:gd name="T33" fmla="*/ 109 h 122"/>
                <a:gd name="T34" fmla="*/ 10 w 153"/>
                <a:gd name="T35" fmla="*/ 101 h 122"/>
                <a:gd name="T36" fmla="*/ 25 w 153"/>
                <a:gd name="T37" fmla="*/ 90 h 122"/>
                <a:gd name="T38" fmla="*/ 45 w 153"/>
                <a:gd name="T39" fmla="*/ 74 h 122"/>
                <a:gd name="T40" fmla="*/ 69 w 153"/>
                <a:gd name="T41" fmla="*/ 58 h 122"/>
                <a:gd name="T42" fmla="*/ 90 w 153"/>
                <a:gd name="T43" fmla="*/ 41 h 122"/>
                <a:gd name="T44" fmla="*/ 112 w 153"/>
                <a:gd name="T45" fmla="*/ 25 h 122"/>
                <a:gd name="T46" fmla="*/ 128 w 153"/>
                <a:gd name="T47" fmla="*/ 12 h 122"/>
                <a:gd name="T48" fmla="*/ 138 w 153"/>
                <a:gd name="T49" fmla="*/ 3 h 1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3"/>
                <a:gd name="T76" fmla="*/ 0 h 122"/>
                <a:gd name="T77" fmla="*/ 153 w 153"/>
                <a:gd name="T78" fmla="*/ 122 h 1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3" h="122">
                  <a:moveTo>
                    <a:pt x="138" y="3"/>
                  </a:moveTo>
                  <a:lnTo>
                    <a:pt x="144" y="0"/>
                  </a:lnTo>
                  <a:lnTo>
                    <a:pt x="150" y="2"/>
                  </a:lnTo>
                  <a:lnTo>
                    <a:pt x="153" y="6"/>
                  </a:lnTo>
                  <a:lnTo>
                    <a:pt x="150" y="13"/>
                  </a:lnTo>
                  <a:lnTo>
                    <a:pt x="143" y="21"/>
                  </a:lnTo>
                  <a:lnTo>
                    <a:pt x="128" y="32"/>
                  </a:lnTo>
                  <a:lnTo>
                    <a:pt x="109" y="48"/>
                  </a:lnTo>
                  <a:lnTo>
                    <a:pt x="89" y="65"/>
                  </a:lnTo>
                  <a:lnTo>
                    <a:pt x="66" y="83"/>
                  </a:lnTo>
                  <a:lnTo>
                    <a:pt x="47" y="99"/>
                  </a:lnTo>
                  <a:lnTo>
                    <a:pt x="31" y="110"/>
                  </a:lnTo>
                  <a:lnTo>
                    <a:pt x="22" y="117"/>
                  </a:lnTo>
                  <a:lnTo>
                    <a:pt x="12" y="122"/>
                  </a:lnTo>
                  <a:lnTo>
                    <a:pt x="5" y="120"/>
                  </a:lnTo>
                  <a:lnTo>
                    <a:pt x="0" y="116"/>
                  </a:lnTo>
                  <a:lnTo>
                    <a:pt x="3" y="109"/>
                  </a:lnTo>
                  <a:lnTo>
                    <a:pt x="10" y="101"/>
                  </a:lnTo>
                  <a:lnTo>
                    <a:pt x="25" y="90"/>
                  </a:lnTo>
                  <a:lnTo>
                    <a:pt x="45" y="74"/>
                  </a:lnTo>
                  <a:lnTo>
                    <a:pt x="69" y="58"/>
                  </a:lnTo>
                  <a:lnTo>
                    <a:pt x="90" y="41"/>
                  </a:lnTo>
                  <a:lnTo>
                    <a:pt x="112" y="25"/>
                  </a:lnTo>
                  <a:lnTo>
                    <a:pt x="128" y="12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31" name="Freeform 77"/>
            <p:cNvSpPr>
              <a:spLocks/>
            </p:cNvSpPr>
            <p:nvPr/>
          </p:nvSpPr>
          <p:spPr bwMode="auto">
            <a:xfrm>
              <a:off x="49" y="155"/>
              <a:ext cx="70" cy="73"/>
            </a:xfrm>
            <a:custGeom>
              <a:avLst/>
              <a:gdLst>
                <a:gd name="T0" fmla="*/ 11 w 70"/>
                <a:gd name="T1" fmla="*/ 0 h 73"/>
                <a:gd name="T2" fmla="*/ 21 w 70"/>
                <a:gd name="T3" fmla="*/ 2 h 73"/>
                <a:gd name="T4" fmla="*/ 32 w 70"/>
                <a:gd name="T5" fmla="*/ 8 h 73"/>
                <a:gd name="T6" fmla="*/ 43 w 70"/>
                <a:gd name="T7" fmla="*/ 15 h 73"/>
                <a:gd name="T8" fmla="*/ 50 w 70"/>
                <a:gd name="T9" fmla="*/ 24 h 73"/>
                <a:gd name="T10" fmla="*/ 56 w 70"/>
                <a:gd name="T11" fmla="*/ 33 h 73"/>
                <a:gd name="T12" fmla="*/ 62 w 70"/>
                <a:gd name="T13" fmla="*/ 43 h 73"/>
                <a:gd name="T14" fmla="*/ 67 w 70"/>
                <a:gd name="T15" fmla="*/ 53 h 73"/>
                <a:gd name="T16" fmla="*/ 70 w 70"/>
                <a:gd name="T17" fmla="*/ 62 h 73"/>
                <a:gd name="T18" fmla="*/ 70 w 70"/>
                <a:gd name="T19" fmla="*/ 67 h 73"/>
                <a:gd name="T20" fmla="*/ 66 w 70"/>
                <a:gd name="T21" fmla="*/ 73 h 73"/>
                <a:gd name="T22" fmla="*/ 60 w 70"/>
                <a:gd name="T23" fmla="*/ 73 h 73"/>
                <a:gd name="T24" fmla="*/ 54 w 70"/>
                <a:gd name="T25" fmla="*/ 67 h 73"/>
                <a:gd name="T26" fmla="*/ 51 w 70"/>
                <a:gd name="T27" fmla="*/ 62 h 73"/>
                <a:gd name="T28" fmla="*/ 47 w 70"/>
                <a:gd name="T29" fmla="*/ 54 h 73"/>
                <a:gd name="T30" fmla="*/ 41 w 70"/>
                <a:gd name="T31" fmla="*/ 46 h 73"/>
                <a:gd name="T32" fmla="*/ 35 w 70"/>
                <a:gd name="T33" fmla="*/ 37 h 73"/>
                <a:gd name="T34" fmla="*/ 30 w 70"/>
                <a:gd name="T35" fmla="*/ 30 h 73"/>
                <a:gd name="T36" fmla="*/ 24 w 70"/>
                <a:gd name="T37" fmla="*/ 23 h 73"/>
                <a:gd name="T38" fmla="*/ 16 w 70"/>
                <a:gd name="T39" fmla="*/ 17 h 73"/>
                <a:gd name="T40" fmla="*/ 11 w 70"/>
                <a:gd name="T41" fmla="*/ 14 h 73"/>
                <a:gd name="T42" fmla="*/ 3 w 70"/>
                <a:gd name="T43" fmla="*/ 10 h 73"/>
                <a:gd name="T44" fmla="*/ 0 w 70"/>
                <a:gd name="T45" fmla="*/ 4 h 73"/>
                <a:gd name="T46" fmla="*/ 3 w 70"/>
                <a:gd name="T47" fmla="*/ 0 h 73"/>
                <a:gd name="T48" fmla="*/ 11 w 70"/>
                <a:gd name="T49" fmla="*/ 0 h 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0"/>
                <a:gd name="T76" fmla="*/ 0 h 73"/>
                <a:gd name="T77" fmla="*/ 70 w 70"/>
                <a:gd name="T78" fmla="*/ 73 h 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0" h="73">
                  <a:moveTo>
                    <a:pt x="11" y="0"/>
                  </a:moveTo>
                  <a:lnTo>
                    <a:pt x="21" y="2"/>
                  </a:lnTo>
                  <a:lnTo>
                    <a:pt x="32" y="8"/>
                  </a:lnTo>
                  <a:lnTo>
                    <a:pt x="43" y="15"/>
                  </a:lnTo>
                  <a:lnTo>
                    <a:pt x="50" y="24"/>
                  </a:lnTo>
                  <a:lnTo>
                    <a:pt x="56" y="33"/>
                  </a:lnTo>
                  <a:lnTo>
                    <a:pt x="62" y="43"/>
                  </a:lnTo>
                  <a:lnTo>
                    <a:pt x="67" y="53"/>
                  </a:lnTo>
                  <a:lnTo>
                    <a:pt x="70" y="62"/>
                  </a:lnTo>
                  <a:lnTo>
                    <a:pt x="70" y="67"/>
                  </a:lnTo>
                  <a:lnTo>
                    <a:pt x="66" y="73"/>
                  </a:lnTo>
                  <a:lnTo>
                    <a:pt x="60" y="73"/>
                  </a:lnTo>
                  <a:lnTo>
                    <a:pt x="54" y="67"/>
                  </a:lnTo>
                  <a:lnTo>
                    <a:pt x="51" y="62"/>
                  </a:lnTo>
                  <a:lnTo>
                    <a:pt x="47" y="54"/>
                  </a:lnTo>
                  <a:lnTo>
                    <a:pt x="41" y="46"/>
                  </a:lnTo>
                  <a:lnTo>
                    <a:pt x="35" y="37"/>
                  </a:lnTo>
                  <a:lnTo>
                    <a:pt x="30" y="30"/>
                  </a:lnTo>
                  <a:lnTo>
                    <a:pt x="24" y="23"/>
                  </a:lnTo>
                  <a:lnTo>
                    <a:pt x="16" y="17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4"/>
                  </a:lnTo>
                  <a:lnTo>
                    <a:pt x="3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32" name="Freeform 78"/>
            <p:cNvSpPr>
              <a:spLocks/>
            </p:cNvSpPr>
            <p:nvPr/>
          </p:nvSpPr>
          <p:spPr bwMode="auto">
            <a:xfrm>
              <a:off x="324" y="342"/>
              <a:ext cx="25" cy="67"/>
            </a:xfrm>
            <a:custGeom>
              <a:avLst/>
              <a:gdLst>
                <a:gd name="T0" fmla="*/ 14 w 25"/>
                <a:gd name="T1" fmla="*/ 5 h 67"/>
                <a:gd name="T2" fmla="*/ 9 w 25"/>
                <a:gd name="T3" fmla="*/ 13 h 67"/>
                <a:gd name="T4" fmla="*/ 6 w 25"/>
                <a:gd name="T5" fmla="*/ 28 h 67"/>
                <a:gd name="T6" fmla="*/ 2 w 25"/>
                <a:gd name="T7" fmla="*/ 42 h 67"/>
                <a:gd name="T8" fmla="*/ 0 w 25"/>
                <a:gd name="T9" fmla="*/ 52 h 67"/>
                <a:gd name="T10" fmla="*/ 2 w 25"/>
                <a:gd name="T11" fmla="*/ 59 h 67"/>
                <a:gd name="T12" fmla="*/ 5 w 25"/>
                <a:gd name="T13" fmla="*/ 65 h 67"/>
                <a:gd name="T14" fmla="*/ 11 w 25"/>
                <a:gd name="T15" fmla="*/ 67 h 67"/>
                <a:gd name="T16" fmla="*/ 15 w 25"/>
                <a:gd name="T17" fmla="*/ 61 h 67"/>
                <a:gd name="T18" fmla="*/ 19 w 25"/>
                <a:gd name="T19" fmla="*/ 49 h 67"/>
                <a:gd name="T20" fmla="*/ 22 w 25"/>
                <a:gd name="T21" fmla="*/ 33 h 67"/>
                <a:gd name="T22" fmla="*/ 24 w 25"/>
                <a:gd name="T23" fmla="*/ 20 h 67"/>
                <a:gd name="T24" fmla="*/ 25 w 25"/>
                <a:gd name="T25" fmla="*/ 12 h 67"/>
                <a:gd name="T26" fmla="*/ 25 w 25"/>
                <a:gd name="T27" fmla="*/ 6 h 67"/>
                <a:gd name="T28" fmla="*/ 22 w 25"/>
                <a:gd name="T29" fmla="*/ 2 h 67"/>
                <a:gd name="T30" fmla="*/ 18 w 25"/>
                <a:gd name="T31" fmla="*/ 0 h 67"/>
                <a:gd name="T32" fmla="*/ 14 w 25"/>
                <a:gd name="T33" fmla="*/ 5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67"/>
                <a:gd name="T53" fmla="*/ 25 w 25"/>
                <a:gd name="T54" fmla="*/ 67 h 6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67">
                  <a:moveTo>
                    <a:pt x="14" y="5"/>
                  </a:moveTo>
                  <a:lnTo>
                    <a:pt x="9" y="13"/>
                  </a:lnTo>
                  <a:lnTo>
                    <a:pt x="6" y="28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2" y="59"/>
                  </a:lnTo>
                  <a:lnTo>
                    <a:pt x="5" y="65"/>
                  </a:lnTo>
                  <a:lnTo>
                    <a:pt x="11" y="67"/>
                  </a:lnTo>
                  <a:lnTo>
                    <a:pt x="15" y="61"/>
                  </a:lnTo>
                  <a:lnTo>
                    <a:pt x="19" y="49"/>
                  </a:lnTo>
                  <a:lnTo>
                    <a:pt x="22" y="33"/>
                  </a:lnTo>
                  <a:lnTo>
                    <a:pt x="24" y="20"/>
                  </a:lnTo>
                  <a:lnTo>
                    <a:pt x="25" y="12"/>
                  </a:lnTo>
                  <a:lnTo>
                    <a:pt x="25" y="6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33" name="Freeform 79"/>
            <p:cNvSpPr>
              <a:spLocks/>
            </p:cNvSpPr>
            <p:nvPr/>
          </p:nvSpPr>
          <p:spPr bwMode="auto">
            <a:xfrm>
              <a:off x="355" y="354"/>
              <a:ext cx="28" cy="73"/>
            </a:xfrm>
            <a:custGeom>
              <a:avLst/>
              <a:gdLst>
                <a:gd name="T0" fmla="*/ 12 w 28"/>
                <a:gd name="T1" fmla="*/ 7 h 73"/>
                <a:gd name="T2" fmla="*/ 9 w 28"/>
                <a:gd name="T3" fmla="*/ 17 h 73"/>
                <a:gd name="T4" fmla="*/ 4 w 28"/>
                <a:gd name="T5" fmla="*/ 32 h 73"/>
                <a:gd name="T6" fmla="*/ 1 w 28"/>
                <a:gd name="T7" fmla="*/ 46 h 73"/>
                <a:gd name="T8" fmla="*/ 0 w 28"/>
                <a:gd name="T9" fmla="*/ 58 h 73"/>
                <a:gd name="T10" fmla="*/ 3 w 28"/>
                <a:gd name="T11" fmla="*/ 65 h 73"/>
                <a:gd name="T12" fmla="*/ 7 w 28"/>
                <a:gd name="T13" fmla="*/ 72 h 73"/>
                <a:gd name="T14" fmla="*/ 13 w 28"/>
                <a:gd name="T15" fmla="*/ 73 h 73"/>
                <a:gd name="T16" fmla="*/ 17 w 28"/>
                <a:gd name="T17" fmla="*/ 66 h 73"/>
                <a:gd name="T18" fmla="*/ 20 w 28"/>
                <a:gd name="T19" fmla="*/ 52 h 73"/>
                <a:gd name="T20" fmla="*/ 23 w 28"/>
                <a:gd name="T21" fmla="*/ 34 h 73"/>
                <a:gd name="T22" fmla="*/ 26 w 28"/>
                <a:gd name="T23" fmla="*/ 19 h 73"/>
                <a:gd name="T24" fmla="*/ 28 w 28"/>
                <a:gd name="T25" fmla="*/ 7 h 73"/>
                <a:gd name="T26" fmla="*/ 26 w 28"/>
                <a:gd name="T27" fmla="*/ 1 h 73"/>
                <a:gd name="T28" fmla="*/ 22 w 28"/>
                <a:gd name="T29" fmla="*/ 0 h 73"/>
                <a:gd name="T30" fmla="*/ 16 w 28"/>
                <a:gd name="T31" fmla="*/ 1 h 73"/>
                <a:gd name="T32" fmla="*/ 12 w 28"/>
                <a:gd name="T33" fmla="*/ 7 h 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"/>
                <a:gd name="T52" fmla="*/ 0 h 73"/>
                <a:gd name="T53" fmla="*/ 28 w 28"/>
                <a:gd name="T54" fmla="*/ 73 h 7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" h="73">
                  <a:moveTo>
                    <a:pt x="12" y="7"/>
                  </a:moveTo>
                  <a:lnTo>
                    <a:pt x="9" y="17"/>
                  </a:lnTo>
                  <a:lnTo>
                    <a:pt x="4" y="32"/>
                  </a:lnTo>
                  <a:lnTo>
                    <a:pt x="1" y="46"/>
                  </a:lnTo>
                  <a:lnTo>
                    <a:pt x="0" y="58"/>
                  </a:lnTo>
                  <a:lnTo>
                    <a:pt x="3" y="65"/>
                  </a:lnTo>
                  <a:lnTo>
                    <a:pt x="7" y="72"/>
                  </a:lnTo>
                  <a:lnTo>
                    <a:pt x="13" y="73"/>
                  </a:lnTo>
                  <a:lnTo>
                    <a:pt x="17" y="66"/>
                  </a:lnTo>
                  <a:lnTo>
                    <a:pt x="20" y="52"/>
                  </a:lnTo>
                  <a:lnTo>
                    <a:pt x="23" y="34"/>
                  </a:lnTo>
                  <a:lnTo>
                    <a:pt x="26" y="19"/>
                  </a:lnTo>
                  <a:lnTo>
                    <a:pt x="28" y="7"/>
                  </a:lnTo>
                  <a:lnTo>
                    <a:pt x="26" y="1"/>
                  </a:lnTo>
                  <a:lnTo>
                    <a:pt x="22" y="0"/>
                  </a:lnTo>
                  <a:lnTo>
                    <a:pt x="16" y="1"/>
                  </a:lnTo>
                  <a:lnTo>
                    <a:pt x="12" y="7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34" name="Freeform 80"/>
            <p:cNvSpPr>
              <a:spLocks/>
            </p:cNvSpPr>
            <p:nvPr/>
          </p:nvSpPr>
          <p:spPr bwMode="auto">
            <a:xfrm>
              <a:off x="68" y="404"/>
              <a:ext cx="571" cy="198"/>
            </a:xfrm>
            <a:custGeom>
              <a:avLst/>
              <a:gdLst>
                <a:gd name="T0" fmla="*/ 16 w 571"/>
                <a:gd name="T1" fmla="*/ 8 h 198"/>
                <a:gd name="T2" fmla="*/ 27 w 571"/>
                <a:gd name="T3" fmla="*/ 28 h 198"/>
                <a:gd name="T4" fmla="*/ 40 w 571"/>
                <a:gd name="T5" fmla="*/ 49 h 198"/>
                <a:gd name="T6" fmla="*/ 57 w 571"/>
                <a:gd name="T7" fmla="*/ 71 h 198"/>
                <a:gd name="T8" fmla="*/ 77 w 571"/>
                <a:gd name="T9" fmla="*/ 93 h 198"/>
                <a:gd name="T10" fmla="*/ 105 w 571"/>
                <a:gd name="T11" fmla="*/ 114 h 198"/>
                <a:gd name="T12" fmla="*/ 139 w 571"/>
                <a:gd name="T13" fmla="*/ 133 h 198"/>
                <a:gd name="T14" fmla="*/ 178 w 571"/>
                <a:gd name="T15" fmla="*/ 152 h 198"/>
                <a:gd name="T16" fmla="*/ 226 w 571"/>
                <a:gd name="T17" fmla="*/ 168 h 198"/>
                <a:gd name="T18" fmla="*/ 243 w 571"/>
                <a:gd name="T19" fmla="*/ 172 h 198"/>
                <a:gd name="T20" fmla="*/ 262 w 571"/>
                <a:gd name="T21" fmla="*/ 175 h 198"/>
                <a:gd name="T22" fmla="*/ 284 w 571"/>
                <a:gd name="T23" fmla="*/ 178 h 198"/>
                <a:gd name="T24" fmla="*/ 306 w 571"/>
                <a:gd name="T25" fmla="*/ 181 h 198"/>
                <a:gd name="T26" fmla="*/ 329 w 571"/>
                <a:gd name="T27" fmla="*/ 182 h 198"/>
                <a:gd name="T28" fmla="*/ 354 w 571"/>
                <a:gd name="T29" fmla="*/ 182 h 198"/>
                <a:gd name="T30" fmla="*/ 379 w 571"/>
                <a:gd name="T31" fmla="*/ 182 h 198"/>
                <a:gd name="T32" fmla="*/ 403 w 571"/>
                <a:gd name="T33" fmla="*/ 181 h 198"/>
                <a:gd name="T34" fmla="*/ 427 w 571"/>
                <a:gd name="T35" fmla="*/ 179 h 198"/>
                <a:gd name="T36" fmla="*/ 450 w 571"/>
                <a:gd name="T37" fmla="*/ 178 h 198"/>
                <a:gd name="T38" fmla="*/ 472 w 571"/>
                <a:gd name="T39" fmla="*/ 175 h 198"/>
                <a:gd name="T40" fmla="*/ 492 w 571"/>
                <a:gd name="T41" fmla="*/ 171 h 198"/>
                <a:gd name="T42" fmla="*/ 511 w 571"/>
                <a:gd name="T43" fmla="*/ 166 h 198"/>
                <a:gd name="T44" fmla="*/ 527 w 571"/>
                <a:gd name="T45" fmla="*/ 161 h 198"/>
                <a:gd name="T46" fmla="*/ 540 w 571"/>
                <a:gd name="T47" fmla="*/ 155 h 198"/>
                <a:gd name="T48" fmla="*/ 550 w 571"/>
                <a:gd name="T49" fmla="*/ 148 h 198"/>
                <a:gd name="T50" fmla="*/ 563 w 571"/>
                <a:gd name="T51" fmla="*/ 140 h 198"/>
                <a:gd name="T52" fmla="*/ 571 w 571"/>
                <a:gd name="T53" fmla="*/ 143 h 198"/>
                <a:gd name="T54" fmla="*/ 571 w 571"/>
                <a:gd name="T55" fmla="*/ 152 h 198"/>
                <a:gd name="T56" fmla="*/ 563 w 571"/>
                <a:gd name="T57" fmla="*/ 159 h 198"/>
                <a:gd name="T58" fmla="*/ 544 w 571"/>
                <a:gd name="T59" fmla="*/ 166 h 198"/>
                <a:gd name="T60" fmla="*/ 524 w 571"/>
                <a:gd name="T61" fmla="*/ 174 h 198"/>
                <a:gd name="T62" fmla="*/ 504 w 571"/>
                <a:gd name="T63" fmla="*/ 179 h 198"/>
                <a:gd name="T64" fmla="*/ 480 w 571"/>
                <a:gd name="T65" fmla="*/ 185 h 198"/>
                <a:gd name="T66" fmla="*/ 457 w 571"/>
                <a:gd name="T67" fmla="*/ 190 h 198"/>
                <a:gd name="T68" fmla="*/ 434 w 571"/>
                <a:gd name="T69" fmla="*/ 192 h 198"/>
                <a:gd name="T70" fmla="*/ 409 w 571"/>
                <a:gd name="T71" fmla="*/ 195 h 198"/>
                <a:gd name="T72" fmla="*/ 386 w 571"/>
                <a:gd name="T73" fmla="*/ 197 h 198"/>
                <a:gd name="T74" fmla="*/ 361 w 571"/>
                <a:gd name="T75" fmla="*/ 198 h 198"/>
                <a:gd name="T76" fmla="*/ 338 w 571"/>
                <a:gd name="T77" fmla="*/ 198 h 198"/>
                <a:gd name="T78" fmla="*/ 315 w 571"/>
                <a:gd name="T79" fmla="*/ 198 h 198"/>
                <a:gd name="T80" fmla="*/ 293 w 571"/>
                <a:gd name="T81" fmla="*/ 197 h 198"/>
                <a:gd name="T82" fmla="*/ 272 w 571"/>
                <a:gd name="T83" fmla="*/ 194 h 198"/>
                <a:gd name="T84" fmla="*/ 252 w 571"/>
                <a:gd name="T85" fmla="*/ 191 h 198"/>
                <a:gd name="T86" fmla="*/ 235 w 571"/>
                <a:gd name="T87" fmla="*/ 188 h 198"/>
                <a:gd name="T88" fmla="*/ 219 w 571"/>
                <a:gd name="T89" fmla="*/ 184 h 198"/>
                <a:gd name="T90" fmla="*/ 175 w 571"/>
                <a:gd name="T91" fmla="*/ 169 h 198"/>
                <a:gd name="T92" fmla="*/ 136 w 571"/>
                <a:gd name="T93" fmla="*/ 152 h 198"/>
                <a:gd name="T94" fmla="*/ 101 w 571"/>
                <a:gd name="T95" fmla="*/ 133 h 198"/>
                <a:gd name="T96" fmla="*/ 70 w 571"/>
                <a:gd name="T97" fmla="*/ 112 h 198"/>
                <a:gd name="T98" fmla="*/ 45 w 571"/>
                <a:gd name="T99" fmla="*/ 90 h 198"/>
                <a:gd name="T100" fmla="*/ 25 w 571"/>
                <a:gd name="T101" fmla="*/ 67 h 198"/>
                <a:gd name="T102" fmla="*/ 11 w 571"/>
                <a:gd name="T103" fmla="*/ 42 h 198"/>
                <a:gd name="T104" fmla="*/ 0 w 571"/>
                <a:gd name="T105" fmla="*/ 16 h 198"/>
                <a:gd name="T106" fmla="*/ 0 w 571"/>
                <a:gd name="T107" fmla="*/ 5 h 198"/>
                <a:gd name="T108" fmla="*/ 5 w 571"/>
                <a:gd name="T109" fmla="*/ 0 h 198"/>
                <a:gd name="T110" fmla="*/ 11 w 571"/>
                <a:gd name="T111" fmla="*/ 2 h 198"/>
                <a:gd name="T112" fmla="*/ 16 w 571"/>
                <a:gd name="T113" fmla="*/ 8 h 1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1"/>
                <a:gd name="T172" fmla="*/ 0 h 198"/>
                <a:gd name="T173" fmla="*/ 571 w 571"/>
                <a:gd name="T174" fmla="*/ 198 h 19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1" h="198">
                  <a:moveTo>
                    <a:pt x="16" y="8"/>
                  </a:moveTo>
                  <a:lnTo>
                    <a:pt x="27" y="28"/>
                  </a:lnTo>
                  <a:lnTo>
                    <a:pt x="40" y="49"/>
                  </a:lnTo>
                  <a:lnTo>
                    <a:pt x="57" y="71"/>
                  </a:lnTo>
                  <a:lnTo>
                    <a:pt x="77" y="93"/>
                  </a:lnTo>
                  <a:lnTo>
                    <a:pt x="105" y="114"/>
                  </a:lnTo>
                  <a:lnTo>
                    <a:pt x="139" y="133"/>
                  </a:lnTo>
                  <a:lnTo>
                    <a:pt x="178" y="152"/>
                  </a:lnTo>
                  <a:lnTo>
                    <a:pt x="226" y="168"/>
                  </a:lnTo>
                  <a:lnTo>
                    <a:pt x="243" y="172"/>
                  </a:lnTo>
                  <a:lnTo>
                    <a:pt x="262" y="175"/>
                  </a:lnTo>
                  <a:lnTo>
                    <a:pt x="284" y="178"/>
                  </a:lnTo>
                  <a:lnTo>
                    <a:pt x="306" y="181"/>
                  </a:lnTo>
                  <a:lnTo>
                    <a:pt x="329" y="182"/>
                  </a:lnTo>
                  <a:lnTo>
                    <a:pt x="354" y="182"/>
                  </a:lnTo>
                  <a:lnTo>
                    <a:pt x="379" y="182"/>
                  </a:lnTo>
                  <a:lnTo>
                    <a:pt x="403" y="181"/>
                  </a:lnTo>
                  <a:lnTo>
                    <a:pt x="427" y="179"/>
                  </a:lnTo>
                  <a:lnTo>
                    <a:pt x="450" y="178"/>
                  </a:lnTo>
                  <a:lnTo>
                    <a:pt x="472" y="175"/>
                  </a:lnTo>
                  <a:lnTo>
                    <a:pt x="492" y="171"/>
                  </a:lnTo>
                  <a:lnTo>
                    <a:pt x="511" y="166"/>
                  </a:lnTo>
                  <a:lnTo>
                    <a:pt x="527" y="161"/>
                  </a:lnTo>
                  <a:lnTo>
                    <a:pt x="540" y="155"/>
                  </a:lnTo>
                  <a:lnTo>
                    <a:pt x="550" y="148"/>
                  </a:lnTo>
                  <a:lnTo>
                    <a:pt x="563" y="140"/>
                  </a:lnTo>
                  <a:lnTo>
                    <a:pt x="571" y="143"/>
                  </a:lnTo>
                  <a:lnTo>
                    <a:pt x="571" y="152"/>
                  </a:lnTo>
                  <a:lnTo>
                    <a:pt x="563" y="159"/>
                  </a:lnTo>
                  <a:lnTo>
                    <a:pt x="544" y="166"/>
                  </a:lnTo>
                  <a:lnTo>
                    <a:pt x="524" y="174"/>
                  </a:lnTo>
                  <a:lnTo>
                    <a:pt x="504" y="179"/>
                  </a:lnTo>
                  <a:lnTo>
                    <a:pt x="480" y="185"/>
                  </a:lnTo>
                  <a:lnTo>
                    <a:pt x="457" y="190"/>
                  </a:lnTo>
                  <a:lnTo>
                    <a:pt x="434" y="192"/>
                  </a:lnTo>
                  <a:lnTo>
                    <a:pt x="409" y="195"/>
                  </a:lnTo>
                  <a:lnTo>
                    <a:pt x="386" y="197"/>
                  </a:lnTo>
                  <a:lnTo>
                    <a:pt x="361" y="198"/>
                  </a:lnTo>
                  <a:lnTo>
                    <a:pt x="338" y="198"/>
                  </a:lnTo>
                  <a:lnTo>
                    <a:pt x="315" y="198"/>
                  </a:lnTo>
                  <a:lnTo>
                    <a:pt x="293" y="197"/>
                  </a:lnTo>
                  <a:lnTo>
                    <a:pt x="272" y="194"/>
                  </a:lnTo>
                  <a:lnTo>
                    <a:pt x="252" y="191"/>
                  </a:lnTo>
                  <a:lnTo>
                    <a:pt x="235" y="188"/>
                  </a:lnTo>
                  <a:lnTo>
                    <a:pt x="219" y="184"/>
                  </a:lnTo>
                  <a:lnTo>
                    <a:pt x="175" y="169"/>
                  </a:lnTo>
                  <a:lnTo>
                    <a:pt x="136" y="152"/>
                  </a:lnTo>
                  <a:lnTo>
                    <a:pt x="101" y="133"/>
                  </a:lnTo>
                  <a:lnTo>
                    <a:pt x="70" y="112"/>
                  </a:lnTo>
                  <a:lnTo>
                    <a:pt x="45" y="90"/>
                  </a:lnTo>
                  <a:lnTo>
                    <a:pt x="25" y="67"/>
                  </a:lnTo>
                  <a:lnTo>
                    <a:pt x="11" y="42"/>
                  </a:lnTo>
                  <a:lnTo>
                    <a:pt x="0" y="16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4346" name="Picture 292" descr="Без имени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14400"/>
            <a:ext cx="11049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7" name="Group 81"/>
          <p:cNvGrpSpPr>
            <a:grpSpLocks noChangeAspect="1"/>
          </p:cNvGrpSpPr>
          <p:nvPr/>
        </p:nvGrpSpPr>
        <p:grpSpPr bwMode="auto">
          <a:xfrm>
            <a:off x="3429000" y="1828800"/>
            <a:ext cx="942975" cy="1139825"/>
            <a:chOff x="0" y="0"/>
            <a:chExt cx="7350" cy="8880"/>
          </a:xfrm>
        </p:grpSpPr>
        <p:sp>
          <p:nvSpPr>
            <p:cNvPr id="14557" name="AutoShape 82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7350" cy="8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558" name="Freeform 83"/>
            <p:cNvSpPr>
              <a:spLocks noEditPoints="1"/>
            </p:cNvSpPr>
            <p:nvPr/>
          </p:nvSpPr>
          <p:spPr bwMode="auto">
            <a:xfrm>
              <a:off x="-21" y="142"/>
              <a:ext cx="7183" cy="8747"/>
            </a:xfrm>
            <a:custGeom>
              <a:avLst/>
              <a:gdLst>
                <a:gd name="T0" fmla="*/ 5094 w 7183"/>
                <a:gd name="T1" fmla="*/ 4528 h 8747"/>
                <a:gd name="T2" fmla="*/ 5441 w 7183"/>
                <a:gd name="T3" fmla="*/ 4058 h 8747"/>
                <a:gd name="T4" fmla="*/ 5633 w 7183"/>
                <a:gd name="T5" fmla="*/ 3695 h 8747"/>
                <a:gd name="T6" fmla="*/ 5987 w 7183"/>
                <a:gd name="T7" fmla="*/ 2807 h 8747"/>
                <a:gd name="T8" fmla="*/ 6324 w 7183"/>
                <a:gd name="T9" fmla="*/ 2470 h 8747"/>
                <a:gd name="T10" fmla="*/ 6842 w 7183"/>
                <a:gd name="T11" fmla="*/ 2299 h 8747"/>
                <a:gd name="T12" fmla="*/ 6732 w 7183"/>
                <a:gd name="T13" fmla="*/ 4747 h 8747"/>
                <a:gd name="T14" fmla="*/ 7150 w 7183"/>
                <a:gd name="T15" fmla="*/ 6435 h 8747"/>
                <a:gd name="T16" fmla="*/ 6740 w 7183"/>
                <a:gd name="T17" fmla="*/ 7071 h 8747"/>
                <a:gd name="T18" fmla="*/ 5631 w 7183"/>
                <a:gd name="T19" fmla="*/ 6584 h 8747"/>
                <a:gd name="T20" fmla="*/ 5757 w 7183"/>
                <a:gd name="T21" fmla="*/ 8182 h 8747"/>
                <a:gd name="T22" fmla="*/ 5239 w 7183"/>
                <a:gd name="T23" fmla="*/ 8247 h 8747"/>
                <a:gd name="T24" fmla="*/ 5009 w 7183"/>
                <a:gd name="T25" fmla="*/ 6839 h 8747"/>
                <a:gd name="T26" fmla="*/ 3098 w 7183"/>
                <a:gd name="T27" fmla="*/ 6288 h 8747"/>
                <a:gd name="T28" fmla="*/ 3549 w 7183"/>
                <a:gd name="T29" fmla="*/ 7926 h 8747"/>
                <a:gd name="T30" fmla="*/ 3212 w 7183"/>
                <a:gd name="T31" fmla="*/ 7881 h 8747"/>
                <a:gd name="T32" fmla="*/ 2725 w 7183"/>
                <a:gd name="T33" fmla="*/ 7012 h 8747"/>
                <a:gd name="T34" fmla="*/ 1441 w 7183"/>
                <a:gd name="T35" fmla="*/ 8330 h 8747"/>
                <a:gd name="T36" fmla="*/ 1139 w 7183"/>
                <a:gd name="T37" fmla="*/ 8156 h 8747"/>
                <a:gd name="T38" fmla="*/ 1994 w 7183"/>
                <a:gd name="T39" fmla="*/ 6537 h 8747"/>
                <a:gd name="T40" fmla="*/ 1334 w 7183"/>
                <a:gd name="T41" fmla="*/ 4972 h 8747"/>
                <a:gd name="T42" fmla="*/ 1258 w 7183"/>
                <a:gd name="T43" fmla="*/ 6183 h 8747"/>
                <a:gd name="T44" fmla="*/ 486 w 7183"/>
                <a:gd name="T45" fmla="*/ 6406 h 8747"/>
                <a:gd name="T46" fmla="*/ 353 w 7183"/>
                <a:gd name="T47" fmla="*/ 6152 h 8747"/>
                <a:gd name="T48" fmla="*/ 676 w 7183"/>
                <a:gd name="T49" fmla="*/ 5252 h 8747"/>
                <a:gd name="T50" fmla="*/ 1039 w 7183"/>
                <a:gd name="T51" fmla="*/ 4818 h 8747"/>
                <a:gd name="T52" fmla="*/ 1816 w 7183"/>
                <a:gd name="T53" fmla="*/ 4903 h 8747"/>
                <a:gd name="T54" fmla="*/ 2673 w 7183"/>
                <a:gd name="T55" fmla="*/ 4690 h 8747"/>
                <a:gd name="T56" fmla="*/ 3413 w 7183"/>
                <a:gd name="T57" fmla="*/ 3579 h 8747"/>
                <a:gd name="T58" fmla="*/ 2065 w 7183"/>
                <a:gd name="T59" fmla="*/ 3165 h 8747"/>
                <a:gd name="T60" fmla="*/ 3487 w 7183"/>
                <a:gd name="T61" fmla="*/ 2358 h 8747"/>
                <a:gd name="T62" fmla="*/ 2606 w 7183"/>
                <a:gd name="T63" fmla="*/ 1532 h 8747"/>
                <a:gd name="T64" fmla="*/ 2419 w 7183"/>
                <a:gd name="T65" fmla="*/ 110 h 8747"/>
                <a:gd name="T66" fmla="*/ 2784 w 7183"/>
                <a:gd name="T67" fmla="*/ 1171 h 8747"/>
                <a:gd name="T68" fmla="*/ 3684 w 7183"/>
                <a:gd name="T69" fmla="*/ 1698 h 8747"/>
                <a:gd name="T70" fmla="*/ 3402 w 7183"/>
                <a:gd name="T71" fmla="*/ 1237 h 8747"/>
                <a:gd name="T72" fmla="*/ 3466 w 7183"/>
                <a:gd name="T73" fmla="*/ 801 h 8747"/>
                <a:gd name="T74" fmla="*/ 4009 w 7183"/>
                <a:gd name="T75" fmla="*/ 492 h 8747"/>
                <a:gd name="T76" fmla="*/ 4138 w 7183"/>
                <a:gd name="T77" fmla="*/ 1375 h 8747"/>
                <a:gd name="T78" fmla="*/ 4005 w 7183"/>
                <a:gd name="T79" fmla="*/ 1660 h 8747"/>
                <a:gd name="T80" fmla="*/ 5130 w 7183"/>
                <a:gd name="T81" fmla="*/ 1665 h 8747"/>
                <a:gd name="T82" fmla="*/ 6419 w 7183"/>
                <a:gd name="T83" fmla="*/ 1549 h 8747"/>
                <a:gd name="T84" fmla="*/ 4695 w 7183"/>
                <a:gd name="T85" fmla="*/ 1936 h 8747"/>
                <a:gd name="T86" fmla="*/ 4043 w 7183"/>
                <a:gd name="T87" fmla="*/ 2662 h 8747"/>
                <a:gd name="T88" fmla="*/ 4995 w 7183"/>
                <a:gd name="T89" fmla="*/ 3669 h 8747"/>
                <a:gd name="T90" fmla="*/ 4403 w 7183"/>
                <a:gd name="T91" fmla="*/ 4723 h 8747"/>
                <a:gd name="T92" fmla="*/ 3924 w 7183"/>
                <a:gd name="T93" fmla="*/ 5331 h 8747"/>
                <a:gd name="T94" fmla="*/ 2720 w 7183"/>
                <a:gd name="T95" fmla="*/ 4846 h 8747"/>
                <a:gd name="T96" fmla="*/ 2727 w 7183"/>
                <a:gd name="T97" fmla="*/ 6934 h 8747"/>
                <a:gd name="T98" fmla="*/ 3475 w 7183"/>
                <a:gd name="T99" fmla="*/ 7874 h 8747"/>
                <a:gd name="T100" fmla="*/ 3164 w 7183"/>
                <a:gd name="T101" fmla="*/ 6492 h 8747"/>
                <a:gd name="T102" fmla="*/ 4883 w 7183"/>
                <a:gd name="T103" fmla="*/ 6226 h 8747"/>
                <a:gd name="T104" fmla="*/ 5624 w 7183"/>
                <a:gd name="T105" fmla="*/ 7831 h 8747"/>
                <a:gd name="T106" fmla="*/ 5840 w 7183"/>
                <a:gd name="T107" fmla="*/ 7202 h 8747"/>
                <a:gd name="T108" fmla="*/ 5398 w 7183"/>
                <a:gd name="T109" fmla="*/ 6449 h 8747"/>
                <a:gd name="T110" fmla="*/ 6305 w 7183"/>
                <a:gd name="T111" fmla="*/ 5283 h 8747"/>
                <a:gd name="T112" fmla="*/ 6851 w 7183"/>
                <a:gd name="T113" fmla="*/ 3778 h 8747"/>
                <a:gd name="T114" fmla="*/ 6471 w 7183"/>
                <a:gd name="T115" fmla="*/ 4718 h 8747"/>
                <a:gd name="T116" fmla="*/ 5548 w 7183"/>
                <a:gd name="T117" fmla="*/ 4854 h 8747"/>
                <a:gd name="T118" fmla="*/ 4539 w 7183"/>
                <a:gd name="T119" fmla="*/ 3484 h 8747"/>
                <a:gd name="T120" fmla="*/ 3497 w 7183"/>
                <a:gd name="T121" fmla="*/ 4830 h 8747"/>
                <a:gd name="T122" fmla="*/ 4225 w 7183"/>
                <a:gd name="T123" fmla="*/ 4345 h 87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183"/>
                <a:gd name="T187" fmla="*/ 0 h 8747"/>
                <a:gd name="T188" fmla="*/ 7183 w 7183"/>
                <a:gd name="T189" fmla="*/ 8747 h 87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183" h="8747">
                  <a:moveTo>
                    <a:pt x="4546" y="5041"/>
                  </a:moveTo>
                  <a:lnTo>
                    <a:pt x="4577" y="5022"/>
                  </a:lnTo>
                  <a:lnTo>
                    <a:pt x="4608" y="5001"/>
                  </a:lnTo>
                  <a:lnTo>
                    <a:pt x="4638" y="4972"/>
                  </a:lnTo>
                  <a:lnTo>
                    <a:pt x="4667" y="4941"/>
                  </a:lnTo>
                  <a:lnTo>
                    <a:pt x="4688" y="4903"/>
                  </a:lnTo>
                  <a:lnTo>
                    <a:pt x="4707" y="4868"/>
                  </a:lnTo>
                  <a:lnTo>
                    <a:pt x="4722" y="4832"/>
                  </a:lnTo>
                  <a:lnTo>
                    <a:pt x="4729" y="4799"/>
                  </a:lnTo>
                  <a:lnTo>
                    <a:pt x="4738" y="4770"/>
                  </a:lnTo>
                  <a:lnTo>
                    <a:pt x="4752" y="4754"/>
                  </a:lnTo>
                  <a:lnTo>
                    <a:pt x="4769" y="4742"/>
                  </a:lnTo>
                  <a:lnTo>
                    <a:pt x="4795" y="4735"/>
                  </a:lnTo>
                  <a:lnTo>
                    <a:pt x="4819" y="4728"/>
                  </a:lnTo>
                  <a:lnTo>
                    <a:pt x="4847" y="4725"/>
                  </a:lnTo>
                  <a:lnTo>
                    <a:pt x="4876" y="4721"/>
                  </a:lnTo>
                  <a:lnTo>
                    <a:pt x="4902" y="4716"/>
                  </a:lnTo>
                  <a:lnTo>
                    <a:pt x="4888" y="4695"/>
                  </a:lnTo>
                  <a:lnTo>
                    <a:pt x="4890" y="4673"/>
                  </a:lnTo>
                  <a:lnTo>
                    <a:pt x="4897" y="4649"/>
                  </a:lnTo>
                  <a:lnTo>
                    <a:pt x="4907" y="4630"/>
                  </a:lnTo>
                  <a:lnTo>
                    <a:pt x="4930" y="4609"/>
                  </a:lnTo>
                  <a:lnTo>
                    <a:pt x="4957" y="4592"/>
                  </a:lnTo>
                  <a:lnTo>
                    <a:pt x="4983" y="4578"/>
                  </a:lnTo>
                  <a:lnTo>
                    <a:pt x="5011" y="4566"/>
                  </a:lnTo>
                  <a:lnTo>
                    <a:pt x="5037" y="4552"/>
                  </a:lnTo>
                  <a:lnTo>
                    <a:pt x="5066" y="4543"/>
                  </a:lnTo>
                  <a:lnTo>
                    <a:pt x="5094" y="4528"/>
                  </a:lnTo>
                  <a:lnTo>
                    <a:pt x="5128" y="4521"/>
                  </a:lnTo>
                  <a:lnTo>
                    <a:pt x="5106" y="4509"/>
                  </a:lnTo>
                  <a:lnTo>
                    <a:pt x="5094" y="4493"/>
                  </a:lnTo>
                  <a:lnTo>
                    <a:pt x="5090" y="4474"/>
                  </a:lnTo>
                  <a:lnTo>
                    <a:pt x="5094" y="4455"/>
                  </a:lnTo>
                  <a:lnTo>
                    <a:pt x="5125" y="4414"/>
                  </a:lnTo>
                  <a:lnTo>
                    <a:pt x="5161" y="4388"/>
                  </a:lnTo>
                  <a:lnTo>
                    <a:pt x="5196" y="4364"/>
                  </a:lnTo>
                  <a:lnTo>
                    <a:pt x="5237" y="4345"/>
                  </a:lnTo>
                  <a:lnTo>
                    <a:pt x="5275" y="4326"/>
                  </a:lnTo>
                  <a:lnTo>
                    <a:pt x="5313" y="4305"/>
                  </a:lnTo>
                  <a:lnTo>
                    <a:pt x="5351" y="4279"/>
                  </a:lnTo>
                  <a:lnTo>
                    <a:pt x="5389" y="4251"/>
                  </a:lnTo>
                  <a:lnTo>
                    <a:pt x="5374" y="4246"/>
                  </a:lnTo>
                  <a:lnTo>
                    <a:pt x="5360" y="4246"/>
                  </a:lnTo>
                  <a:lnTo>
                    <a:pt x="5344" y="4246"/>
                  </a:lnTo>
                  <a:lnTo>
                    <a:pt x="5329" y="4246"/>
                  </a:lnTo>
                  <a:lnTo>
                    <a:pt x="5313" y="4246"/>
                  </a:lnTo>
                  <a:lnTo>
                    <a:pt x="5298" y="4246"/>
                  </a:lnTo>
                  <a:lnTo>
                    <a:pt x="5284" y="4243"/>
                  </a:lnTo>
                  <a:lnTo>
                    <a:pt x="5272" y="4241"/>
                  </a:lnTo>
                  <a:lnTo>
                    <a:pt x="5284" y="4205"/>
                  </a:lnTo>
                  <a:lnTo>
                    <a:pt x="5303" y="4172"/>
                  </a:lnTo>
                  <a:lnTo>
                    <a:pt x="5325" y="4144"/>
                  </a:lnTo>
                  <a:lnTo>
                    <a:pt x="5355" y="4122"/>
                  </a:lnTo>
                  <a:lnTo>
                    <a:pt x="5382" y="4099"/>
                  </a:lnTo>
                  <a:lnTo>
                    <a:pt x="5412" y="4080"/>
                  </a:lnTo>
                  <a:lnTo>
                    <a:pt x="5441" y="4058"/>
                  </a:lnTo>
                  <a:lnTo>
                    <a:pt x="5477" y="4042"/>
                  </a:lnTo>
                  <a:lnTo>
                    <a:pt x="5488" y="4034"/>
                  </a:lnTo>
                  <a:lnTo>
                    <a:pt x="5503" y="4027"/>
                  </a:lnTo>
                  <a:lnTo>
                    <a:pt x="5515" y="4023"/>
                  </a:lnTo>
                  <a:lnTo>
                    <a:pt x="5529" y="4018"/>
                  </a:lnTo>
                  <a:lnTo>
                    <a:pt x="5543" y="4011"/>
                  </a:lnTo>
                  <a:lnTo>
                    <a:pt x="5557" y="4006"/>
                  </a:lnTo>
                  <a:lnTo>
                    <a:pt x="5571" y="3999"/>
                  </a:lnTo>
                  <a:lnTo>
                    <a:pt x="5586" y="3994"/>
                  </a:lnTo>
                  <a:lnTo>
                    <a:pt x="5567" y="3989"/>
                  </a:lnTo>
                  <a:lnTo>
                    <a:pt x="5550" y="3987"/>
                  </a:lnTo>
                  <a:lnTo>
                    <a:pt x="5529" y="3985"/>
                  </a:lnTo>
                  <a:lnTo>
                    <a:pt x="5512" y="3982"/>
                  </a:lnTo>
                  <a:lnTo>
                    <a:pt x="5496" y="3973"/>
                  </a:lnTo>
                  <a:lnTo>
                    <a:pt x="5488" y="3963"/>
                  </a:lnTo>
                  <a:lnTo>
                    <a:pt x="5488" y="3949"/>
                  </a:lnTo>
                  <a:lnTo>
                    <a:pt x="5498" y="3925"/>
                  </a:lnTo>
                  <a:lnTo>
                    <a:pt x="5510" y="3894"/>
                  </a:lnTo>
                  <a:lnTo>
                    <a:pt x="5529" y="3866"/>
                  </a:lnTo>
                  <a:lnTo>
                    <a:pt x="5550" y="3840"/>
                  </a:lnTo>
                  <a:lnTo>
                    <a:pt x="5579" y="3816"/>
                  </a:lnTo>
                  <a:lnTo>
                    <a:pt x="5607" y="3790"/>
                  </a:lnTo>
                  <a:lnTo>
                    <a:pt x="5633" y="3766"/>
                  </a:lnTo>
                  <a:lnTo>
                    <a:pt x="5657" y="3740"/>
                  </a:lnTo>
                  <a:lnTo>
                    <a:pt x="5678" y="3714"/>
                  </a:lnTo>
                  <a:lnTo>
                    <a:pt x="5662" y="3707"/>
                  </a:lnTo>
                  <a:lnTo>
                    <a:pt x="5647" y="3704"/>
                  </a:lnTo>
                  <a:lnTo>
                    <a:pt x="5633" y="3695"/>
                  </a:lnTo>
                  <a:lnTo>
                    <a:pt x="5628" y="3681"/>
                  </a:lnTo>
                  <a:lnTo>
                    <a:pt x="5633" y="3633"/>
                  </a:lnTo>
                  <a:lnTo>
                    <a:pt x="5645" y="3590"/>
                  </a:lnTo>
                  <a:lnTo>
                    <a:pt x="5659" y="3545"/>
                  </a:lnTo>
                  <a:lnTo>
                    <a:pt x="5678" y="3505"/>
                  </a:lnTo>
                  <a:lnTo>
                    <a:pt x="5697" y="3465"/>
                  </a:lnTo>
                  <a:lnTo>
                    <a:pt x="5721" y="3424"/>
                  </a:lnTo>
                  <a:lnTo>
                    <a:pt x="5745" y="3384"/>
                  </a:lnTo>
                  <a:lnTo>
                    <a:pt x="5769" y="3348"/>
                  </a:lnTo>
                  <a:lnTo>
                    <a:pt x="5750" y="3346"/>
                  </a:lnTo>
                  <a:lnTo>
                    <a:pt x="5735" y="3351"/>
                  </a:lnTo>
                  <a:lnTo>
                    <a:pt x="5719" y="3355"/>
                  </a:lnTo>
                  <a:lnTo>
                    <a:pt x="5702" y="3363"/>
                  </a:lnTo>
                  <a:lnTo>
                    <a:pt x="5685" y="3370"/>
                  </a:lnTo>
                  <a:lnTo>
                    <a:pt x="5669" y="3377"/>
                  </a:lnTo>
                  <a:lnTo>
                    <a:pt x="5652" y="3379"/>
                  </a:lnTo>
                  <a:lnTo>
                    <a:pt x="5638" y="3384"/>
                  </a:lnTo>
                  <a:lnTo>
                    <a:pt x="5647" y="3303"/>
                  </a:lnTo>
                  <a:lnTo>
                    <a:pt x="5669" y="3227"/>
                  </a:lnTo>
                  <a:lnTo>
                    <a:pt x="5700" y="3151"/>
                  </a:lnTo>
                  <a:lnTo>
                    <a:pt x="5742" y="3082"/>
                  </a:lnTo>
                  <a:lnTo>
                    <a:pt x="5785" y="3011"/>
                  </a:lnTo>
                  <a:lnTo>
                    <a:pt x="5835" y="2945"/>
                  </a:lnTo>
                  <a:lnTo>
                    <a:pt x="5892" y="2885"/>
                  </a:lnTo>
                  <a:lnTo>
                    <a:pt x="5949" y="2828"/>
                  </a:lnTo>
                  <a:lnTo>
                    <a:pt x="5963" y="2821"/>
                  </a:lnTo>
                  <a:lnTo>
                    <a:pt x="5977" y="2816"/>
                  </a:lnTo>
                  <a:lnTo>
                    <a:pt x="5987" y="2807"/>
                  </a:lnTo>
                  <a:lnTo>
                    <a:pt x="5999" y="2797"/>
                  </a:lnTo>
                  <a:lnTo>
                    <a:pt x="5951" y="2740"/>
                  </a:lnTo>
                  <a:lnTo>
                    <a:pt x="5920" y="2679"/>
                  </a:lnTo>
                  <a:lnTo>
                    <a:pt x="5897" y="2615"/>
                  </a:lnTo>
                  <a:lnTo>
                    <a:pt x="5887" y="2548"/>
                  </a:lnTo>
                  <a:lnTo>
                    <a:pt x="5882" y="2479"/>
                  </a:lnTo>
                  <a:lnTo>
                    <a:pt x="5887" y="2408"/>
                  </a:lnTo>
                  <a:lnTo>
                    <a:pt x="5897" y="2334"/>
                  </a:lnTo>
                  <a:lnTo>
                    <a:pt x="5913" y="2268"/>
                  </a:lnTo>
                  <a:lnTo>
                    <a:pt x="5930" y="2268"/>
                  </a:lnTo>
                  <a:lnTo>
                    <a:pt x="5947" y="2275"/>
                  </a:lnTo>
                  <a:lnTo>
                    <a:pt x="5966" y="2280"/>
                  </a:lnTo>
                  <a:lnTo>
                    <a:pt x="5985" y="2289"/>
                  </a:lnTo>
                  <a:lnTo>
                    <a:pt x="6001" y="2296"/>
                  </a:lnTo>
                  <a:lnTo>
                    <a:pt x="6020" y="2306"/>
                  </a:lnTo>
                  <a:lnTo>
                    <a:pt x="6037" y="2313"/>
                  </a:lnTo>
                  <a:lnTo>
                    <a:pt x="6056" y="2323"/>
                  </a:lnTo>
                  <a:lnTo>
                    <a:pt x="6084" y="2342"/>
                  </a:lnTo>
                  <a:lnTo>
                    <a:pt x="6108" y="2368"/>
                  </a:lnTo>
                  <a:lnTo>
                    <a:pt x="6129" y="2394"/>
                  </a:lnTo>
                  <a:lnTo>
                    <a:pt x="6153" y="2422"/>
                  </a:lnTo>
                  <a:lnTo>
                    <a:pt x="6167" y="2451"/>
                  </a:lnTo>
                  <a:lnTo>
                    <a:pt x="6184" y="2484"/>
                  </a:lnTo>
                  <a:lnTo>
                    <a:pt x="6196" y="2517"/>
                  </a:lnTo>
                  <a:lnTo>
                    <a:pt x="6208" y="2553"/>
                  </a:lnTo>
                  <a:lnTo>
                    <a:pt x="6243" y="2524"/>
                  </a:lnTo>
                  <a:lnTo>
                    <a:pt x="6284" y="2498"/>
                  </a:lnTo>
                  <a:lnTo>
                    <a:pt x="6324" y="2470"/>
                  </a:lnTo>
                  <a:lnTo>
                    <a:pt x="6372" y="2453"/>
                  </a:lnTo>
                  <a:lnTo>
                    <a:pt x="6417" y="2439"/>
                  </a:lnTo>
                  <a:lnTo>
                    <a:pt x="6466" y="2432"/>
                  </a:lnTo>
                  <a:lnTo>
                    <a:pt x="6516" y="2437"/>
                  </a:lnTo>
                  <a:lnTo>
                    <a:pt x="6566" y="2453"/>
                  </a:lnTo>
                  <a:lnTo>
                    <a:pt x="6569" y="2439"/>
                  </a:lnTo>
                  <a:lnTo>
                    <a:pt x="6576" y="2425"/>
                  </a:lnTo>
                  <a:lnTo>
                    <a:pt x="6578" y="2410"/>
                  </a:lnTo>
                  <a:lnTo>
                    <a:pt x="6580" y="2399"/>
                  </a:lnTo>
                  <a:lnTo>
                    <a:pt x="6580" y="2384"/>
                  </a:lnTo>
                  <a:lnTo>
                    <a:pt x="6583" y="2370"/>
                  </a:lnTo>
                  <a:lnTo>
                    <a:pt x="6588" y="2356"/>
                  </a:lnTo>
                  <a:lnTo>
                    <a:pt x="6595" y="2344"/>
                  </a:lnTo>
                  <a:lnTo>
                    <a:pt x="6604" y="2308"/>
                  </a:lnTo>
                  <a:lnTo>
                    <a:pt x="6618" y="2275"/>
                  </a:lnTo>
                  <a:lnTo>
                    <a:pt x="6635" y="2242"/>
                  </a:lnTo>
                  <a:lnTo>
                    <a:pt x="6656" y="2211"/>
                  </a:lnTo>
                  <a:lnTo>
                    <a:pt x="6675" y="2178"/>
                  </a:lnTo>
                  <a:lnTo>
                    <a:pt x="6697" y="2147"/>
                  </a:lnTo>
                  <a:lnTo>
                    <a:pt x="6716" y="2116"/>
                  </a:lnTo>
                  <a:lnTo>
                    <a:pt x="6735" y="2083"/>
                  </a:lnTo>
                  <a:lnTo>
                    <a:pt x="6751" y="2087"/>
                  </a:lnTo>
                  <a:lnTo>
                    <a:pt x="6768" y="2102"/>
                  </a:lnTo>
                  <a:lnTo>
                    <a:pt x="6782" y="2121"/>
                  </a:lnTo>
                  <a:lnTo>
                    <a:pt x="6796" y="2142"/>
                  </a:lnTo>
                  <a:lnTo>
                    <a:pt x="6815" y="2192"/>
                  </a:lnTo>
                  <a:lnTo>
                    <a:pt x="6832" y="2247"/>
                  </a:lnTo>
                  <a:lnTo>
                    <a:pt x="6842" y="2299"/>
                  </a:lnTo>
                  <a:lnTo>
                    <a:pt x="6846" y="2358"/>
                  </a:lnTo>
                  <a:lnTo>
                    <a:pt x="6842" y="2413"/>
                  </a:lnTo>
                  <a:lnTo>
                    <a:pt x="6832" y="2467"/>
                  </a:lnTo>
                  <a:lnTo>
                    <a:pt x="6813" y="2522"/>
                  </a:lnTo>
                  <a:lnTo>
                    <a:pt x="6792" y="2574"/>
                  </a:lnTo>
                  <a:lnTo>
                    <a:pt x="6846" y="2664"/>
                  </a:lnTo>
                  <a:lnTo>
                    <a:pt x="6887" y="2764"/>
                  </a:lnTo>
                  <a:lnTo>
                    <a:pt x="6913" y="2866"/>
                  </a:lnTo>
                  <a:lnTo>
                    <a:pt x="6929" y="2975"/>
                  </a:lnTo>
                  <a:lnTo>
                    <a:pt x="6934" y="3082"/>
                  </a:lnTo>
                  <a:lnTo>
                    <a:pt x="6932" y="3189"/>
                  </a:lnTo>
                  <a:lnTo>
                    <a:pt x="6925" y="3298"/>
                  </a:lnTo>
                  <a:lnTo>
                    <a:pt x="6915" y="3410"/>
                  </a:lnTo>
                  <a:lnTo>
                    <a:pt x="6894" y="3479"/>
                  </a:lnTo>
                  <a:lnTo>
                    <a:pt x="6882" y="3550"/>
                  </a:lnTo>
                  <a:lnTo>
                    <a:pt x="6875" y="3624"/>
                  </a:lnTo>
                  <a:lnTo>
                    <a:pt x="6875" y="3702"/>
                  </a:lnTo>
                  <a:lnTo>
                    <a:pt x="6875" y="3776"/>
                  </a:lnTo>
                  <a:lnTo>
                    <a:pt x="6877" y="3854"/>
                  </a:lnTo>
                  <a:lnTo>
                    <a:pt x="6875" y="3928"/>
                  </a:lnTo>
                  <a:lnTo>
                    <a:pt x="6875" y="4006"/>
                  </a:lnTo>
                  <a:lnTo>
                    <a:pt x="6849" y="4106"/>
                  </a:lnTo>
                  <a:lnTo>
                    <a:pt x="6832" y="4215"/>
                  </a:lnTo>
                  <a:lnTo>
                    <a:pt x="6815" y="4322"/>
                  </a:lnTo>
                  <a:lnTo>
                    <a:pt x="6804" y="4433"/>
                  </a:lnTo>
                  <a:lnTo>
                    <a:pt x="6787" y="4538"/>
                  </a:lnTo>
                  <a:lnTo>
                    <a:pt x="6763" y="4645"/>
                  </a:lnTo>
                  <a:lnTo>
                    <a:pt x="6732" y="4747"/>
                  </a:lnTo>
                  <a:lnTo>
                    <a:pt x="6687" y="4846"/>
                  </a:lnTo>
                  <a:lnTo>
                    <a:pt x="6628" y="4946"/>
                  </a:lnTo>
                  <a:lnTo>
                    <a:pt x="6566" y="5046"/>
                  </a:lnTo>
                  <a:lnTo>
                    <a:pt x="6504" y="5141"/>
                  </a:lnTo>
                  <a:lnTo>
                    <a:pt x="6448" y="5243"/>
                  </a:lnTo>
                  <a:lnTo>
                    <a:pt x="6393" y="5345"/>
                  </a:lnTo>
                  <a:lnTo>
                    <a:pt x="6348" y="5452"/>
                  </a:lnTo>
                  <a:lnTo>
                    <a:pt x="6312" y="5561"/>
                  </a:lnTo>
                  <a:lnTo>
                    <a:pt x="6296" y="5677"/>
                  </a:lnTo>
                  <a:lnTo>
                    <a:pt x="6274" y="5734"/>
                  </a:lnTo>
                  <a:lnTo>
                    <a:pt x="6258" y="5794"/>
                  </a:lnTo>
                  <a:lnTo>
                    <a:pt x="6239" y="5851"/>
                  </a:lnTo>
                  <a:lnTo>
                    <a:pt x="6222" y="5910"/>
                  </a:lnTo>
                  <a:lnTo>
                    <a:pt x="6198" y="5965"/>
                  </a:lnTo>
                  <a:lnTo>
                    <a:pt x="6174" y="6022"/>
                  </a:lnTo>
                  <a:lnTo>
                    <a:pt x="6146" y="6072"/>
                  </a:lnTo>
                  <a:lnTo>
                    <a:pt x="6113" y="6126"/>
                  </a:lnTo>
                  <a:lnTo>
                    <a:pt x="6118" y="6152"/>
                  </a:lnTo>
                  <a:lnTo>
                    <a:pt x="6227" y="6171"/>
                  </a:lnTo>
                  <a:lnTo>
                    <a:pt x="6343" y="6178"/>
                  </a:lnTo>
                  <a:lnTo>
                    <a:pt x="6457" y="6174"/>
                  </a:lnTo>
                  <a:lnTo>
                    <a:pt x="6571" y="6162"/>
                  </a:lnTo>
                  <a:lnTo>
                    <a:pt x="6685" y="6143"/>
                  </a:lnTo>
                  <a:lnTo>
                    <a:pt x="6799" y="6126"/>
                  </a:lnTo>
                  <a:lnTo>
                    <a:pt x="6906" y="6105"/>
                  </a:lnTo>
                  <a:lnTo>
                    <a:pt x="7015" y="6093"/>
                  </a:lnTo>
                  <a:lnTo>
                    <a:pt x="7096" y="6257"/>
                  </a:lnTo>
                  <a:lnTo>
                    <a:pt x="7150" y="6435"/>
                  </a:lnTo>
                  <a:lnTo>
                    <a:pt x="7179" y="6620"/>
                  </a:lnTo>
                  <a:lnTo>
                    <a:pt x="7183" y="6808"/>
                  </a:lnTo>
                  <a:lnTo>
                    <a:pt x="7155" y="6990"/>
                  </a:lnTo>
                  <a:lnTo>
                    <a:pt x="7105" y="7166"/>
                  </a:lnTo>
                  <a:lnTo>
                    <a:pt x="7022" y="7325"/>
                  </a:lnTo>
                  <a:lnTo>
                    <a:pt x="6910" y="7468"/>
                  </a:lnTo>
                  <a:lnTo>
                    <a:pt x="6889" y="7477"/>
                  </a:lnTo>
                  <a:lnTo>
                    <a:pt x="6868" y="7487"/>
                  </a:lnTo>
                  <a:lnTo>
                    <a:pt x="6846" y="7496"/>
                  </a:lnTo>
                  <a:lnTo>
                    <a:pt x="6825" y="7508"/>
                  </a:lnTo>
                  <a:lnTo>
                    <a:pt x="6796" y="7515"/>
                  </a:lnTo>
                  <a:lnTo>
                    <a:pt x="6773" y="7522"/>
                  </a:lnTo>
                  <a:lnTo>
                    <a:pt x="6749" y="7527"/>
                  </a:lnTo>
                  <a:lnTo>
                    <a:pt x="6725" y="7534"/>
                  </a:lnTo>
                  <a:lnTo>
                    <a:pt x="6716" y="7513"/>
                  </a:lnTo>
                  <a:lnTo>
                    <a:pt x="6704" y="7463"/>
                  </a:lnTo>
                  <a:lnTo>
                    <a:pt x="6683" y="7389"/>
                  </a:lnTo>
                  <a:lnTo>
                    <a:pt x="6666" y="7309"/>
                  </a:lnTo>
                  <a:lnTo>
                    <a:pt x="6645" y="7226"/>
                  </a:lnTo>
                  <a:lnTo>
                    <a:pt x="6628" y="7150"/>
                  </a:lnTo>
                  <a:lnTo>
                    <a:pt x="6614" y="7088"/>
                  </a:lnTo>
                  <a:lnTo>
                    <a:pt x="6609" y="7059"/>
                  </a:lnTo>
                  <a:lnTo>
                    <a:pt x="6626" y="7047"/>
                  </a:lnTo>
                  <a:lnTo>
                    <a:pt x="6645" y="7052"/>
                  </a:lnTo>
                  <a:lnTo>
                    <a:pt x="6661" y="7059"/>
                  </a:lnTo>
                  <a:lnTo>
                    <a:pt x="6680" y="7069"/>
                  </a:lnTo>
                  <a:lnTo>
                    <a:pt x="6711" y="7069"/>
                  </a:lnTo>
                  <a:lnTo>
                    <a:pt x="6740" y="7071"/>
                  </a:lnTo>
                  <a:lnTo>
                    <a:pt x="6768" y="7071"/>
                  </a:lnTo>
                  <a:lnTo>
                    <a:pt x="6799" y="7076"/>
                  </a:lnTo>
                  <a:lnTo>
                    <a:pt x="6830" y="7076"/>
                  </a:lnTo>
                  <a:lnTo>
                    <a:pt x="6858" y="7076"/>
                  </a:lnTo>
                  <a:lnTo>
                    <a:pt x="6887" y="7071"/>
                  </a:lnTo>
                  <a:lnTo>
                    <a:pt x="6915" y="7064"/>
                  </a:lnTo>
                  <a:lnTo>
                    <a:pt x="6915" y="6993"/>
                  </a:lnTo>
                  <a:lnTo>
                    <a:pt x="6915" y="6922"/>
                  </a:lnTo>
                  <a:lnTo>
                    <a:pt x="6908" y="6855"/>
                  </a:lnTo>
                  <a:lnTo>
                    <a:pt x="6899" y="6789"/>
                  </a:lnTo>
                  <a:lnTo>
                    <a:pt x="6882" y="6720"/>
                  </a:lnTo>
                  <a:lnTo>
                    <a:pt x="6861" y="6658"/>
                  </a:lnTo>
                  <a:lnTo>
                    <a:pt x="6832" y="6599"/>
                  </a:lnTo>
                  <a:lnTo>
                    <a:pt x="6801" y="6544"/>
                  </a:lnTo>
                  <a:lnTo>
                    <a:pt x="6785" y="6523"/>
                  </a:lnTo>
                  <a:lnTo>
                    <a:pt x="6775" y="6501"/>
                  </a:lnTo>
                  <a:lnTo>
                    <a:pt x="6759" y="6478"/>
                  </a:lnTo>
                  <a:lnTo>
                    <a:pt x="6740" y="6463"/>
                  </a:lnTo>
                  <a:lnTo>
                    <a:pt x="6614" y="6494"/>
                  </a:lnTo>
                  <a:lnTo>
                    <a:pt x="6488" y="6523"/>
                  </a:lnTo>
                  <a:lnTo>
                    <a:pt x="6360" y="6544"/>
                  </a:lnTo>
                  <a:lnTo>
                    <a:pt x="6234" y="6563"/>
                  </a:lnTo>
                  <a:lnTo>
                    <a:pt x="6106" y="6575"/>
                  </a:lnTo>
                  <a:lnTo>
                    <a:pt x="5977" y="6584"/>
                  </a:lnTo>
                  <a:lnTo>
                    <a:pt x="5847" y="6592"/>
                  </a:lnTo>
                  <a:lnTo>
                    <a:pt x="5714" y="6594"/>
                  </a:lnTo>
                  <a:lnTo>
                    <a:pt x="5669" y="6592"/>
                  </a:lnTo>
                  <a:lnTo>
                    <a:pt x="5631" y="6584"/>
                  </a:lnTo>
                  <a:lnTo>
                    <a:pt x="5588" y="6570"/>
                  </a:lnTo>
                  <a:lnTo>
                    <a:pt x="5552" y="6558"/>
                  </a:lnTo>
                  <a:lnTo>
                    <a:pt x="5515" y="6539"/>
                  </a:lnTo>
                  <a:lnTo>
                    <a:pt x="5477" y="6525"/>
                  </a:lnTo>
                  <a:lnTo>
                    <a:pt x="5436" y="6511"/>
                  </a:lnTo>
                  <a:lnTo>
                    <a:pt x="5398" y="6501"/>
                  </a:lnTo>
                  <a:lnTo>
                    <a:pt x="5389" y="6527"/>
                  </a:lnTo>
                  <a:lnTo>
                    <a:pt x="5389" y="6556"/>
                  </a:lnTo>
                  <a:lnTo>
                    <a:pt x="5391" y="6582"/>
                  </a:lnTo>
                  <a:lnTo>
                    <a:pt x="5401" y="6613"/>
                  </a:lnTo>
                  <a:lnTo>
                    <a:pt x="5412" y="6637"/>
                  </a:lnTo>
                  <a:lnTo>
                    <a:pt x="5427" y="6663"/>
                  </a:lnTo>
                  <a:lnTo>
                    <a:pt x="5443" y="6687"/>
                  </a:lnTo>
                  <a:lnTo>
                    <a:pt x="5465" y="6710"/>
                  </a:lnTo>
                  <a:lnTo>
                    <a:pt x="5522" y="6798"/>
                  </a:lnTo>
                  <a:lnTo>
                    <a:pt x="5590" y="6881"/>
                  </a:lnTo>
                  <a:lnTo>
                    <a:pt x="5666" y="6955"/>
                  </a:lnTo>
                  <a:lnTo>
                    <a:pt x="5745" y="7033"/>
                  </a:lnTo>
                  <a:lnTo>
                    <a:pt x="5811" y="7112"/>
                  </a:lnTo>
                  <a:lnTo>
                    <a:pt x="5866" y="7197"/>
                  </a:lnTo>
                  <a:lnTo>
                    <a:pt x="5897" y="7294"/>
                  </a:lnTo>
                  <a:lnTo>
                    <a:pt x="5904" y="7408"/>
                  </a:lnTo>
                  <a:lnTo>
                    <a:pt x="5878" y="7539"/>
                  </a:lnTo>
                  <a:lnTo>
                    <a:pt x="5856" y="7670"/>
                  </a:lnTo>
                  <a:lnTo>
                    <a:pt x="5833" y="7798"/>
                  </a:lnTo>
                  <a:lnTo>
                    <a:pt x="5811" y="7928"/>
                  </a:lnTo>
                  <a:lnTo>
                    <a:pt x="5785" y="8054"/>
                  </a:lnTo>
                  <a:lnTo>
                    <a:pt x="5757" y="8182"/>
                  </a:lnTo>
                  <a:lnTo>
                    <a:pt x="5723" y="8306"/>
                  </a:lnTo>
                  <a:lnTo>
                    <a:pt x="5685" y="8434"/>
                  </a:lnTo>
                  <a:lnTo>
                    <a:pt x="5643" y="8474"/>
                  </a:lnTo>
                  <a:lnTo>
                    <a:pt x="5602" y="8517"/>
                  </a:lnTo>
                  <a:lnTo>
                    <a:pt x="5557" y="8565"/>
                  </a:lnTo>
                  <a:lnTo>
                    <a:pt x="5517" y="8610"/>
                  </a:lnTo>
                  <a:lnTo>
                    <a:pt x="5472" y="8650"/>
                  </a:lnTo>
                  <a:lnTo>
                    <a:pt x="5427" y="8688"/>
                  </a:lnTo>
                  <a:lnTo>
                    <a:pt x="5379" y="8719"/>
                  </a:lnTo>
                  <a:lnTo>
                    <a:pt x="5329" y="8745"/>
                  </a:lnTo>
                  <a:lnTo>
                    <a:pt x="5313" y="8747"/>
                  </a:lnTo>
                  <a:lnTo>
                    <a:pt x="5306" y="8745"/>
                  </a:lnTo>
                  <a:lnTo>
                    <a:pt x="5298" y="8736"/>
                  </a:lnTo>
                  <a:lnTo>
                    <a:pt x="5298" y="8724"/>
                  </a:lnTo>
                  <a:lnTo>
                    <a:pt x="5298" y="8705"/>
                  </a:lnTo>
                  <a:lnTo>
                    <a:pt x="5298" y="8688"/>
                  </a:lnTo>
                  <a:lnTo>
                    <a:pt x="5298" y="8669"/>
                  </a:lnTo>
                  <a:lnTo>
                    <a:pt x="5298" y="8657"/>
                  </a:lnTo>
                  <a:lnTo>
                    <a:pt x="5279" y="8593"/>
                  </a:lnTo>
                  <a:lnTo>
                    <a:pt x="5251" y="8529"/>
                  </a:lnTo>
                  <a:lnTo>
                    <a:pt x="5211" y="8470"/>
                  </a:lnTo>
                  <a:lnTo>
                    <a:pt x="5175" y="8415"/>
                  </a:lnTo>
                  <a:lnTo>
                    <a:pt x="5142" y="8365"/>
                  </a:lnTo>
                  <a:lnTo>
                    <a:pt x="5118" y="8327"/>
                  </a:lnTo>
                  <a:lnTo>
                    <a:pt x="5109" y="8296"/>
                  </a:lnTo>
                  <a:lnTo>
                    <a:pt x="5123" y="8282"/>
                  </a:lnTo>
                  <a:lnTo>
                    <a:pt x="5182" y="8261"/>
                  </a:lnTo>
                  <a:lnTo>
                    <a:pt x="5239" y="8247"/>
                  </a:lnTo>
                  <a:lnTo>
                    <a:pt x="5289" y="8235"/>
                  </a:lnTo>
                  <a:lnTo>
                    <a:pt x="5339" y="8228"/>
                  </a:lnTo>
                  <a:lnTo>
                    <a:pt x="5386" y="8218"/>
                  </a:lnTo>
                  <a:lnTo>
                    <a:pt x="5434" y="8211"/>
                  </a:lnTo>
                  <a:lnTo>
                    <a:pt x="5484" y="8201"/>
                  </a:lnTo>
                  <a:lnTo>
                    <a:pt x="5538" y="8187"/>
                  </a:lnTo>
                  <a:lnTo>
                    <a:pt x="5564" y="8121"/>
                  </a:lnTo>
                  <a:lnTo>
                    <a:pt x="5583" y="8054"/>
                  </a:lnTo>
                  <a:lnTo>
                    <a:pt x="5595" y="7988"/>
                  </a:lnTo>
                  <a:lnTo>
                    <a:pt x="5600" y="7921"/>
                  </a:lnTo>
                  <a:lnTo>
                    <a:pt x="5598" y="7852"/>
                  </a:lnTo>
                  <a:lnTo>
                    <a:pt x="5598" y="7781"/>
                  </a:lnTo>
                  <a:lnTo>
                    <a:pt x="5595" y="7708"/>
                  </a:lnTo>
                  <a:lnTo>
                    <a:pt x="5598" y="7634"/>
                  </a:lnTo>
                  <a:lnTo>
                    <a:pt x="5586" y="7567"/>
                  </a:lnTo>
                  <a:lnTo>
                    <a:pt x="5579" y="7503"/>
                  </a:lnTo>
                  <a:lnTo>
                    <a:pt x="5569" y="7437"/>
                  </a:lnTo>
                  <a:lnTo>
                    <a:pt x="5555" y="7378"/>
                  </a:lnTo>
                  <a:lnTo>
                    <a:pt x="5534" y="7316"/>
                  </a:lnTo>
                  <a:lnTo>
                    <a:pt x="5505" y="7264"/>
                  </a:lnTo>
                  <a:lnTo>
                    <a:pt x="5462" y="7218"/>
                  </a:lnTo>
                  <a:lnTo>
                    <a:pt x="5412" y="7180"/>
                  </a:lnTo>
                  <a:lnTo>
                    <a:pt x="5341" y="7128"/>
                  </a:lnTo>
                  <a:lnTo>
                    <a:pt x="5275" y="7074"/>
                  </a:lnTo>
                  <a:lnTo>
                    <a:pt x="5204" y="7017"/>
                  </a:lnTo>
                  <a:lnTo>
                    <a:pt x="5139" y="6960"/>
                  </a:lnTo>
                  <a:lnTo>
                    <a:pt x="5071" y="6900"/>
                  </a:lnTo>
                  <a:lnTo>
                    <a:pt x="5009" y="6839"/>
                  </a:lnTo>
                  <a:lnTo>
                    <a:pt x="4947" y="6774"/>
                  </a:lnTo>
                  <a:lnTo>
                    <a:pt x="4893" y="6710"/>
                  </a:lnTo>
                  <a:lnTo>
                    <a:pt x="4893" y="6658"/>
                  </a:lnTo>
                  <a:lnTo>
                    <a:pt x="4893" y="6615"/>
                  </a:lnTo>
                  <a:lnTo>
                    <a:pt x="4893" y="6568"/>
                  </a:lnTo>
                  <a:lnTo>
                    <a:pt x="4895" y="6527"/>
                  </a:lnTo>
                  <a:lnTo>
                    <a:pt x="4893" y="6482"/>
                  </a:lnTo>
                  <a:lnTo>
                    <a:pt x="4893" y="6440"/>
                  </a:lnTo>
                  <a:lnTo>
                    <a:pt x="4893" y="6395"/>
                  </a:lnTo>
                  <a:lnTo>
                    <a:pt x="4893" y="6345"/>
                  </a:lnTo>
                  <a:lnTo>
                    <a:pt x="4881" y="6333"/>
                  </a:lnTo>
                  <a:lnTo>
                    <a:pt x="4703" y="6361"/>
                  </a:lnTo>
                  <a:lnTo>
                    <a:pt x="4527" y="6380"/>
                  </a:lnTo>
                  <a:lnTo>
                    <a:pt x="4346" y="6383"/>
                  </a:lnTo>
                  <a:lnTo>
                    <a:pt x="4171" y="6378"/>
                  </a:lnTo>
                  <a:lnTo>
                    <a:pt x="3990" y="6359"/>
                  </a:lnTo>
                  <a:lnTo>
                    <a:pt x="3817" y="6340"/>
                  </a:lnTo>
                  <a:lnTo>
                    <a:pt x="3644" y="6316"/>
                  </a:lnTo>
                  <a:lnTo>
                    <a:pt x="3475" y="6292"/>
                  </a:lnTo>
                  <a:lnTo>
                    <a:pt x="3423" y="6281"/>
                  </a:lnTo>
                  <a:lnTo>
                    <a:pt x="3371" y="6273"/>
                  </a:lnTo>
                  <a:lnTo>
                    <a:pt x="3323" y="6262"/>
                  </a:lnTo>
                  <a:lnTo>
                    <a:pt x="3276" y="6254"/>
                  </a:lnTo>
                  <a:lnTo>
                    <a:pt x="3224" y="6247"/>
                  </a:lnTo>
                  <a:lnTo>
                    <a:pt x="3176" y="6240"/>
                  </a:lnTo>
                  <a:lnTo>
                    <a:pt x="3121" y="6235"/>
                  </a:lnTo>
                  <a:lnTo>
                    <a:pt x="3069" y="6238"/>
                  </a:lnTo>
                  <a:lnTo>
                    <a:pt x="3098" y="6288"/>
                  </a:lnTo>
                  <a:lnTo>
                    <a:pt x="3129" y="6340"/>
                  </a:lnTo>
                  <a:lnTo>
                    <a:pt x="3157" y="6397"/>
                  </a:lnTo>
                  <a:lnTo>
                    <a:pt x="3183" y="6454"/>
                  </a:lnTo>
                  <a:lnTo>
                    <a:pt x="3202" y="6513"/>
                  </a:lnTo>
                  <a:lnTo>
                    <a:pt x="3216" y="6575"/>
                  </a:lnTo>
                  <a:lnTo>
                    <a:pt x="3219" y="6639"/>
                  </a:lnTo>
                  <a:lnTo>
                    <a:pt x="3216" y="6703"/>
                  </a:lnTo>
                  <a:lnTo>
                    <a:pt x="3176" y="6782"/>
                  </a:lnTo>
                  <a:lnTo>
                    <a:pt x="3136" y="6862"/>
                  </a:lnTo>
                  <a:lnTo>
                    <a:pt x="3093" y="6938"/>
                  </a:lnTo>
                  <a:lnTo>
                    <a:pt x="3053" y="7019"/>
                  </a:lnTo>
                  <a:lnTo>
                    <a:pt x="3005" y="7097"/>
                  </a:lnTo>
                  <a:lnTo>
                    <a:pt x="2962" y="7173"/>
                  </a:lnTo>
                  <a:lnTo>
                    <a:pt x="2920" y="7252"/>
                  </a:lnTo>
                  <a:lnTo>
                    <a:pt x="2875" y="7330"/>
                  </a:lnTo>
                  <a:lnTo>
                    <a:pt x="2960" y="7370"/>
                  </a:lnTo>
                  <a:lnTo>
                    <a:pt x="3048" y="7420"/>
                  </a:lnTo>
                  <a:lnTo>
                    <a:pt x="3129" y="7477"/>
                  </a:lnTo>
                  <a:lnTo>
                    <a:pt x="3212" y="7539"/>
                  </a:lnTo>
                  <a:lnTo>
                    <a:pt x="3290" y="7605"/>
                  </a:lnTo>
                  <a:lnTo>
                    <a:pt x="3364" y="7677"/>
                  </a:lnTo>
                  <a:lnTo>
                    <a:pt x="3435" y="7753"/>
                  </a:lnTo>
                  <a:lnTo>
                    <a:pt x="3501" y="7833"/>
                  </a:lnTo>
                  <a:lnTo>
                    <a:pt x="3508" y="7845"/>
                  </a:lnTo>
                  <a:lnTo>
                    <a:pt x="3513" y="7859"/>
                  </a:lnTo>
                  <a:lnTo>
                    <a:pt x="3508" y="7871"/>
                  </a:lnTo>
                  <a:lnTo>
                    <a:pt x="3516" y="7886"/>
                  </a:lnTo>
                  <a:lnTo>
                    <a:pt x="3549" y="7926"/>
                  </a:lnTo>
                  <a:lnTo>
                    <a:pt x="3573" y="7978"/>
                  </a:lnTo>
                  <a:lnTo>
                    <a:pt x="3587" y="8028"/>
                  </a:lnTo>
                  <a:lnTo>
                    <a:pt x="3596" y="8087"/>
                  </a:lnTo>
                  <a:lnTo>
                    <a:pt x="3596" y="8140"/>
                  </a:lnTo>
                  <a:lnTo>
                    <a:pt x="3596" y="8199"/>
                  </a:lnTo>
                  <a:lnTo>
                    <a:pt x="3592" y="8254"/>
                  </a:lnTo>
                  <a:lnTo>
                    <a:pt x="3587" y="8313"/>
                  </a:lnTo>
                  <a:lnTo>
                    <a:pt x="3556" y="8306"/>
                  </a:lnTo>
                  <a:lnTo>
                    <a:pt x="3499" y="8301"/>
                  </a:lnTo>
                  <a:lnTo>
                    <a:pt x="3428" y="8294"/>
                  </a:lnTo>
                  <a:lnTo>
                    <a:pt x="3347" y="8292"/>
                  </a:lnTo>
                  <a:lnTo>
                    <a:pt x="3264" y="8287"/>
                  </a:lnTo>
                  <a:lnTo>
                    <a:pt x="3197" y="8289"/>
                  </a:lnTo>
                  <a:lnTo>
                    <a:pt x="3150" y="8294"/>
                  </a:lnTo>
                  <a:lnTo>
                    <a:pt x="3131" y="8306"/>
                  </a:lnTo>
                  <a:lnTo>
                    <a:pt x="3114" y="8299"/>
                  </a:lnTo>
                  <a:lnTo>
                    <a:pt x="3100" y="8292"/>
                  </a:lnTo>
                  <a:lnTo>
                    <a:pt x="3088" y="8282"/>
                  </a:lnTo>
                  <a:lnTo>
                    <a:pt x="3086" y="8266"/>
                  </a:lnTo>
                  <a:lnTo>
                    <a:pt x="3124" y="8239"/>
                  </a:lnTo>
                  <a:lnTo>
                    <a:pt x="3162" y="8209"/>
                  </a:lnTo>
                  <a:lnTo>
                    <a:pt x="3190" y="8168"/>
                  </a:lnTo>
                  <a:lnTo>
                    <a:pt x="3216" y="8128"/>
                  </a:lnTo>
                  <a:lnTo>
                    <a:pt x="3233" y="8083"/>
                  </a:lnTo>
                  <a:lnTo>
                    <a:pt x="3250" y="8038"/>
                  </a:lnTo>
                  <a:lnTo>
                    <a:pt x="3259" y="7992"/>
                  </a:lnTo>
                  <a:lnTo>
                    <a:pt x="3269" y="7950"/>
                  </a:lnTo>
                  <a:lnTo>
                    <a:pt x="3212" y="7881"/>
                  </a:lnTo>
                  <a:lnTo>
                    <a:pt x="3150" y="7829"/>
                  </a:lnTo>
                  <a:lnTo>
                    <a:pt x="3079" y="7784"/>
                  </a:lnTo>
                  <a:lnTo>
                    <a:pt x="3005" y="7750"/>
                  </a:lnTo>
                  <a:lnTo>
                    <a:pt x="2929" y="7719"/>
                  </a:lnTo>
                  <a:lnTo>
                    <a:pt x="2851" y="7693"/>
                  </a:lnTo>
                  <a:lnTo>
                    <a:pt x="2770" y="7672"/>
                  </a:lnTo>
                  <a:lnTo>
                    <a:pt x="2694" y="7651"/>
                  </a:lnTo>
                  <a:lnTo>
                    <a:pt x="2659" y="7643"/>
                  </a:lnTo>
                  <a:lnTo>
                    <a:pt x="2625" y="7636"/>
                  </a:lnTo>
                  <a:lnTo>
                    <a:pt x="2592" y="7629"/>
                  </a:lnTo>
                  <a:lnTo>
                    <a:pt x="2561" y="7624"/>
                  </a:lnTo>
                  <a:lnTo>
                    <a:pt x="2523" y="7617"/>
                  </a:lnTo>
                  <a:lnTo>
                    <a:pt x="2492" y="7615"/>
                  </a:lnTo>
                  <a:lnTo>
                    <a:pt x="2459" y="7615"/>
                  </a:lnTo>
                  <a:lnTo>
                    <a:pt x="2428" y="7620"/>
                  </a:lnTo>
                  <a:lnTo>
                    <a:pt x="2435" y="7586"/>
                  </a:lnTo>
                  <a:lnTo>
                    <a:pt x="2462" y="7532"/>
                  </a:lnTo>
                  <a:lnTo>
                    <a:pt x="2495" y="7465"/>
                  </a:lnTo>
                  <a:lnTo>
                    <a:pt x="2542" y="7389"/>
                  </a:lnTo>
                  <a:lnTo>
                    <a:pt x="2587" y="7309"/>
                  </a:lnTo>
                  <a:lnTo>
                    <a:pt x="2630" y="7237"/>
                  </a:lnTo>
                  <a:lnTo>
                    <a:pt x="2668" y="7173"/>
                  </a:lnTo>
                  <a:lnTo>
                    <a:pt x="2694" y="7133"/>
                  </a:lnTo>
                  <a:lnTo>
                    <a:pt x="2694" y="7109"/>
                  </a:lnTo>
                  <a:lnTo>
                    <a:pt x="2704" y="7083"/>
                  </a:lnTo>
                  <a:lnTo>
                    <a:pt x="2711" y="7059"/>
                  </a:lnTo>
                  <a:lnTo>
                    <a:pt x="2720" y="7036"/>
                  </a:lnTo>
                  <a:lnTo>
                    <a:pt x="2725" y="7012"/>
                  </a:lnTo>
                  <a:lnTo>
                    <a:pt x="2723" y="6990"/>
                  </a:lnTo>
                  <a:lnTo>
                    <a:pt x="2713" y="6969"/>
                  </a:lnTo>
                  <a:lnTo>
                    <a:pt x="2694" y="6955"/>
                  </a:lnTo>
                  <a:lnTo>
                    <a:pt x="2635" y="7043"/>
                  </a:lnTo>
                  <a:lnTo>
                    <a:pt x="2566" y="7126"/>
                  </a:lnTo>
                  <a:lnTo>
                    <a:pt x="2485" y="7197"/>
                  </a:lnTo>
                  <a:lnTo>
                    <a:pt x="2400" y="7266"/>
                  </a:lnTo>
                  <a:lnTo>
                    <a:pt x="2307" y="7323"/>
                  </a:lnTo>
                  <a:lnTo>
                    <a:pt x="2212" y="7375"/>
                  </a:lnTo>
                  <a:lnTo>
                    <a:pt x="2115" y="7418"/>
                  </a:lnTo>
                  <a:lnTo>
                    <a:pt x="2020" y="7456"/>
                  </a:lnTo>
                  <a:lnTo>
                    <a:pt x="1996" y="7480"/>
                  </a:lnTo>
                  <a:lnTo>
                    <a:pt x="1977" y="7508"/>
                  </a:lnTo>
                  <a:lnTo>
                    <a:pt x="1961" y="7537"/>
                  </a:lnTo>
                  <a:lnTo>
                    <a:pt x="1949" y="7570"/>
                  </a:lnTo>
                  <a:lnTo>
                    <a:pt x="1937" y="7601"/>
                  </a:lnTo>
                  <a:lnTo>
                    <a:pt x="1925" y="7634"/>
                  </a:lnTo>
                  <a:lnTo>
                    <a:pt x="1911" y="7665"/>
                  </a:lnTo>
                  <a:lnTo>
                    <a:pt x="1899" y="7696"/>
                  </a:lnTo>
                  <a:lnTo>
                    <a:pt x="1856" y="7784"/>
                  </a:lnTo>
                  <a:lnTo>
                    <a:pt x="1809" y="7871"/>
                  </a:lnTo>
                  <a:lnTo>
                    <a:pt x="1756" y="7957"/>
                  </a:lnTo>
                  <a:lnTo>
                    <a:pt x="1702" y="8038"/>
                  </a:lnTo>
                  <a:lnTo>
                    <a:pt x="1638" y="8116"/>
                  </a:lnTo>
                  <a:lnTo>
                    <a:pt x="1576" y="8192"/>
                  </a:lnTo>
                  <a:lnTo>
                    <a:pt x="1507" y="8263"/>
                  </a:lnTo>
                  <a:lnTo>
                    <a:pt x="1441" y="8339"/>
                  </a:lnTo>
                  <a:lnTo>
                    <a:pt x="1441" y="8330"/>
                  </a:lnTo>
                  <a:lnTo>
                    <a:pt x="1400" y="8384"/>
                  </a:lnTo>
                  <a:lnTo>
                    <a:pt x="1355" y="8434"/>
                  </a:lnTo>
                  <a:lnTo>
                    <a:pt x="1298" y="8474"/>
                  </a:lnTo>
                  <a:lnTo>
                    <a:pt x="1244" y="8510"/>
                  </a:lnTo>
                  <a:lnTo>
                    <a:pt x="1180" y="8536"/>
                  </a:lnTo>
                  <a:lnTo>
                    <a:pt x="1118" y="8565"/>
                  </a:lnTo>
                  <a:lnTo>
                    <a:pt x="1054" y="8586"/>
                  </a:lnTo>
                  <a:lnTo>
                    <a:pt x="997" y="8610"/>
                  </a:lnTo>
                  <a:lnTo>
                    <a:pt x="980" y="8600"/>
                  </a:lnTo>
                  <a:lnTo>
                    <a:pt x="971" y="8579"/>
                  </a:lnTo>
                  <a:lnTo>
                    <a:pt x="963" y="8543"/>
                  </a:lnTo>
                  <a:lnTo>
                    <a:pt x="961" y="8503"/>
                  </a:lnTo>
                  <a:lnTo>
                    <a:pt x="956" y="8460"/>
                  </a:lnTo>
                  <a:lnTo>
                    <a:pt x="956" y="8420"/>
                  </a:lnTo>
                  <a:lnTo>
                    <a:pt x="956" y="8387"/>
                  </a:lnTo>
                  <a:lnTo>
                    <a:pt x="956" y="8370"/>
                  </a:lnTo>
                  <a:lnTo>
                    <a:pt x="956" y="8339"/>
                  </a:lnTo>
                  <a:lnTo>
                    <a:pt x="956" y="8308"/>
                  </a:lnTo>
                  <a:lnTo>
                    <a:pt x="954" y="8280"/>
                  </a:lnTo>
                  <a:lnTo>
                    <a:pt x="952" y="8251"/>
                  </a:lnTo>
                  <a:lnTo>
                    <a:pt x="947" y="8223"/>
                  </a:lnTo>
                  <a:lnTo>
                    <a:pt x="942" y="8194"/>
                  </a:lnTo>
                  <a:lnTo>
                    <a:pt x="935" y="8163"/>
                  </a:lnTo>
                  <a:lnTo>
                    <a:pt x="933" y="8135"/>
                  </a:lnTo>
                  <a:lnTo>
                    <a:pt x="975" y="8133"/>
                  </a:lnTo>
                  <a:lnTo>
                    <a:pt x="1025" y="8137"/>
                  </a:lnTo>
                  <a:lnTo>
                    <a:pt x="1080" y="8144"/>
                  </a:lnTo>
                  <a:lnTo>
                    <a:pt x="1139" y="8156"/>
                  </a:lnTo>
                  <a:lnTo>
                    <a:pt x="1196" y="8163"/>
                  </a:lnTo>
                  <a:lnTo>
                    <a:pt x="1251" y="8171"/>
                  </a:lnTo>
                  <a:lnTo>
                    <a:pt x="1296" y="8168"/>
                  </a:lnTo>
                  <a:lnTo>
                    <a:pt x="1336" y="8161"/>
                  </a:lnTo>
                  <a:lnTo>
                    <a:pt x="1391" y="8080"/>
                  </a:lnTo>
                  <a:lnTo>
                    <a:pt x="1443" y="7997"/>
                  </a:lnTo>
                  <a:lnTo>
                    <a:pt x="1486" y="7909"/>
                  </a:lnTo>
                  <a:lnTo>
                    <a:pt x="1526" y="7822"/>
                  </a:lnTo>
                  <a:lnTo>
                    <a:pt x="1562" y="7731"/>
                  </a:lnTo>
                  <a:lnTo>
                    <a:pt x="1595" y="7639"/>
                  </a:lnTo>
                  <a:lnTo>
                    <a:pt x="1623" y="7546"/>
                  </a:lnTo>
                  <a:lnTo>
                    <a:pt x="1654" y="7456"/>
                  </a:lnTo>
                  <a:lnTo>
                    <a:pt x="1661" y="7411"/>
                  </a:lnTo>
                  <a:lnTo>
                    <a:pt x="1664" y="7368"/>
                  </a:lnTo>
                  <a:lnTo>
                    <a:pt x="1666" y="7323"/>
                  </a:lnTo>
                  <a:lnTo>
                    <a:pt x="1671" y="7285"/>
                  </a:lnTo>
                  <a:lnTo>
                    <a:pt x="1680" y="7247"/>
                  </a:lnTo>
                  <a:lnTo>
                    <a:pt x="1697" y="7211"/>
                  </a:lnTo>
                  <a:lnTo>
                    <a:pt x="1726" y="7180"/>
                  </a:lnTo>
                  <a:lnTo>
                    <a:pt x="1768" y="7154"/>
                  </a:lnTo>
                  <a:lnTo>
                    <a:pt x="1823" y="7081"/>
                  </a:lnTo>
                  <a:lnTo>
                    <a:pt x="1880" y="7007"/>
                  </a:lnTo>
                  <a:lnTo>
                    <a:pt x="1934" y="6926"/>
                  </a:lnTo>
                  <a:lnTo>
                    <a:pt x="1982" y="6848"/>
                  </a:lnTo>
                  <a:lnTo>
                    <a:pt x="2013" y="6767"/>
                  </a:lnTo>
                  <a:lnTo>
                    <a:pt x="2029" y="6687"/>
                  </a:lnTo>
                  <a:lnTo>
                    <a:pt x="2025" y="6611"/>
                  </a:lnTo>
                  <a:lnTo>
                    <a:pt x="1994" y="6537"/>
                  </a:lnTo>
                  <a:lnTo>
                    <a:pt x="1885" y="6361"/>
                  </a:lnTo>
                  <a:lnTo>
                    <a:pt x="1802" y="6195"/>
                  </a:lnTo>
                  <a:lnTo>
                    <a:pt x="1733" y="6034"/>
                  </a:lnTo>
                  <a:lnTo>
                    <a:pt x="1692" y="5875"/>
                  </a:lnTo>
                  <a:lnTo>
                    <a:pt x="1671" y="5715"/>
                  </a:lnTo>
                  <a:lnTo>
                    <a:pt x="1683" y="5559"/>
                  </a:lnTo>
                  <a:lnTo>
                    <a:pt x="1721" y="5397"/>
                  </a:lnTo>
                  <a:lnTo>
                    <a:pt x="1794" y="5236"/>
                  </a:lnTo>
                  <a:lnTo>
                    <a:pt x="1802" y="5224"/>
                  </a:lnTo>
                  <a:lnTo>
                    <a:pt x="1813" y="5214"/>
                  </a:lnTo>
                  <a:lnTo>
                    <a:pt x="1828" y="5203"/>
                  </a:lnTo>
                  <a:lnTo>
                    <a:pt x="1844" y="5195"/>
                  </a:lnTo>
                  <a:lnTo>
                    <a:pt x="1856" y="5184"/>
                  </a:lnTo>
                  <a:lnTo>
                    <a:pt x="1868" y="5177"/>
                  </a:lnTo>
                  <a:lnTo>
                    <a:pt x="1870" y="5167"/>
                  </a:lnTo>
                  <a:lnTo>
                    <a:pt x="1868" y="5165"/>
                  </a:lnTo>
                  <a:lnTo>
                    <a:pt x="1816" y="5136"/>
                  </a:lnTo>
                  <a:lnTo>
                    <a:pt x="1768" y="5110"/>
                  </a:lnTo>
                  <a:lnTo>
                    <a:pt x="1721" y="5084"/>
                  </a:lnTo>
                  <a:lnTo>
                    <a:pt x="1678" y="5060"/>
                  </a:lnTo>
                  <a:lnTo>
                    <a:pt x="1628" y="5034"/>
                  </a:lnTo>
                  <a:lnTo>
                    <a:pt x="1583" y="5013"/>
                  </a:lnTo>
                  <a:lnTo>
                    <a:pt x="1531" y="4996"/>
                  </a:lnTo>
                  <a:lnTo>
                    <a:pt x="1479" y="4987"/>
                  </a:lnTo>
                  <a:lnTo>
                    <a:pt x="1443" y="4979"/>
                  </a:lnTo>
                  <a:lnTo>
                    <a:pt x="1405" y="4975"/>
                  </a:lnTo>
                  <a:lnTo>
                    <a:pt x="1369" y="4970"/>
                  </a:lnTo>
                  <a:lnTo>
                    <a:pt x="1334" y="4972"/>
                  </a:lnTo>
                  <a:lnTo>
                    <a:pt x="1296" y="4975"/>
                  </a:lnTo>
                  <a:lnTo>
                    <a:pt x="1267" y="4984"/>
                  </a:lnTo>
                  <a:lnTo>
                    <a:pt x="1239" y="4998"/>
                  </a:lnTo>
                  <a:lnTo>
                    <a:pt x="1218" y="5022"/>
                  </a:lnTo>
                  <a:lnTo>
                    <a:pt x="1208" y="5032"/>
                  </a:lnTo>
                  <a:lnTo>
                    <a:pt x="1208" y="5046"/>
                  </a:lnTo>
                  <a:lnTo>
                    <a:pt x="1206" y="5060"/>
                  </a:lnTo>
                  <a:lnTo>
                    <a:pt x="1208" y="5077"/>
                  </a:lnTo>
                  <a:lnTo>
                    <a:pt x="1208" y="5091"/>
                  </a:lnTo>
                  <a:lnTo>
                    <a:pt x="1210" y="5110"/>
                  </a:lnTo>
                  <a:lnTo>
                    <a:pt x="1208" y="5131"/>
                  </a:lnTo>
                  <a:lnTo>
                    <a:pt x="1206" y="5155"/>
                  </a:lnTo>
                  <a:lnTo>
                    <a:pt x="1199" y="5165"/>
                  </a:lnTo>
                  <a:lnTo>
                    <a:pt x="1194" y="5177"/>
                  </a:lnTo>
                  <a:lnTo>
                    <a:pt x="1187" y="5184"/>
                  </a:lnTo>
                  <a:lnTo>
                    <a:pt x="1180" y="5191"/>
                  </a:lnTo>
                  <a:lnTo>
                    <a:pt x="1172" y="5195"/>
                  </a:lnTo>
                  <a:lnTo>
                    <a:pt x="1168" y="5203"/>
                  </a:lnTo>
                  <a:lnTo>
                    <a:pt x="1163" y="5214"/>
                  </a:lnTo>
                  <a:lnTo>
                    <a:pt x="1163" y="5231"/>
                  </a:lnTo>
                  <a:lnTo>
                    <a:pt x="1187" y="5345"/>
                  </a:lnTo>
                  <a:lnTo>
                    <a:pt x="1220" y="5461"/>
                  </a:lnTo>
                  <a:lnTo>
                    <a:pt x="1251" y="5575"/>
                  </a:lnTo>
                  <a:lnTo>
                    <a:pt x="1284" y="5692"/>
                  </a:lnTo>
                  <a:lnTo>
                    <a:pt x="1303" y="5808"/>
                  </a:lnTo>
                  <a:lnTo>
                    <a:pt x="1312" y="5929"/>
                  </a:lnTo>
                  <a:lnTo>
                    <a:pt x="1296" y="6053"/>
                  </a:lnTo>
                  <a:lnTo>
                    <a:pt x="1258" y="6183"/>
                  </a:lnTo>
                  <a:lnTo>
                    <a:pt x="1206" y="6281"/>
                  </a:lnTo>
                  <a:lnTo>
                    <a:pt x="1144" y="6371"/>
                  </a:lnTo>
                  <a:lnTo>
                    <a:pt x="1075" y="6442"/>
                  </a:lnTo>
                  <a:lnTo>
                    <a:pt x="997" y="6509"/>
                  </a:lnTo>
                  <a:lnTo>
                    <a:pt x="909" y="6556"/>
                  </a:lnTo>
                  <a:lnTo>
                    <a:pt x="819" y="6592"/>
                  </a:lnTo>
                  <a:lnTo>
                    <a:pt x="719" y="6618"/>
                  </a:lnTo>
                  <a:lnTo>
                    <a:pt x="617" y="6627"/>
                  </a:lnTo>
                  <a:lnTo>
                    <a:pt x="612" y="6599"/>
                  </a:lnTo>
                  <a:lnTo>
                    <a:pt x="624" y="6577"/>
                  </a:lnTo>
                  <a:lnTo>
                    <a:pt x="641" y="6558"/>
                  </a:lnTo>
                  <a:lnTo>
                    <a:pt x="657" y="6542"/>
                  </a:lnTo>
                  <a:lnTo>
                    <a:pt x="676" y="6527"/>
                  </a:lnTo>
                  <a:lnTo>
                    <a:pt x="693" y="6511"/>
                  </a:lnTo>
                  <a:lnTo>
                    <a:pt x="717" y="6497"/>
                  </a:lnTo>
                  <a:lnTo>
                    <a:pt x="736" y="6478"/>
                  </a:lnTo>
                  <a:lnTo>
                    <a:pt x="757" y="6463"/>
                  </a:lnTo>
                  <a:lnTo>
                    <a:pt x="719" y="6471"/>
                  </a:lnTo>
                  <a:lnTo>
                    <a:pt x="679" y="6480"/>
                  </a:lnTo>
                  <a:lnTo>
                    <a:pt x="641" y="6490"/>
                  </a:lnTo>
                  <a:lnTo>
                    <a:pt x="603" y="6497"/>
                  </a:lnTo>
                  <a:lnTo>
                    <a:pt x="560" y="6497"/>
                  </a:lnTo>
                  <a:lnTo>
                    <a:pt x="520" y="6497"/>
                  </a:lnTo>
                  <a:lnTo>
                    <a:pt x="482" y="6487"/>
                  </a:lnTo>
                  <a:lnTo>
                    <a:pt x="444" y="6473"/>
                  </a:lnTo>
                  <a:lnTo>
                    <a:pt x="441" y="6456"/>
                  </a:lnTo>
                  <a:lnTo>
                    <a:pt x="460" y="6433"/>
                  </a:lnTo>
                  <a:lnTo>
                    <a:pt x="486" y="6406"/>
                  </a:lnTo>
                  <a:lnTo>
                    <a:pt x="520" y="6380"/>
                  </a:lnTo>
                  <a:lnTo>
                    <a:pt x="550" y="6352"/>
                  </a:lnTo>
                  <a:lnTo>
                    <a:pt x="577" y="6333"/>
                  </a:lnTo>
                  <a:lnTo>
                    <a:pt x="591" y="6321"/>
                  </a:lnTo>
                  <a:lnTo>
                    <a:pt x="591" y="6323"/>
                  </a:lnTo>
                  <a:lnTo>
                    <a:pt x="553" y="6330"/>
                  </a:lnTo>
                  <a:lnTo>
                    <a:pt x="520" y="6338"/>
                  </a:lnTo>
                  <a:lnTo>
                    <a:pt x="484" y="6340"/>
                  </a:lnTo>
                  <a:lnTo>
                    <a:pt x="448" y="6342"/>
                  </a:lnTo>
                  <a:lnTo>
                    <a:pt x="410" y="6340"/>
                  </a:lnTo>
                  <a:lnTo>
                    <a:pt x="375" y="6335"/>
                  </a:lnTo>
                  <a:lnTo>
                    <a:pt x="334" y="6326"/>
                  </a:lnTo>
                  <a:lnTo>
                    <a:pt x="292" y="6319"/>
                  </a:lnTo>
                  <a:lnTo>
                    <a:pt x="251" y="6307"/>
                  </a:lnTo>
                  <a:lnTo>
                    <a:pt x="211" y="6297"/>
                  </a:lnTo>
                  <a:lnTo>
                    <a:pt x="173" y="6288"/>
                  </a:lnTo>
                  <a:lnTo>
                    <a:pt x="142" y="6278"/>
                  </a:lnTo>
                  <a:lnTo>
                    <a:pt x="116" y="6264"/>
                  </a:lnTo>
                  <a:lnTo>
                    <a:pt x="104" y="6252"/>
                  </a:lnTo>
                  <a:lnTo>
                    <a:pt x="102" y="6238"/>
                  </a:lnTo>
                  <a:lnTo>
                    <a:pt x="116" y="6228"/>
                  </a:lnTo>
                  <a:lnTo>
                    <a:pt x="147" y="6214"/>
                  </a:lnTo>
                  <a:lnTo>
                    <a:pt x="180" y="6205"/>
                  </a:lnTo>
                  <a:lnTo>
                    <a:pt x="216" y="6195"/>
                  </a:lnTo>
                  <a:lnTo>
                    <a:pt x="251" y="6188"/>
                  </a:lnTo>
                  <a:lnTo>
                    <a:pt x="285" y="6178"/>
                  </a:lnTo>
                  <a:lnTo>
                    <a:pt x="318" y="6169"/>
                  </a:lnTo>
                  <a:lnTo>
                    <a:pt x="353" y="6152"/>
                  </a:lnTo>
                  <a:lnTo>
                    <a:pt x="387" y="6136"/>
                  </a:lnTo>
                  <a:lnTo>
                    <a:pt x="334" y="6138"/>
                  </a:lnTo>
                  <a:lnTo>
                    <a:pt x="282" y="6138"/>
                  </a:lnTo>
                  <a:lnTo>
                    <a:pt x="230" y="6133"/>
                  </a:lnTo>
                  <a:lnTo>
                    <a:pt x="180" y="6126"/>
                  </a:lnTo>
                  <a:lnTo>
                    <a:pt x="130" y="6110"/>
                  </a:lnTo>
                  <a:lnTo>
                    <a:pt x="80" y="6095"/>
                  </a:lnTo>
                  <a:lnTo>
                    <a:pt x="38" y="6074"/>
                  </a:lnTo>
                  <a:lnTo>
                    <a:pt x="0" y="6053"/>
                  </a:lnTo>
                  <a:lnTo>
                    <a:pt x="0" y="6036"/>
                  </a:lnTo>
                  <a:lnTo>
                    <a:pt x="71" y="5993"/>
                  </a:lnTo>
                  <a:lnTo>
                    <a:pt x="152" y="5970"/>
                  </a:lnTo>
                  <a:lnTo>
                    <a:pt x="235" y="5951"/>
                  </a:lnTo>
                  <a:lnTo>
                    <a:pt x="315" y="5936"/>
                  </a:lnTo>
                  <a:lnTo>
                    <a:pt x="394" y="5910"/>
                  </a:lnTo>
                  <a:lnTo>
                    <a:pt x="470" y="5875"/>
                  </a:lnTo>
                  <a:lnTo>
                    <a:pt x="534" y="5822"/>
                  </a:lnTo>
                  <a:lnTo>
                    <a:pt x="591" y="5749"/>
                  </a:lnTo>
                  <a:lnTo>
                    <a:pt x="619" y="5699"/>
                  </a:lnTo>
                  <a:lnTo>
                    <a:pt x="631" y="5649"/>
                  </a:lnTo>
                  <a:lnTo>
                    <a:pt x="631" y="5594"/>
                  </a:lnTo>
                  <a:lnTo>
                    <a:pt x="626" y="5545"/>
                  </a:lnTo>
                  <a:lnTo>
                    <a:pt x="617" y="5488"/>
                  </a:lnTo>
                  <a:lnTo>
                    <a:pt x="615" y="5435"/>
                  </a:lnTo>
                  <a:lnTo>
                    <a:pt x="617" y="5383"/>
                  </a:lnTo>
                  <a:lnTo>
                    <a:pt x="636" y="5336"/>
                  </a:lnTo>
                  <a:lnTo>
                    <a:pt x="652" y="5293"/>
                  </a:lnTo>
                  <a:lnTo>
                    <a:pt x="676" y="5252"/>
                  </a:lnTo>
                  <a:lnTo>
                    <a:pt x="705" y="5217"/>
                  </a:lnTo>
                  <a:lnTo>
                    <a:pt x="740" y="5188"/>
                  </a:lnTo>
                  <a:lnTo>
                    <a:pt x="776" y="5162"/>
                  </a:lnTo>
                  <a:lnTo>
                    <a:pt x="819" y="5141"/>
                  </a:lnTo>
                  <a:lnTo>
                    <a:pt x="859" y="5127"/>
                  </a:lnTo>
                  <a:lnTo>
                    <a:pt x="902" y="5122"/>
                  </a:lnTo>
                  <a:lnTo>
                    <a:pt x="902" y="5103"/>
                  </a:lnTo>
                  <a:lnTo>
                    <a:pt x="902" y="5086"/>
                  </a:lnTo>
                  <a:lnTo>
                    <a:pt x="902" y="5070"/>
                  </a:lnTo>
                  <a:lnTo>
                    <a:pt x="904" y="5053"/>
                  </a:lnTo>
                  <a:lnTo>
                    <a:pt x="904" y="5034"/>
                  </a:lnTo>
                  <a:lnTo>
                    <a:pt x="911" y="5015"/>
                  </a:lnTo>
                  <a:lnTo>
                    <a:pt x="916" y="4998"/>
                  </a:lnTo>
                  <a:lnTo>
                    <a:pt x="928" y="4987"/>
                  </a:lnTo>
                  <a:lnTo>
                    <a:pt x="935" y="4972"/>
                  </a:lnTo>
                  <a:lnTo>
                    <a:pt x="949" y="4963"/>
                  </a:lnTo>
                  <a:lnTo>
                    <a:pt x="963" y="4956"/>
                  </a:lnTo>
                  <a:lnTo>
                    <a:pt x="978" y="4953"/>
                  </a:lnTo>
                  <a:lnTo>
                    <a:pt x="990" y="4946"/>
                  </a:lnTo>
                  <a:lnTo>
                    <a:pt x="1004" y="4944"/>
                  </a:lnTo>
                  <a:lnTo>
                    <a:pt x="1018" y="4937"/>
                  </a:lnTo>
                  <a:lnTo>
                    <a:pt x="1032" y="4934"/>
                  </a:lnTo>
                  <a:lnTo>
                    <a:pt x="1032" y="4915"/>
                  </a:lnTo>
                  <a:lnTo>
                    <a:pt x="1035" y="4894"/>
                  </a:lnTo>
                  <a:lnTo>
                    <a:pt x="1035" y="4875"/>
                  </a:lnTo>
                  <a:lnTo>
                    <a:pt x="1035" y="4856"/>
                  </a:lnTo>
                  <a:lnTo>
                    <a:pt x="1035" y="4835"/>
                  </a:lnTo>
                  <a:lnTo>
                    <a:pt x="1039" y="4818"/>
                  </a:lnTo>
                  <a:lnTo>
                    <a:pt x="1047" y="4801"/>
                  </a:lnTo>
                  <a:lnTo>
                    <a:pt x="1066" y="4789"/>
                  </a:lnTo>
                  <a:lnTo>
                    <a:pt x="1087" y="4763"/>
                  </a:lnTo>
                  <a:lnTo>
                    <a:pt x="1115" y="4751"/>
                  </a:lnTo>
                  <a:lnTo>
                    <a:pt x="1144" y="4744"/>
                  </a:lnTo>
                  <a:lnTo>
                    <a:pt x="1175" y="4744"/>
                  </a:lnTo>
                  <a:lnTo>
                    <a:pt x="1206" y="4740"/>
                  </a:lnTo>
                  <a:lnTo>
                    <a:pt x="1237" y="4735"/>
                  </a:lnTo>
                  <a:lnTo>
                    <a:pt x="1263" y="4723"/>
                  </a:lnTo>
                  <a:lnTo>
                    <a:pt x="1289" y="4706"/>
                  </a:lnTo>
                  <a:lnTo>
                    <a:pt x="1312" y="4704"/>
                  </a:lnTo>
                  <a:lnTo>
                    <a:pt x="1336" y="4704"/>
                  </a:lnTo>
                  <a:lnTo>
                    <a:pt x="1360" y="4704"/>
                  </a:lnTo>
                  <a:lnTo>
                    <a:pt x="1384" y="4706"/>
                  </a:lnTo>
                  <a:lnTo>
                    <a:pt x="1403" y="4709"/>
                  </a:lnTo>
                  <a:lnTo>
                    <a:pt x="1424" y="4716"/>
                  </a:lnTo>
                  <a:lnTo>
                    <a:pt x="1445" y="4728"/>
                  </a:lnTo>
                  <a:lnTo>
                    <a:pt x="1462" y="4747"/>
                  </a:lnTo>
                  <a:lnTo>
                    <a:pt x="1510" y="4735"/>
                  </a:lnTo>
                  <a:lnTo>
                    <a:pt x="1555" y="4742"/>
                  </a:lnTo>
                  <a:lnTo>
                    <a:pt x="1588" y="4761"/>
                  </a:lnTo>
                  <a:lnTo>
                    <a:pt x="1623" y="4792"/>
                  </a:lnTo>
                  <a:lnTo>
                    <a:pt x="1654" y="4820"/>
                  </a:lnTo>
                  <a:lnTo>
                    <a:pt x="1690" y="4849"/>
                  </a:lnTo>
                  <a:lnTo>
                    <a:pt x="1728" y="4865"/>
                  </a:lnTo>
                  <a:lnTo>
                    <a:pt x="1773" y="4873"/>
                  </a:lnTo>
                  <a:lnTo>
                    <a:pt x="1792" y="4887"/>
                  </a:lnTo>
                  <a:lnTo>
                    <a:pt x="1816" y="4903"/>
                  </a:lnTo>
                  <a:lnTo>
                    <a:pt x="1835" y="4920"/>
                  </a:lnTo>
                  <a:lnTo>
                    <a:pt x="1856" y="4937"/>
                  </a:lnTo>
                  <a:lnTo>
                    <a:pt x="1877" y="4949"/>
                  </a:lnTo>
                  <a:lnTo>
                    <a:pt x="1899" y="4958"/>
                  </a:lnTo>
                  <a:lnTo>
                    <a:pt x="1925" y="4963"/>
                  </a:lnTo>
                  <a:lnTo>
                    <a:pt x="1953" y="4965"/>
                  </a:lnTo>
                  <a:lnTo>
                    <a:pt x="1977" y="4975"/>
                  </a:lnTo>
                  <a:lnTo>
                    <a:pt x="1999" y="4994"/>
                  </a:lnTo>
                  <a:lnTo>
                    <a:pt x="2018" y="5013"/>
                  </a:lnTo>
                  <a:lnTo>
                    <a:pt x="2039" y="5034"/>
                  </a:lnTo>
                  <a:lnTo>
                    <a:pt x="2070" y="5010"/>
                  </a:lnTo>
                  <a:lnTo>
                    <a:pt x="2098" y="4994"/>
                  </a:lnTo>
                  <a:lnTo>
                    <a:pt x="2129" y="4977"/>
                  </a:lnTo>
                  <a:lnTo>
                    <a:pt x="2160" y="4965"/>
                  </a:lnTo>
                  <a:lnTo>
                    <a:pt x="2193" y="4951"/>
                  </a:lnTo>
                  <a:lnTo>
                    <a:pt x="2226" y="4939"/>
                  </a:lnTo>
                  <a:lnTo>
                    <a:pt x="2260" y="4927"/>
                  </a:lnTo>
                  <a:lnTo>
                    <a:pt x="2298" y="4920"/>
                  </a:lnTo>
                  <a:lnTo>
                    <a:pt x="2314" y="4863"/>
                  </a:lnTo>
                  <a:lnTo>
                    <a:pt x="2345" y="4830"/>
                  </a:lnTo>
                  <a:lnTo>
                    <a:pt x="2386" y="4808"/>
                  </a:lnTo>
                  <a:lnTo>
                    <a:pt x="2438" y="4797"/>
                  </a:lnTo>
                  <a:lnTo>
                    <a:pt x="2485" y="4780"/>
                  </a:lnTo>
                  <a:lnTo>
                    <a:pt x="2537" y="4768"/>
                  </a:lnTo>
                  <a:lnTo>
                    <a:pt x="2585" y="4749"/>
                  </a:lnTo>
                  <a:lnTo>
                    <a:pt x="2625" y="4721"/>
                  </a:lnTo>
                  <a:lnTo>
                    <a:pt x="2647" y="4704"/>
                  </a:lnTo>
                  <a:lnTo>
                    <a:pt x="2673" y="4690"/>
                  </a:lnTo>
                  <a:lnTo>
                    <a:pt x="2697" y="4673"/>
                  </a:lnTo>
                  <a:lnTo>
                    <a:pt x="2720" y="4657"/>
                  </a:lnTo>
                  <a:lnTo>
                    <a:pt x="2742" y="4640"/>
                  </a:lnTo>
                  <a:lnTo>
                    <a:pt x="2768" y="4630"/>
                  </a:lnTo>
                  <a:lnTo>
                    <a:pt x="2796" y="4623"/>
                  </a:lnTo>
                  <a:lnTo>
                    <a:pt x="2825" y="4626"/>
                  </a:lnTo>
                  <a:lnTo>
                    <a:pt x="2829" y="4638"/>
                  </a:lnTo>
                  <a:lnTo>
                    <a:pt x="2825" y="4649"/>
                  </a:lnTo>
                  <a:lnTo>
                    <a:pt x="2818" y="4659"/>
                  </a:lnTo>
                  <a:lnTo>
                    <a:pt x="2825" y="4676"/>
                  </a:lnTo>
                  <a:lnTo>
                    <a:pt x="2872" y="4647"/>
                  </a:lnTo>
                  <a:lnTo>
                    <a:pt x="2929" y="4630"/>
                  </a:lnTo>
                  <a:lnTo>
                    <a:pt x="2986" y="4616"/>
                  </a:lnTo>
                  <a:lnTo>
                    <a:pt x="3048" y="4609"/>
                  </a:lnTo>
                  <a:lnTo>
                    <a:pt x="3105" y="4600"/>
                  </a:lnTo>
                  <a:lnTo>
                    <a:pt x="3164" y="4592"/>
                  </a:lnTo>
                  <a:lnTo>
                    <a:pt x="3219" y="4581"/>
                  </a:lnTo>
                  <a:lnTo>
                    <a:pt x="3278" y="4564"/>
                  </a:lnTo>
                  <a:lnTo>
                    <a:pt x="3330" y="4521"/>
                  </a:lnTo>
                  <a:lnTo>
                    <a:pt x="3357" y="4405"/>
                  </a:lnTo>
                  <a:lnTo>
                    <a:pt x="3378" y="4277"/>
                  </a:lnTo>
                  <a:lnTo>
                    <a:pt x="3397" y="4139"/>
                  </a:lnTo>
                  <a:lnTo>
                    <a:pt x="3411" y="4004"/>
                  </a:lnTo>
                  <a:lnTo>
                    <a:pt x="3416" y="3871"/>
                  </a:lnTo>
                  <a:lnTo>
                    <a:pt x="3421" y="3754"/>
                  </a:lnTo>
                  <a:lnTo>
                    <a:pt x="3421" y="3657"/>
                  </a:lnTo>
                  <a:lnTo>
                    <a:pt x="3421" y="3593"/>
                  </a:lnTo>
                  <a:lnTo>
                    <a:pt x="3413" y="3579"/>
                  </a:lnTo>
                  <a:lnTo>
                    <a:pt x="3399" y="3571"/>
                  </a:lnTo>
                  <a:lnTo>
                    <a:pt x="3373" y="3569"/>
                  </a:lnTo>
                  <a:lnTo>
                    <a:pt x="3347" y="3571"/>
                  </a:lnTo>
                  <a:lnTo>
                    <a:pt x="3314" y="3571"/>
                  </a:lnTo>
                  <a:lnTo>
                    <a:pt x="3285" y="3576"/>
                  </a:lnTo>
                  <a:lnTo>
                    <a:pt x="3252" y="3581"/>
                  </a:lnTo>
                  <a:lnTo>
                    <a:pt x="3231" y="3583"/>
                  </a:lnTo>
                  <a:lnTo>
                    <a:pt x="3131" y="3576"/>
                  </a:lnTo>
                  <a:lnTo>
                    <a:pt x="3036" y="3564"/>
                  </a:lnTo>
                  <a:lnTo>
                    <a:pt x="2941" y="3550"/>
                  </a:lnTo>
                  <a:lnTo>
                    <a:pt x="2848" y="3533"/>
                  </a:lnTo>
                  <a:lnTo>
                    <a:pt x="2756" y="3510"/>
                  </a:lnTo>
                  <a:lnTo>
                    <a:pt x="2668" y="3486"/>
                  </a:lnTo>
                  <a:lnTo>
                    <a:pt x="2578" y="3457"/>
                  </a:lnTo>
                  <a:lnTo>
                    <a:pt x="2490" y="3424"/>
                  </a:lnTo>
                  <a:lnTo>
                    <a:pt x="2433" y="3405"/>
                  </a:lnTo>
                  <a:lnTo>
                    <a:pt x="2374" y="3386"/>
                  </a:lnTo>
                  <a:lnTo>
                    <a:pt x="2319" y="3365"/>
                  </a:lnTo>
                  <a:lnTo>
                    <a:pt x="2264" y="3344"/>
                  </a:lnTo>
                  <a:lnTo>
                    <a:pt x="2212" y="3315"/>
                  </a:lnTo>
                  <a:lnTo>
                    <a:pt x="2158" y="3289"/>
                  </a:lnTo>
                  <a:lnTo>
                    <a:pt x="2108" y="3260"/>
                  </a:lnTo>
                  <a:lnTo>
                    <a:pt x="2058" y="3232"/>
                  </a:lnTo>
                  <a:lnTo>
                    <a:pt x="2048" y="3222"/>
                  </a:lnTo>
                  <a:lnTo>
                    <a:pt x="2048" y="3211"/>
                  </a:lnTo>
                  <a:lnTo>
                    <a:pt x="2048" y="3196"/>
                  </a:lnTo>
                  <a:lnTo>
                    <a:pt x="2048" y="3184"/>
                  </a:lnTo>
                  <a:lnTo>
                    <a:pt x="2065" y="3165"/>
                  </a:lnTo>
                  <a:lnTo>
                    <a:pt x="2086" y="3151"/>
                  </a:lnTo>
                  <a:lnTo>
                    <a:pt x="2108" y="3137"/>
                  </a:lnTo>
                  <a:lnTo>
                    <a:pt x="2129" y="3127"/>
                  </a:lnTo>
                  <a:lnTo>
                    <a:pt x="2151" y="3116"/>
                  </a:lnTo>
                  <a:lnTo>
                    <a:pt x="2177" y="3108"/>
                  </a:lnTo>
                  <a:lnTo>
                    <a:pt x="2200" y="3099"/>
                  </a:lnTo>
                  <a:lnTo>
                    <a:pt x="2224" y="3097"/>
                  </a:lnTo>
                  <a:lnTo>
                    <a:pt x="2241" y="3097"/>
                  </a:lnTo>
                  <a:lnTo>
                    <a:pt x="2262" y="3099"/>
                  </a:lnTo>
                  <a:lnTo>
                    <a:pt x="2283" y="3097"/>
                  </a:lnTo>
                  <a:lnTo>
                    <a:pt x="2307" y="3094"/>
                  </a:lnTo>
                  <a:lnTo>
                    <a:pt x="2326" y="3087"/>
                  </a:lnTo>
                  <a:lnTo>
                    <a:pt x="2348" y="3082"/>
                  </a:lnTo>
                  <a:lnTo>
                    <a:pt x="2369" y="3075"/>
                  </a:lnTo>
                  <a:lnTo>
                    <a:pt x="2390" y="3070"/>
                  </a:lnTo>
                  <a:lnTo>
                    <a:pt x="2540" y="3035"/>
                  </a:lnTo>
                  <a:lnTo>
                    <a:pt x="2689" y="2999"/>
                  </a:lnTo>
                  <a:lnTo>
                    <a:pt x="2839" y="2961"/>
                  </a:lnTo>
                  <a:lnTo>
                    <a:pt x="2989" y="2923"/>
                  </a:lnTo>
                  <a:lnTo>
                    <a:pt x="3133" y="2883"/>
                  </a:lnTo>
                  <a:lnTo>
                    <a:pt x="3283" y="2843"/>
                  </a:lnTo>
                  <a:lnTo>
                    <a:pt x="3428" y="2797"/>
                  </a:lnTo>
                  <a:lnTo>
                    <a:pt x="3575" y="2752"/>
                  </a:lnTo>
                  <a:lnTo>
                    <a:pt x="3563" y="2669"/>
                  </a:lnTo>
                  <a:lnTo>
                    <a:pt x="3551" y="2588"/>
                  </a:lnTo>
                  <a:lnTo>
                    <a:pt x="3535" y="2510"/>
                  </a:lnTo>
                  <a:lnTo>
                    <a:pt x="3516" y="2434"/>
                  </a:lnTo>
                  <a:lnTo>
                    <a:pt x="3487" y="2358"/>
                  </a:lnTo>
                  <a:lnTo>
                    <a:pt x="3459" y="2287"/>
                  </a:lnTo>
                  <a:lnTo>
                    <a:pt x="3421" y="2216"/>
                  </a:lnTo>
                  <a:lnTo>
                    <a:pt x="3376" y="2156"/>
                  </a:lnTo>
                  <a:lnTo>
                    <a:pt x="3345" y="2161"/>
                  </a:lnTo>
                  <a:lnTo>
                    <a:pt x="3316" y="2175"/>
                  </a:lnTo>
                  <a:lnTo>
                    <a:pt x="3288" y="2190"/>
                  </a:lnTo>
                  <a:lnTo>
                    <a:pt x="3259" y="2206"/>
                  </a:lnTo>
                  <a:lnTo>
                    <a:pt x="3228" y="2218"/>
                  </a:lnTo>
                  <a:lnTo>
                    <a:pt x="3200" y="2228"/>
                  </a:lnTo>
                  <a:lnTo>
                    <a:pt x="3169" y="2232"/>
                  </a:lnTo>
                  <a:lnTo>
                    <a:pt x="3136" y="2228"/>
                  </a:lnTo>
                  <a:lnTo>
                    <a:pt x="3150" y="2206"/>
                  </a:lnTo>
                  <a:lnTo>
                    <a:pt x="3169" y="2187"/>
                  </a:lnTo>
                  <a:lnTo>
                    <a:pt x="3190" y="2163"/>
                  </a:lnTo>
                  <a:lnTo>
                    <a:pt x="3216" y="2140"/>
                  </a:lnTo>
                  <a:lnTo>
                    <a:pt x="3235" y="2114"/>
                  </a:lnTo>
                  <a:lnTo>
                    <a:pt x="3254" y="2090"/>
                  </a:lnTo>
                  <a:lnTo>
                    <a:pt x="3264" y="2069"/>
                  </a:lnTo>
                  <a:lnTo>
                    <a:pt x="3269" y="2057"/>
                  </a:lnTo>
                  <a:lnTo>
                    <a:pt x="3186" y="1993"/>
                  </a:lnTo>
                  <a:lnTo>
                    <a:pt x="3105" y="1933"/>
                  </a:lnTo>
                  <a:lnTo>
                    <a:pt x="3024" y="1874"/>
                  </a:lnTo>
                  <a:lnTo>
                    <a:pt x="2943" y="1814"/>
                  </a:lnTo>
                  <a:lnTo>
                    <a:pt x="2860" y="1753"/>
                  </a:lnTo>
                  <a:lnTo>
                    <a:pt x="2782" y="1691"/>
                  </a:lnTo>
                  <a:lnTo>
                    <a:pt x="2701" y="1627"/>
                  </a:lnTo>
                  <a:lnTo>
                    <a:pt x="2621" y="1560"/>
                  </a:lnTo>
                  <a:lnTo>
                    <a:pt x="2606" y="1532"/>
                  </a:lnTo>
                  <a:lnTo>
                    <a:pt x="2599" y="1506"/>
                  </a:lnTo>
                  <a:lnTo>
                    <a:pt x="2594" y="1473"/>
                  </a:lnTo>
                  <a:lnTo>
                    <a:pt x="2594" y="1444"/>
                  </a:lnTo>
                  <a:lnTo>
                    <a:pt x="2592" y="1411"/>
                  </a:lnTo>
                  <a:lnTo>
                    <a:pt x="2592" y="1382"/>
                  </a:lnTo>
                  <a:lnTo>
                    <a:pt x="2587" y="1349"/>
                  </a:lnTo>
                  <a:lnTo>
                    <a:pt x="2585" y="1321"/>
                  </a:lnTo>
                  <a:lnTo>
                    <a:pt x="2568" y="1226"/>
                  </a:lnTo>
                  <a:lnTo>
                    <a:pt x="2556" y="1131"/>
                  </a:lnTo>
                  <a:lnTo>
                    <a:pt x="2547" y="1036"/>
                  </a:lnTo>
                  <a:lnTo>
                    <a:pt x="2545" y="938"/>
                  </a:lnTo>
                  <a:lnTo>
                    <a:pt x="2545" y="841"/>
                  </a:lnTo>
                  <a:lnTo>
                    <a:pt x="2554" y="744"/>
                  </a:lnTo>
                  <a:lnTo>
                    <a:pt x="2568" y="651"/>
                  </a:lnTo>
                  <a:lnTo>
                    <a:pt x="2590" y="558"/>
                  </a:lnTo>
                  <a:lnTo>
                    <a:pt x="2578" y="544"/>
                  </a:lnTo>
                  <a:lnTo>
                    <a:pt x="2573" y="530"/>
                  </a:lnTo>
                  <a:lnTo>
                    <a:pt x="2571" y="509"/>
                  </a:lnTo>
                  <a:lnTo>
                    <a:pt x="2568" y="492"/>
                  </a:lnTo>
                  <a:lnTo>
                    <a:pt x="2564" y="473"/>
                  </a:lnTo>
                  <a:lnTo>
                    <a:pt x="2561" y="459"/>
                  </a:lnTo>
                  <a:lnTo>
                    <a:pt x="2554" y="444"/>
                  </a:lnTo>
                  <a:lnTo>
                    <a:pt x="2542" y="435"/>
                  </a:lnTo>
                  <a:lnTo>
                    <a:pt x="2511" y="395"/>
                  </a:lnTo>
                  <a:lnTo>
                    <a:pt x="2485" y="338"/>
                  </a:lnTo>
                  <a:lnTo>
                    <a:pt x="2457" y="264"/>
                  </a:lnTo>
                  <a:lnTo>
                    <a:pt x="2438" y="188"/>
                  </a:lnTo>
                  <a:lnTo>
                    <a:pt x="2419" y="110"/>
                  </a:lnTo>
                  <a:lnTo>
                    <a:pt x="2407" y="50"/>
                  </a:lnTo>
                  <a:lnTo>
                    <a:pt x="2402" y="8"/>
                  </a:lnTo>
                  <a:lnTo>
                    <a:pt x="2414" y="0"/>
                  </a:lnTo>
                  <a:lnTo>
                    <a:pt x="2452" y="22"/>
                  </a:lnTo>
                  <a:lnTo>
                    <a:pt x="2483" y="57"/>
                  </a:lnTo>
                  <a:lnTo>
                    <a:pt x="2507" y="91"/>
                  </a:lnTo>
                  <a:lnTo>
                    <a:pt x="2528" y="133"/>
                  </a:lnTo>
                  <a:lnTo>
                    <a:pt x="2545" y="176"/>
                  </a:lnTo>
                  <a:lnTo>
                    <a:pt x="2559" y="219"/>
                  </a:lnTo>
                  <a:lnTo>
                    <a:pt x="2571" y="257"/>
                  </a:lnTo>
                  <a:lnTo>
                    <a:pt x="2585" y="300"/>
                  </a:lnTo>
                  <a:lnTo>
                    <a:pt x="2590" y="297"/>
                  </a:lnTo>
                  <a:lnTo>
                    <a:pt x="2597" y="281"/>
                  </a:lnTo>
                  <a:lnTo>
                    <a:pt x="2609" y="269"/>
                  </a:lnTo>
                  <a:lnTo>
                    <a:pt x="2625" y="276"/>
                  </a:lnTo>
                  <a:lnTo>
                    <a:pt x="2644" y="319"/>
                  </a:lnTo>
                  <a:lnTo>
                    <a:pt x="2659" y="368"/>
                  </a:lnTo>
                  <a:lnTo>
                    <a:pt x="2661" y="418"/>
                  </a:lnTo>
                  <a:lnTo>
                    <a:pt x="2666" y="468"/>
                  </a:lnTo>
                  <a:lnTo>
                    <a:pt x="2668" y="513"/>
                  </a:lnTo>
                  <a:lnTo>
                    <a:pt x="2680" y="563"/>
                  </a:lnTo>
                  <a:lnTo>
                    <a:pt x="2697" y="604"/>
                  </a:lnTo>
                  <a:lnTo>
                    <a:pt x="2730" y="642"/>
                  </a:lnTo>
                  <a:lnTo>
                    <a:pt x="2739" y="746"/>
                  </a:lnTo>
                  <a:lnTo>
                    <a:pt x="2751" y="853"/>
                  </a:lnTo>
                  <a:lnTo>
                    <a:pt x="2761" y="960"/>
                  </a:lnTo>
                  <a:lnTo>
                    <a:pt x="2773" y="1067"/>
                  </a:lnTo>
                  <a:lnTo>
                    <a:pt x="2784" y="1171"/>
                  </a:lnTo>
                  <a:lnTo>
                    <a:pt x="2796" y="1275"/>
                  </a:lnTo>
                  <a:lnTo>
                    <a:pt x="2808" y="1380"/>
                  </a:lnTo>
                  <a:lnTo>
                    <a:pt x="2825" y="1482"/>
                  </a:lnTo>
                  <a:lnTo>
                    <a:pt x="2865" y="1513"/>
                  </a:lnTo>
                  <a:lnTo>
                    <a:pt x="2913" y="1541"/>
                  </a:lnTo>
                  <a:lnTo>
                    <a:pt x="2955" y="1568"/>
                  </a:lnTo>
                  <a:lnTo>
                    <a:pt x="3005" y="1596"/>
                  </a:lnTo>
                  <a:lnTo>
                    <a:pt x="3053" y="1617"/>
                  </a:lnTo>
                  <a:lnTo>
                    <a:pt x="3102" y="1641"/>
                  </a:lnTo>
                  <a:lnTo>
                    <a:pt x="3155" y="1660"/>
                  </a:lnTo>
                  <a:lnTo>
                    <a:pt x="3205" y="1681"/>
                  </a:lnTo>
                  <a:lnTo>
                    <a:pt x="3202" y="1655"/>
                  </a:lnTo>
                  <a:lnTo>
                    <a:pt x="3195" y="1632"/>
                  </a:lnTo>
                  <a:lnTo>
                    <a:pt x="3190" y="1603"/>
                  </a:lnTo>
                  <a:lnTo>
                    <a:pt x="3195" y="1582"/>
                  </a:lnTo>
                  <a:lnTo>
                    <a:pt x="3235" y="1608"/>
                  </a:lnTo>
                  <a:lnTo>
                    <a:pt x="3281" y="1639"/>
                  </a:lnTo>
                  <a:lnTo>
                    <a:pt x="3326" y="1660"/>
                  </a:lnTo>
                  <a:lnTo>
                    <a:pt x="3376" y="1679"/>
                  </a:lnTo>
                  <a:lnTo>
                    <a:pt x="3425" y="1691"/>
                  </a:lnTo>
                  <a:lnTo>
                    <a:pt x="3475" y="1698"/>
                  </a:lnTo>
                  <a:lnTo>
                    <a:pt x="3530" y="1698"/>
                  </a:lnTo>
                  <a:lnTo>
                    <a:pt x="3582" y="1691"/>
                  </a:lnTo>
                  <a:lnTo>
                    <a:pt x="3627" y="1755"/>
                  </a:lnTo>
                  <a:lnTo>
                    <a:pt x="3644" y="1741"/>
                  </a:lnTo>
                  <a:lnTo>
                    <a:pt x="3658" y="1729"/>
                  </a:lnTo>
                  <a:lnTo>
                    <a:pt x="3670" y="1712"/>
                  </a:lnTo>
                  <a:lnTo>
                    <a:pt x="3684" y="1698"/>
                  </a:lnTo>
                  <a:lnTo>
                    <a:pt x="3691" y="1679"/>
                  </a:lnTo>
                  <a:lnTo>
                    <a:pt x="3698" y="1662"/>
                  </a:lnTo>
                  <a:lnTo>
                    <a:pt x="3703" y="1643"/>
                  </a:lnTo>
                  <a:lnTo>
                    <a:pt x="3705" y="1625"/>
                  </a:lnTo>
                  <a:lnTo>
                    <a:pt x="3689" y="1608"/>
                  </a:lnTo>
                  <a:lnTo>
                    <a:pt x="3675" y="1594"/>
                  </a:lnTo>
                  <a:lnTo>
                    <a:pt x="3660" y="1579"/>
                  </a:lnTo>
                  <a:lnTo>
                    <a:pt x="3649" y="1568"/>
                  </a:lnTo>
                  <a:lnTo>
                    <a:pt x="3632" y="1551"/>
                  </a:lnTo>
                  <a:lnTo>
                    <a:pt x="3618" y="1537"/>
                  </a:lnTo>
                  <a:lnTo>
                    <a:pt x="3606" y="1522"/>
                  </a:lnTo>
                  <a:lnTo>
                    <a:pt x="3596" y="1511"/>
                  </a:lnTo>
                  <a:lnTo>
                    <a:pt x="3537" y="1501"/>
                  </a:lnTo>
                  <a:lnTo>
                    <a:pt x="3475" y="1496"/>
                  </a:lnTo>
                  <a:lnTo>
                    <a:pt x="3416" y="1494"/>
                  </a:lnTo>
                  <a:lnTo>
                    <a:pt x="3354" y="1494"/>
                  </a:lnTo>
                  <a:lnTo>
                    <a:pt x="3292" y="1489"/>
                  </a:lnTo>
                  <a:lnTo>
                    <a:pt x="3233" y="1484"/>
                  </a:lnTo>
                  <a:lnTo>
                    <a:pt x="3176" y="1475"/>
                  </a:lnTo>
                  <a:lnTo>
                    <a:pt x="3121" y="1461"/>
                  </a:lnTo>
                  <a:lnTo>
                    <a:pt x="3121" y="1451"/>
                  </a:lnTo>
                  <a:lnTo>
                    <a:pt x="3167" y="1427"/>
                  </a:lnTo>
                  <a:lnTo>
                    <a:pt x="3209" y="1406"/>
                  </a:lnTo>
                  <a:lnTo>
                    <a:pt x="3252" y="1375"/>
                  </a:lnTo>
                  <a:lnTo>
                    <a:pt x="3297" y="1349"/>
                  </a:lnTo>
                  <a:lnTo>
                    <a:pt x="3333" y="1313"/>
                  </a:lnTo>
                  <a:lnTo>
                    <a:pt x="3368" y="1278"/>
                  </a:lnTo>
                  <a:lnTo>
                    <a:pt x="3402" y="1237"/>
                  </a:lnTo>
                  <a:lnTo>
                    <a:pt x="3430" y="1197"/>
                  </a:lnTo>
                  <a:lnTo>
                    <a:pt x="3402" y="1183"/>
                  </a:lnTo>
                  <a:lnTo>
                    <a:pt x="3368" y="1176"/>
                  </a:lnTo>
                  <a:lnTo>
                    <a:pt x="3333" y="1169"/>
                  </a:lnTo>
                  <a:lnTo>
                    <a:pt x="3300" y="1166"/>
                  </a:lnTo>
                  <a:lnTo>
                    <a:pt x="3262" y="1157"/>
                  </a:lnTo>
                  <a:lnTo>
                    <a:pt x="3231" y="1147"/>
                  </a:lnTo>
                  <a:lnTo>
                    <a:pt x="3202" y="1128"/>
                  </a:lnTo>
                  <a:lnTo>
                    <a:pt x="3186" y="1107"/>
                  </a:lnTo>
                  <a:lnTo>
                    <a:pt x="3178" y="1086"/>
                  </a:lnTo>
                  <a:lnTo>
                    <a:pt x="3181" y="1071"/>
                  </a:lnTo>
                  <a:lnTo>
                    <a:pt x="3186" y="1057"/>
                  </a:lnTo>
                  <a:lnTo>
                    <a:pt x="3197" y="1048"/>
                  </a:lnTo>
                  <a:lnTo>
                    <a:pt x="3207" y="1036"/>
                  </a:lnTo>
                  <a:lnTo>
                    <a:pt x="3221" y="1029"/>
                  </a:lnTo>
                  <a:lnTo>
                    <a:pt x="3233" y="1021"/>
                  </a:lnTo>
                  <a:lnTo>
                    <a:pt x="3247" y="1019"/>
                  </a:lnTo>
                  <a:lnTo>
                    <a:pt x="3278" y="1005"/>
                  </a:lnTo>
                  <a:lnTo>
                    <a:pt x="3307" y="995"/>
                  </a:lnTo>
                  <a:lnTo>
                    <a:pt x="3335" y="988"/>
                  </a:lnTo>
                  <a:lnTo>
                    <a:pt x="3364" y="981"/>
                  </a:lnTo>
                  <a:lnTo>
                    <a:pt x="3394" y="974"/>
                  </a:lnTo>
                  <a:lnTo>
                    <a:pt x="3425" y="969"/>
                  </a:lnTo>
                  <a:lnTo>
                    <a:pt x="3456" y="967"/>
                  </a:lnTo>
                  <a:lnTo>
                    <a:pt x="3492" y="967"/>
                  </a:lnTo>
                  <a:lnTo>
                    <a:pt x="3485" y="910"/>
                  </a:lnTo>
                  <a:lnTo>
                    <a:pt x="3478" y="855"/>
                  </a:lnTo>
                  <a:lnTo>
                    <a:pt x="3466" y="801"/>
                  </a:lnTo>
                  <a:lnTo>
                    <a:pt x="3456" y="746"/>
                  </a:lnTo>
                  <a:lnTo>
                    <a:pt x="3444" y="691"/>
                  </a:lnTo>
                  <a:lnTo>
                    <a:pt x="3435" y="637"/>
                  </a:lnTo>
                  <a:lnTo>
                    <a:pt x="3425" y="582"/>
                  </a:lnTo>
                  <a:lnTo>
                    <a:pt x="3421" y="530"/>
                  </a:lnTo>
                  <a:lnTo>
                    <a:pt x="3413" y="509"/>
                  </a:lnTo>
                  <a:lnTo>
                    <a:pt x="3409" y="490"/>
                  </a:lnTo>
                  <a:lnTo>
                    <a:pt x="3406" y="471"/>
                  </a:lnTo>
                  <a:lnTo>
                    <a:pt x="3406" y="454"/>
                  </a:lnTo>
                  <a:lnTo>
                    <a:pt x="3406" y="435"/>
                  </a:lnTo>
                  <a:lnTo>
                    <a:pt x="3411" y="421"/>
                  </a:lnTo>
                  <a:lnTo>
                    <a:pt x="3421" y="406"/>
                  </a:lnTo>
                  <a:lnTo>
                    <a:pt x="3440" y="397"/>
                  </a:lnTo>
                  <a:lnTo>
                    <a:pt x="3492" y="373"/>
                  </a:lnTo>
                  <a:lnTo>
                    <a:pt x="3558" y="357"/>
                  </a:lnTo>
                  <a:lnTo>
                    <a:pt x="3625" y="345"/>
                  </a:lnTo>
                  <a:lnTo>
                    <a:pt x="3698" y="342"/>
                  </a:lnTo>
                  <a:lnTo>
                    <a:pt x="3770" y="342"/>
                  </a:lnTo>
                  <a:lnTo>
                    <a:pt x="3838" y="352"/>
                  </a:lnTo>
                  <a:lnTo>
                    <a:pt x="3905" y="368"/>
                  </a:lnTo>
                  <a:lnTo>
                    <a:pt x="3962" y="397"/>
                  </a:lnTo>
                  <a:lnTo>
                    <a:pt x="3983" y="411"/>
                  </a:lnTo>
                  <a:lnTo>
                    <a:pt x="3998" y="425"/>
                  </a:lnTo>
                  <a:lnTo>
                    <a:pt x="4007" y="437"/>
                  </a:lnTo>
                  <a:lnTo>
                    <a:pt x="4012" y="449"/>
                  </a:lnTo>
                  <a:lnTo>
                    <a:pt x="4009" y="461"/>
                  </a:lnTo>
                  <a:lnTo>
                    <a:pt x="4009" y="475"/>
                  </a:lnTo>
                  <a:lnTo>
                    <a:pt x="4009" y="492"/>
                  </a:lnTo>
                  <a:lnTo>
                    <a:pt x="4009" y="516"/>
                  </a:lnTo>
                  <a:lnTo>
                    <a:pt x="4007" y="568"/>
                  </a:lnTo>
                  <a:lnTo>
                    <a:pt x="4007" y="620"/>
                  </a:lnTo>
                  <a:lnTo>
                    <a:pt x="4002" y="675"/>
                  </a:lnTo>
                  <a:lnTo>
                    <a:pt x="3995" y="732"/>
                  </a:lnTo>
                  <a:lnTo>
                    <a:pt x="3988" y="789"/>
                  </a:lnTo>
                  <a:lnTo>
                    <a:pt x="3986" y="843"/>
                  </a:lnTo>
                  <a:lnTo>
                    <a:pt x="3986" y="898"/>
                  </a:lnTo>
                  <a:lnTo>
                    <a:pt x="3993" y="950"/>
                  </a:lnTo>
                  <a:lnTo>
                    <a:pt x="4140" y="979"/>
                  </a:lnTo>
                  <a:lnTo>
                    <a:pt x="4225" y="1007"/>
                  </a:lnTo>
                  <a:lnTo>
                    <a:pt x="4268" y="1036"/>
                  </a:lnTo>
                  <a:lnTo>
                    <a:pt x="4273" y="1064"/>
                  </a:lnTo>
                  <a:lnTo>
                    <a:pt x="4244" y="1088"/>
                  </a:lnTo>
                  <a:lnTo>
                    <a:pt x="4202" y="1112"/>
                  </a:lnTo>
                  <a:lnTo>
                    <a:pt x="4149" y="1131"/>
                  </a:lnTo>
                  <a:lnTo>
                    <a:pt x="4097" y="1150"/>
                  </a:lnTo>
                  <a:lnTo>
                    <a:pt x="4083" y="1164"/>
                  </a:lnTo>
                  <a:lnTo>
                    <a:pt x="4083" y="1188"/>
                  </a:lnTo>
                  <a:lnTo>
                    <a:pt x="4083" y="1199"/>
                  </a:lnTo>
                  <a:lnTo>
                    <a:pt x="4085" y="1214"/>
                  </a:lnTo>
                  <a:lnTo>
                    <a:pt x="4088" y="1226"/>
                  </a:lnTo>
                  <a:lnTo>
                    <a:pt x="4092" y="1237"/>
                  </a:lnTo>
                  <a:lnTo>
                    <a:pt x="4095" y="1266"/>
                  </a:lnTo>
                  <a:lnTo>
                    <a:pt x="4104" y="1294"/>
                  </a:lnTo>
                  <a:lnTo>
                    <a:pt x="4111" y="1321"/>
                  </a:lnTo>
                  <a:lnTo>
                    <a:pt x="4126" y="1349"/>
                  </a:lnTo>
                  <a:lnTo>
                    <a:pt x="4138" y="1375"/>
                  </a:lnTo>
                  <a:lnTo>
                    <a:pt x="4149" y="1404"/>
                  </a:lnTo>
                  <a:lnTo>
                    <a:pt x="4161" y="1432"/>
                  </a:lnTo>
                  <a:lnTo>
                    <a:pt x="4176" y="1461"/>
                  </a:lnTo>
                  <a:lnTo>
                    <a:pt x="4135" y="1463"/>
                  </a:lnTo>
                  <a:lnTo>
                    <a:pt x="4092" y="1468"/>
                  </a:lnTo>
                  <a:lnTo>
                    <a:pt x="4052" y="1473"/>
                  </a:lnTo>
                  <a:lnTo>
                    <a:pt x="4016" y="1482"/>
                  </a:lnTo>
                  <a:lnTo>
                    <a:pt x="3976" y="1494"/>
                  </a:lnTo>
                  <a:lnTo>
                    <a:pt x="3948" y="1515"/>
                  </a:lnTo>
                  <a:lnTo>
                    <a:pt x="3922" y="1539"/>
                  </a:lnTo>
                  <a:lnTo>
                    <a:pt x="3905" y="1577"/>
                  </a:lnTo>
                  <a:lnTo>
                    <a:pt x="3886" y="1589"/>
                  </a:lnTo>
                  <a:lnTo>
                    <a:pt x="3867" y="1603"/>
                  </a:lnTo>
                  <a:lnTo>
                    <a:pt x="3872" y="1627"/>
                  </a:lnTo>
                  <a:lnTo>
                    <a:pt x="3881" y="1648"/>
                  </a:lnTo>
                  <a:lnTo>
                    <a:pt x="3888" y="1670"/>
                  </a:lnTo>
                  <a:lnTo>
                    <a:pt x="3900" y="1693"/>
                  </a:lnTo>
                  <a:lnTo>
                    <a:pt x="3912" y="1712"/>
                  </a:lnTo>
                  <a:lnTo>
                    <a:pt x="3926" y="1731"/>
                  </a:lnTo>
                  <a:lnTo>
                    <a:pt x="3941" y="1750"/>
                  </a:lnTo>
                  <a:lnTo>
                    <a:pt x="3962" y="1767"/>
                  </a:lnTo>
                  <a:lnTo>
                    <a:pt x="3971" y="1755"/>
                  </a:lnTo>
                  <a:lnTo>
                    <a:pt x="3981" y="1741"/>
                  </a:lnTo>
                  <a:lnTo>
                    <a:pt x="3988" y="1727"/>
                  </a:lnTo>
                  <a:lnTo>
                    <a:pt x="3995" y="1712"/>
                  </a:lnTo>
                  <a:lnTo>
                    <a:pt x="3998" y="1693"/>
                  </a:lnTo>
                  <a:lnTo>
                    <a:pt x="4005" y="1677"/>
                  </a:lnTo>
                  <a:lnTo>
                    <a:pt x="4005" y="1660"/>
                  </a:lnTo>
                  <a:lnTo>
                    <a:pt x="4005" y="1646"/>
                  </a:lnTo>
                  <a:lnTo>
                    <a:pt x="4019" y="1632"/>
                  </a:lnTo>
                  <a:lnTo>
                    <a:pt x="4040" y="1634"/>
                  </a:lnTo>
                  <a:lnTo>
                    <a:pt x="4059" y="1641"/>
                  </a:lnTo>
                  <a:lnTo>
                    <a:pt x="4083" y="1646"/>
                  </a:lnTo>
                  <a:lnTo>
                    <a:pt x="4138" y="1646"/>
                  </a:lnTo>
                  <a:lnTo>
                    <a:pt x="4192" y="1646"/>
                  </a:lnTo>
                  <a:lnTo>
                    <a:pt x="4249" y="1641"/>
                  </a:lnTo>
                  <a:lnTo>
                    <a:pt x="4304" y="1636"/>
                  </a:lnTo>
                  <a:lnTo>
                    <a:pt x="4356" y="1625"/>
                  </a:lnTo>
                  <a:lnTo>
                    <a:pt x="4411" y="1608"/>
                  </a:lnTo>
                  <a:lnTo>
                    <a:pt x="4458" y="1589"/>
                  </a:lnTo>
                  <a:lnTo>
                    <a:pt x="4510" y="1568"/>
                  </a:lnTo>
                  <a:lnTo>
                    <a:pt x="4515" y="1579"/>
                  </a:lnTo>
                  <a:lnTo>
                    <a:pt x="4517" y="1594"/>
                  </a:lnTo>
                  <a:lnTo>
                    <a:pt x="4510" y="1608"/>
                  </a:lnTo>
                  <a:lnTo>
                    <a:pt x="4503" y="1625"/>
                  </a:lnTo>
                  <a:lnTo>
                    <a:pt x="4487" y="1636"/>
                  </a:lnTo>
                  <a:lnTo>
                    <a:pt x="4475" y="1651"/>
                  </a:lnTo>
                  <a:lnTo>
                    <a:pt x="4463" y="1660"/>
                  </a:lnTo>
                  <a:lnTo>
                    <a:pt x="4453" y="1672"/>
                  </a:lnTo>
                  <a:lnTo>
                    <a:pt x="4551" y="1665"/>
                  </a:lnTo>
                  <a:lnTo>
                    <a:pt x="4650" y="1665"/>
                  </a:lnTo>
                  <a:lnTo>
                    <a:pt x="4748" y="1667"/>
                  </a:lnTo>
                  <a:lnTo>
                    <a:pt x="4843" y="1672"/>
                  </a:lnTo>
                  <a:lnTo>
                    <a:pt x="4938" y="1672"/>
                  </a:lnTo>
                  <a:lnTo>
                    <a:pt x="5035" y="1672"/>
                  </a:lnTo>
                  <a:lnTo>
                    <a:pt x="5130" y="1665"/>
                  </a:lnTo>
                  <a:lnTo>
                    <a:pt x="5227" y="1651"/>
                  </a:lnTo>
                  <a:lnTo>
                    <a:pt x="5306" y="1646"/>
                  </a:lnTo>
                  <a:lnTo>
                    <a:pt x="5391" y="1643"/>
                  </a:lnTo>
                  <a:lnTo>
                    <a:pt x="5477" y="1643"/>
                  </a:lnTo>
                  <a:lnTo>
                    <a:pt x="5562" y="1643"/>
                  </a:lnTo>
                  <a:lnTo>
                    <a:pt x="5647" y="1643"/>
                  </a:lnTo>
                  <a:lnTo>
                    <a:pt x="5733" y="1643"/>
                  </a:lnTo>
                  <a:lnTo>
                    <a:pt x="5811" y="1643"/>
                  </a:lnTo>
                  <a:lnTo>
                    <a:pt x="5894" y="1646"/>
                  </a:lnTo>
                  <a:lnTo>
                    <a:pt x="5928" y="1617"/>
                  </a:lnTo>
                  <a:lnTo>
                    <a:pt x="5968" y="1598"/>
                  </a:lnTo>
                  <a:lnTo>
                    <a:pt x="6006" y="1582"/>
                  </a:lnTo>
                  <a:lnTo>
                    <a:pt x="6049" y="1575"/>
                  </a:lnTo>
                  <a:lnTo>
                    <a:pt x="6091" y="1563"/>
                  </a:lnTo>
                  <a:lnTo>
                    <a:pt x="6132" y="1556"/>
                  </a:lnTo>
                  <a:lnTo>
                    <a:pt x="6172" y="1546"/>
                  </a:lnTo>
                  <a:lnTo>
                    <a:pt x="6217" y="1537"/>
                  </a:lnTo>
                  <a:lnTo>
                    <a:pt x="6224" y="1551"/>
                  </a:lnTo>
                  <a:lnTo>
                    <a:pt x="6220" y="1570"/>
                  </a:lnTo>
                  <a:lnTo>
                    <a:pt x="6201" y="1584"/>
                  </a:lnTo>
                  <a:lnTo>
                    <a:pt x="6186" y="1598"/>
                  </a:lnTo>
                  <a:lnTo>
                    <a:pt x="6220" y="1596"/>
                  </a:lnTo>
                  <a:lnTo>
                    <a:pt x="6253" y="1594"/>
                  </a:lnTo>
                  <a:lnTo>
                    <a:pt x="6286" y="1589"/>
                  </a:lnTo>
                  <a:lnTo>
                    <a:pt x="6322" y="1584"/>
                  </a:lnTo>
                  <a:lnTo>
                    <a:pt x="6355" y="1575"/>
                  </a:lnTo>
                  <a:lnTo>
                    <a:pt x="6388" y="1563"/>
                  </a:lnTo>
                  <a:lnTo>
                    <a:pt x="6419" y="1549"/>
                  </a:lnTo>
                  <a:lnTo>
                    <a:pt x="6452" y="1537"/>
                  </a:lnTo>
                  <a:lnTo>
                    <a:pt x="6459" y="1537"/>
                  </a:lnTo>
                  <a:lnTo>
                    <a:pt x="6469" y="1539"/>
                  </a:lnTo>
                  <a:lnTo>
                    <a:pt x="6474" y="1544"/>
                  </a:lnTo>
                  <a:lnTo>
                    <a:pt x="6478" y="1556"/>
                  </a:lnTo>
                  <a:lnTo>
                    <a:pt x="6452" y="1601"/>
                  </a:lnTo>
                  <a:lnTo>
                    <a:pt x="6391" y="1643"/>
                  </a:lnTo>
                  <a:lnTo>
                    <a:pt x="6303" y="1672"/>
                  </a:lnTo>
                  <a:lnTo>
                    <a:pt x="6203" y="1696"/>
                  </a:lnTo>
                  <a:lnTo>
                    <a:pt x="6099" y="1710"/>
                  </a:lnTo>
                  <a:lnTo>
                    <a:pt x="5999" y="1724"/>
                  </a:lnTo>
                  <a:lnTo>
                    <a:pt x="5918" y="1736"/>
                  </a:lnTo>
                  <a:lnTo>
                    <a:pt x="5868" y="1750"/>
                  </a:lnTo>
                  <a:lnTo>
                    <a:pt x="5859" y="1767"/>
                  </a:lnTo>
                  <a:lnTo>
                    <a:pt x="5842" y="1776"/>
                  </a:lnTo>
                  <a:lnTo>
                    <a:pt x="5821" y="1781"/>
                  </a:lnTo>
                  <a:lnTo>
                    <a:pt x="5804" y="1791"/>
                  </a:lnTo>
                  <a:lnTo>
                    <a:pt x="5702" y="1810"/>
                  </a:lnTo>
                  <a:lnTo>
                    <a:pt x="5602" y="1833"/>
                  </a:lnTo>
                  <a:lnTo>
                    <a:pt x="5500" y="1855"/>
                  </a:lnTo>
                  <a:lnTo>
                    <a:pt x="5401" y="1879"/>
                  </a:lnTo>
                  <a:lnTo>
                    <a:pt x="5296" y="1893"/>
                  </a:lnTo>
                  <a:lnTo>
                    <a:pt x="5194" y="1902"/>
                  </a:lnTo>
                  <a:lnTo>
                    <a:pt x="5090" y="1902"/>
                  </a:lnTo>
                  <a:lnTo>
                    <a:pt x="4987" y="1895"/>
                  </a:lnTo>
                  <a:lnTo>
                    <a:pt x="4890" y="1909"/>
                  </a:lnTo>
                  <a:lnTo>
                    <a:pt x="4793" y="1926"/>
                  </a:lnTo>
                  <a:lnTo>
                    <a:pt x="4695" y="1936"/>
                  </a:lnTo>
                  <a:lnTo>
                    <a:pt x="4598" y="1945"/>
                  </a:lnTo>
                  <a:lnTo>
                    <a:pt x="4501" y="1950"/>
                  </a:lnTo>
                  <a:lnTo>
                    <a:pt x="4403" y="1955"/>
                  </a:lnTo>
                  <a:lnTo>
                    <a:pt x="4304" y="1955"/>
                  </a:lnTo>
                  <a:lnTo>
                    <a:pt x="4206" y="1957"/>
                  </a:lnTo>
                  <a:lnTo>
                    <a:pt x="4211" y="1990"/>
                  </a:lnTo>
                  <a:lnTo>
                    <a:pt x="4223" y="2031"/>
                  </a:lnTo>
                  <a:lnTo>
                    <a:pt x="4242" y="2073"/>
                  </a:lnTo>
                  <a:lnTo>
                    <a:pt x="4271" y="2123"/>
                  </a:lnTo>
                  <a:lnTo>
                    <a:pt x="4297" y="2168"/>
                  </a:lnTo>
                  <a:lnTo>
                    <a:pt x="4323" y="2211"/>
                  </a:lnTo>
                  <a:lnTo>
                    <a:pt x="4344" y="2254"/>
                  </a:lnTo>
                  <a:lnTo>
                    <a:pt x="4363" y="2287"/>
                  </a:lnTo>
                  <a:lnTo>
                    <a:pt x="4327" y="2275"/>
                  </a:lnTo>
                  <a:lnTo>
                    <a:pt x="4290" y="2261"/>
                  </a:lnTo>
                  <a:lnTo>
                    <a:pt x="4252" y="2242"/>
                  </a:lnTo>
                  <a:lnTo>
                    <a:pt x="4214" y="2223"/>
                  </a:lnTo>
                  <a:lnTo>
                    <a:pt x="4178" y="2201"/>
                  </a:lnTo>
                  <a:lnTo>
                    <a:pt x="4152" y="2190"/>
                  </a:lnTo>
                  <a:lnTo>
                    <a:pt x="4130" y="2180"/>
                  </a:lnTo>
                  <a:lnTo>
                    <a:pt x="4126" y="2182"/>
                  </a:lnTo>
                  <a:lnTo>
                    <a:pt x="4109" y="2218"/>
                  </a:lnTo>
                  <a:lnTo>
                    <a:pt x="4095" y="2282"/>
                  </a:lnTo>
                  <a:lnTo>
                    <a:pt x="4078" y="2363"/>
                  </a:lnTo>
                  <a:lnTo>
                    <a:pt x="4066" y="2448"/>
                  </a:lnTo>
                  <a:lnTo>
                    <a:pt x="4052" y="2531"/>
                  </a:lnTo>
                  <a:lnTo>
                    <a:pt x="4045" y="2607"/>
                  </a:lnTo>
                  <a:lnTo>
                    <a:pt x="4043" y="2662"/>
                  </a:lnTo>
                  <a:lnTo>
                    <a:pt x="4052" y="2693"/>
                  </a:lnTo>
                  <a:lnTo>
                    <a:pt x="4057" y="2707"/>
                  </a:lnTo>
                  <a:lnTo>
                    <a:pt x="4057" y="2726"/>
                  </a:lnTo>
                  <a:lnTo>
                    <a:pt x="4057" y="2738"/>
                  </a:lnTo>
                  <a:lnTo>
                    <a:pt x="4066" y="2752"/>
                  </a:lnTo>
                  <a:lnTo>
                    <a:pt x="4147" y="2793"/>
                  </a:lnTo>
                  <a:lnTo>
                    <a:pt x="4228" y="2835"/>
                  </a:lnTo>
                  <a:lnTo>
                    <a:pt x="4311" y="2878"/>
                  </a:lnTo>
                  <a:lnTo>
                    <a:pt x="4396" y="2921"/>
                  </a:lnTo>
                  <a:lnTo>
                    <a:pt x="4477" y="2961"/>
                  </a:lnTo>
                  <a:lnTo>
                    <a:pt x="4563" y="3002"/>
                  </a:lnTo>
                  <a:lnTo>
                    <a:pt x="4648" y="3037"/>
                  </a:lnTo>
                  <a:lnTo>
                    <a:pt x="4733" y="3075"/>
                  </a:lnTo>
                  <a:lnTo>
                    <a:pt x="4771" y="3099"/>
                  </a:lnTo>
                  <a:lnTo>
                    <a:pt x="4812" y="3120"/>
                  </a:lnTo>
                  <a:lnTo>
                    <a:pt x="4850" y="3142"/>
                  </a:lnTo>
                  <a:lnTo>
                    <a:pt x="4893" y="3163"/>
                  </a:lnTo>
                  <a:lnTo>
                    <a:pt x="4933" y="3182"/>
                  </a:lnTo>
                  <a:lnTo>
                    <a:pt x="4973" y="3206"/>
                  </a:lnTo>
                  <a:lnTo>
                    <a:pt x="5016" y="3227"/>
                  </a:lnTo>
                  <a:lnTo>
                    <a:pt x="5059" y="3249"/>
                  </a:lnTo>
                  <a:lnTo>
                    <a:pt x="5101" y="3289"/>
                  </a:lnTo>
                  <a:lnTo>
                    <a:pt x="5123" y="3346"/>
                  </a:lnTo>
                  <a:lnTo>
                    <a:pt x="5118" y="3408"/>
                  </a:lnTo>
                  <a:lnTo>
                    <a:pt x="5097" y="3479"/>
                  </a:lnTo>
                  <a:lnTo>
                    <a:pt x="5066" y="3545"/>
                  </a:lnTo>
                  <a:lnTo>
                    <a:pt x="5030" y="3612"/>
                  </a:lnTo>
                  <a:lnTo>
                    <a:pt x="4995" y="3669"/>
                  </a:lnTo>
                  <a:lnTo>
                    <a:pt x="4964" y="3719"/>
                  </a:lnTo>
                  <a:lnTo>
                    <a:pt x="4897" y="3795"/>
                  </a:lnTo>
                  <a:lnTo>
                    <a:pt x="4828" y="3875"/>
                  </a:lnTo>
                  <a:lnTo>
                    <a:pt x="4764" y="3954"/>
                  </a:lnTo>
                  <a:lnTo>
                    <a:pt x="4703" y="4032"/>
                  </a:lnTo>
                  <a:lnTo>
                    <a:pt x="4641" y="4110"/>
                  </a:lnTo>
                  <a:lnTo>
                    <a:pt x="4584" y="4191"/>
                  </a:lnTo>
                  <a:lnTo>
                    <a:pt x="4532" y="4274"/>
                  </a:lnTo>
                  <a:lnTo>
                    <a:pt x="4484" y="4364"/>
                  </a:lnTo>
                  <a:lnTo>
                    <a:pt x="4496" y="4369"/>
                  </a:lnTo>
                  <a:lnTo>
                    <a:pt x="4510" y="4374"/>
                  </a:lnTo>
                  <a:lnTo>
                    <a:pt x="4525" y="4376"/>
                  </a:lnTo>
                  <a:lnTo>
                    <a:pt x="4541" y="4381"/>
                  </a:lnTo>
                  <a:lnTo>
                    <a:pt x="4553" y="4383"/>
                  </a:lnTo>
                  <a:lnTo>
                    <a:pt x="4567" y="4391"/>
                  </a:lnTo>
                  <a:lnTo>
                    <a:pt x="4577" y="4398"/>
                  </a:lnTo>
                  <a:lnTo>
                    <a:pt x="4589" y="4412"/>
                  </a:lnTo>
                  <a:lnTo>
                    <a:pt x="4551" y="4438"/>
                  </a:lnTo>
                  <a:lnTo>
                    <a:pt x="4515" y="4469"/>
                  </a:lnTo>
                  <a:lnTo>
                    <a:pt x="4479" y="4500"/>
                  </a:lnTo>
                  <a:lnTo>
                    <a:pt x="4451" y="4535"/>
                  </a:lnTo>
                  <a:lnTo>
                    <a:pt x="4422" y="4571"/>
                  </a:lnTo>
                  <a:lnTo>
                    <a:pt x="4396" y="4607"/>
                  </a:lnTo>
                  <a:lnTo>
                    <a:pt x="4373" y="4645"/>
                  </a:lnTo>
                  <a:lnTo>
                    <a:pt x="4349" y="4685"/>
                  </a:lnTo>
                  <a:lnTo>
                    <a:pt x="4344" y="4704"/>
                  </a:lnTo>
                  <a:lnTo>
                    <a:pt x="4358" y="4716"/>
                  </a:lnTo>
                  <a:lnTo>
                    <a:pt x="4403" y="4723"/>
                  </a:lnTo>
                  <a:lnTo>
                    <a:pt x="4453" y="4730"/>
                  </a:lnTo>
                  <a:lnTo>
                    <a:pt x="4506" y="4737"/>
                  </a:lnTo>
                  <a:lnTo>
                    <a:pt x="4558" y="4744"/>
                  </a:lnTo>
                  <a:lnTo>
                    <a:pt x="4603" y="4751"/>
                  </a:lnTo>
                  <a:lnTo>
                    <a:pt x="4643" y="4761"/>
                  </a:lnTo>
                  <a:lnTo>
                    <a:pt x="4674" y="4773"/>
                  </a:lnTo>
                  <a:lnTo>
                    <a:pt x="4693" y="4794"/>
                  </a:lnTo>
                  <a:lnTo>
                    <a:pt x="4705" y="4830"/>
                  </a:lnTo>
                  <a:lnTo>
                    <a:pt x="4695" y="4861"/>
                  </a:lnTo>
                  <a:lnTo>
                    <a:pt x="4672" y="4882"/>
                  </a:lnTo>
                  <a:lnTo>
                    <a:pt x="4643" y="4908"/>
                  </a:lnTo>
                  <a:lnTo>
                    <a:pt x="4605" y="4930"/>
                  </a:lnTo>
                  <a:lnTo>
                    <a:pt x="4574" y="4958"/>
                  </a:lnTo>
                  <a:lnTo>
                    <a:pt x="4551" y="4991"/>
                  </a:lnTo>
                  <a:lnTo>
                    <a:pt x="4546" y="5041"/>
                  </a:lnTo>
                  <a:close/>
                  <a:moveTo>
                    <a:pt x="4546" y="5108"/>
                  </a:moveTo>
                  <a:lnTo>
                    <a:pt x="4515" y="5131"/>
                  </a:lnTo>
                  <a:lnTo>
                    <a:pt x="4487" y="5160"/>
                  </a:lnTo>
                  <a:lnTo>
                    <a:pt x="4463" y="5184"/>
                  </a:lnTo>
                  <a:lnTo>
                    <a:pt x="4441" y="5207"/>
                  </a:lnTo>
                  <a:lnTo>
                    <a:pt x="4418" y="5226"/>
                  </a:lnTo>
                  <a:lnTo>
                    <a:pt x="4392" y="5248"/>
                  </a:lnTo>
                  <a:lnTo>
                    <a:pt x="4356" y="5264"/>
                  </a:lnTo>
                  <a:lnTo>
                    <a:pt x="4318" y="5281"/>
                  </a:lnTo>
                  <a:lnTo>
                    <a:pt x="4218" y="5298"/>
                  </a:lnTo>
                  <a:lnTo>
                    <a:pt x="4121" y="5312"/>
                  </a:lnTo>
                  <a:lnTo>
                    <a:pt x="4024" y="5324"/>
                  </a:lnTo>
                  <a:lnTo>
                    <a:pt x="3924" y="5331"/>
                  </a:lnTo>
                  <a:lnTo>
                    <a:pt x="3822" y="5328"/>
                  </a:lnTo>
                  <a:lnTo>
                    <a:pt x="3724" y="5321"/>
                  </a:lnTo>
                  <a:lnTo>
                    <a:pt x="3627" y="5300"/>
                  </a:lnTo>
                  <a:lnTo>
                    <a:pt x="3535" y="5267"/>
                  </a:lnTo>
                  <a:lnTo>
                    <a:pt x="3480" y="5224"/>
                  </a:lnTo>
                  <a:lnTo>
                    <a:pt x="3447" y="5172"/>
                  </a:lnTo>
                  <a:lnTo>
                    <a:pt x="3421" y="5110"/>
                  </a:lnTo>
                  <a:lnTo>
                    <a:pt x="3399" y="5051"/>
                  </a:lnTo>
                  <a:lnTo>
                    <a:pt x="3368" y="4991"/>
                  </a:lnTo>
                  <a:lnTo>
                    <a:pt x="3330" y="4946"/>
                  </a:lnTo>
                  <a:lnTo>
                    <a:pt x="3278" y="4913"/>
                  </a:lnTo>
                  <a:lnTo>
                    <a:pt x="3205" y="4901"/>
                  </a:lnTo>
                  <a:lnTo>
                    <a:pt x="3174" y="4908"/>
                  </a:lnTo>
                  <a:lnTo>
                    <a:pt x="3145" y="4913"/>
                  </a:lnTo>
                  <a:lnTo>
                    <a:pt x="3112" y="4915"/>
                  </a:lnTo>
                  <a:lnTo>
                    <a:pt x="3084" y="4920"/>
                  </a:lnTo>
                  <a:lnTo>
                    <a:pt x="3050" y="4920"/>
                  </a:lnTo>
                  <a:lnTo>
                    <a:pt x="3017" y="4920"/>
                  </a:lnTo>
                  <a:lnTo>
                    <a:pt x="2989" y="4915"/>
                  </a:lnTo>
                  <a:lnTo>
                    <a:pt x="2960" y="4911"/>
                  </a:lnTo>
                  <a:lnTo>
                    <a:pt x="2943" y="4873"/>
                  </a:lnTo>
                  <a:lnTo>
                    <a:pt x="2922" y="4851"/>
                  </a:lnTo>
                  <a:lnTo>
                    <a:pt x="2891" y="4842"/>
                  </a:lnTo>
                  <a:lnTo>
                    <a:pt x="2860" y="4839"/>
                  </a:lnTo>
                  <a:lnTo>
                    <a:pt x="2822" y="4839"/>
                  </a:lnTo>
                  <a:lnTo>
                    <a:pt x="2787" y="4844"/>
                  </a:lnTo>
                  <a:lnTo>
                    <a:pt x="2749" y="4846"/>
                  </a:lnTo>
                  <a:lnTo>
                    <a:pt x="2720" y="4846"/>
                  </a:lnTo>
                  <a:lnTo>
                    <a:pt x="2566" y="4868"/>
                  </a:lnTo>
                  <a:lnTo>
                    <a:pt x="2405" y="4903"/>
                  </a:lnTo>
                  <a:lnTo>
                    <a:pt x="2245" y="4956"/>
                  </a:lnTo>
                  <a:lnTo>
                    <a:pt x="2096" y="5025"/>
                  </a:lnTo>
                  <a:lnTo>
                    <a:pt x="1961" y="5112"/>
                  </a:lnTo>
                  <a:lnTo>
                    <a:pt x="1847" y="5224"/>
                  </a:lnTo>
                  <a:lnTo>
                    <a:pt x="1764" y="5359"/>
                  </a:lnTo>
                  <a:lnTo>
                    <a:pt x="1718" y="5526"/>
                  </a:lnTo>
                  <a:lnTo>
                    <a:pt x="1704" y="5661"/>
                  </a:lnTo>
                  <a:lnTo>
                    <a:pt x="1711" y="5796"/>
                  </a:lnTo>
                  <a:lnTo>
                    <a:pt x="1730" y="5924"/>
                  </a:lnTo>
                  <a:lnTo>
                    <a:pt x="1766" y="6055"/>
                  </a:lnTo>
                  <a:lnTo>
                    <a:pt x="1816" y="6176"/>
                  </a:lnTo>
                  <a:lnTo>
                    <a:pt x="1880" y="6295"/>
                  </a:lnTo>
                  <a:lnTo>
                    <a:pt x="1958" y="6409"/>
                  </a:lnTo>
                  <a:lnTo>
                    <a:pt x="2048" y="6518"/>
                  </a:lnTo>
                  <a:lnTo>
                    <a:pt x="2101" y="6565"/>
                  </a:lnTo>
                  <a:lnTo>
                    <a:pt x="2169" y="6615"/>
                  </a:lnTo>
                  <a:lnTo>
                    <a:pt x="2241" y="6660"/>
                  </a:lnTo>
                  <a:lnTo>
                    <a:pt x="2324" y="6706"/>
                  </a:lnTo>
                  <a:lnTo>
                    <a:pt x="2407" y="6751"/>
                  </a:lnTo>
                  <a:lnTo>
                    <a:pt x="2492" y="6793"/>
                  </a:lnTo>
                  <a:lnTo>
                    <a:pt x="2578" y="6836"/>
                  </a:lnTo>
                  <a:lnTo>
                    <a:pt x="2659" y="6884"/>
                  </a:lnTo>
                  <a:lnTo>
                    <a:pt x="2675" y="6893"/>
                  </a:lnTo>
                  <a:lnTo>
                    <a:pt x="2694" y="6905"/>
                  </a:lnTo>
                  <a:lnTo>
                    <a:pt x="2711" y="6919"/>
                  </a:lnTo>
                  <a:lnTo>
                    <a:pt x="2727" y="6934"/>
                  </a:lnTo>
                  <a:lnTo>
                    <a:pt x="2739" y="6948"/>
                  </a:lnTo>
                  <a:lnTo>
                    <a:pt x="2749" y="6969"/>
                  </a:lnTo>
                  <a:lnTo>
                    <a:pt x="2751" y="6993"/>
                  </a:lnTo>
                  <a:lnTo>
                    <a:pt x="2751" y="7019"/>
                  </a:lnTo>
                  <a:lnTo>
                    <a:pt x="2730" y="7090"/>
                  </a:lnTo>
                  <a:lnTo>
                    <a:pt x="2704" y="7164"/>
                  </a:lnTo>
                  <a:lnTo>
                    <a:pt x="2673" y="7233"/>
                  </a:lnTo>
                  <a:lnTo>
                    <a:pt x="2637" y="7302"/>
                  </a:lnTo>
                  <a:lnTo>
                    <a:pt x="2599" y="7370"/>
                  </a:lnTo>
                  <a:lnTo>
                    <a:pt x="2561" y="7437"/>
                  </a:lnTo>
                  <a:lnTo>
                    <a:pt x="2523" y="7503"/>
                  </a:lnTo>
                  <a:lnTo>
                    <a:pt x="2490" y="7575"/>
                  </a:lnTo>
                  <a:lnTo>
                    <a:pt x="2599" y="7601"/>
                  </a:lnTo>
                  <a:lnTo>
                    <a:pt x="2711" y="7627"/>
                  </a:lnTo>
                  <a:lnTo>
                    <a:pt x="2822" y="7653"/>
                  </a:lnTo>
                  <a:lnTo>
                    <a:pt x="2934" y="7689"/>
                  </a:lnTo>
                  <a:lnTo>
                    <a:pt x="3038" y="7731"/>
                  </a:lnTo>
                  <a:lnTo>
                    <a:pt x="3136" y="7788"/>
                  </a:lnTo>
                  <a:lnTo>
                    <a:pt x="3226" y="7862"/>
                  </a:lnTo>
                  <a:lnTo>
                    <a:pt x="3309" y="7959"/>
                  </a:lnTo>
                  <a:lnTo>
                    <a:pt x="3330" y="7952"/>
                  </a:lnTo>
                  <a:lnTo>
                    <a:pt x="3357" y="7950"/>
                  </a:lnTo>
                  <a:lnTo>
                    <a:pt x="3383" y="7943"/>
                  </a:lnTo>
                  <a:lnTo>
                    <a:pt x="3411" y="7940"/>
                  </a:lnTo>
                  <a:lnTo>
                    <a:pt x="3430" y="7931"/>
                  </a:lnTo>
                  <a:lnTo>
                    <a:pt x="3451" y="7916"/>
                  </a:lnTo>
                  <a:lnTo>
                    <a:pt x="3466" y="7897"/>
                  </a:lnTo>
                  <a:lnTo>
                    <a:pt x="3475" y="7874"/>
                  </a:lnTo>
                  <a:lnTo>
                    <a:pt x="3473" y="7859"/>
                  </a:lnTo>
                  <a:lnTo>
                    <a:pt x="3470" y="7848"/>
                  </a:lnTo>
                  <a:lnTo>
                    <a:pt x="3466" y="7836"/>
                  </a:lnTo>
                  <a:lnTo>
                    <a:pt x="3461" y="7826"/>
                  </a:lnTo>
                  <a:lnTo>
                    <a:pt x="3449" y="7803"/>
                  </a:lnTo>
                  <a:lnTo>
                    <a:pt x="3440" y="7786"/>
                  </a:lnTo>
                  <a:lnTo>
                    <a:pt x="3371" y="7722"/>
                  </a:lnTo>
                  <a:lnTo>
                    <a:pt x="3307" y="7655"/>
                  </a:lnTo>
                  <a:lnTo>
                    <a:pt x="3235" y="7594"/>
                  </a:lnTo>
                  <a:lnTo>
                    <a:pt x="3167" y="7537"/>
                  </a:lnTo>
                  <a:lnTo>
                    <a:pt x="3091" y="7482"/>
                  </a:lnTo>
                  <a:lnTo>
                    <a:pt x="3012" y="7434"/>
                  </a:lnTo>
                  <a:lnTo>
                    <a:pt x="2934" y="7397"/>
                  </a:lnTo>
                  <a:lnTo>
                    <a:pt x="2851" y="7368"/>
                  </a:lnTo>
                  <a:lnTo>
                    <a:pt x="2844" y="7347"/>
                  </a:lnTo>
                  <a:lnTo>
                    <a:pt x="2846" y="7328"/>
                  </a:lnTo>
                  <a:lnTo>
                    <a:pt x="2851" y="7309"/>
                  </a:lnTo>
                  <a:lnTo>
                    <a:pt x="2863" y="7294"/>
                  </a:lnTo>
                  <a:lnTo>
                    <a:pt x="2872" y="7275"/>
                  </a:lnTo>
                  <a:lnTo>
                    <a:pt x="2884" y="7259"/>
                  </a:lnTo>
                  <a:lnTo>
                    <a:pt x="2894" y="7242"/>
                  </a:lnTo>
                  <a:lnTo>
                    <a:pt x="2903" y="7228"/>
                  </a:lnTo>
                  <a:lnTo>
                    <a:pt x="2977" y="7100"/>
                  </a:lnTo>
                  <a:lnTo>
                    <a:pt x="3053" y="6976"/>
                  </a:lnTo>
                  <a:lnTo>
                    <a:pt x="3114" y="6855"/>
                  </a:lnTo>
                  <a:lnTo>
                    <a:pt x="3162" y="6736"/>
                  </a:lnTo>
                  <a:lnTo>
                    <a:pt x="3178" y="6613"/>
                  </a:lnTo>
                  <a:lnTo>
                    <a:pt x="3164" y="6492"/>
                  </a:lnTo>
                  <a:lnTo>
                    <a:pt x="3107" y="6366"/>
                  </a:lnTo>
                  <a:lnTo>
                    <a:pt x="3005" y="6238"/>
                  </a:lnTo>
                  <a:lnTo>
                    <a:pt x="3005" y="6224"/>
                  </a:lnTo>
                  <a:lnTo>
                    <a:pt x="3005" y="6214"/>
                  </a:lnTo>
                  <a:lnTo>
                    <a:pt x="3005" y="6207"/>
                  </a:lnTo>
                  <a:lnTo>
                    <a:pt x="3017" y="6202"/>
                  </a:lnTo>
                  <a:lnTo>
                    <a:pt x="3207" y="6221"/>
                  </a:lnTo>
                  <a:lnTo>
                    <a:pt x="3397" y="6250"/>
                  </a:lnTo>
                  <a:lnTo>
                    <a:pt x="3584" y="6278"/>
                  </a:lnTo>
                  <a:lnTo>
                    <a:pt x="3777" y="6307"/>
                  </a:lnTo>
                  <a:lnTo>
                    <a:pt x="3964" y="6330"/>
                  </a:lnTo>
                  <a:lnTo>
                    <a:pt x="4161" y="6347"/>
                  </a:lnTo>
                  <a:lnTo>
                    <a:pt x="4356" y="6357"/>
                  </a:lnTo>
                  <a:lnTo>
                    <a:pt x="4558" y="6354"/>
                  </a:lnTo>
                  <a:lnTo>
                    <a:pt x="4596" y="6347"/>
                  </a:lnTo>
                  <a:lnTo>
                    <a:pt x="4638" y="6340"/>
                  </a:lnTo>
                  <a:lnTo>
                    <a:pt x="4679" y="6333"/>
                  </a:lnTo>
                  <a:lnTo>
                    <a:pt x="4719" y="6328"/>
                  </a:lnTo>
                  <a:lnTo>
                    <a:pt x="4760" y="6319"/>
                  </a:lnTo>
                  <a:lnTo>
                    <a:pt x="4798" y="6311"/>
                  </a:lnTo>
                  <a:lnTo>
                    <a:pt x="4836" y="6304"/>
                  </a:lnTo>
                  <a:lnTo>
                    <a:pt x="4876" y="6297"/>
                  </a:lnTo>
                  <a:lnTo>
                    <a:pt x="4878" y="6288"/>
                  </a:lnTo>
                  <a:lnTo>
                    <a:pt x="4881" y="6276"/>
                  </a:lnTo>
                  <a:lnTo>
                    <a:pt x="4881" y="6262"/>
                  </a:lnTo>
                  <a:lnTo>
                    <a:pt x="4881" y="6250"/>
                  </a:lnTo>
                  <a:lnTo>
                    <a:pt x="4881" y="6233"/>
                  </a:lnTo>
                  <a:lnTo>
                    <a:pt x="4883" y="6226"/>
                  </a:lnTo>
                  <a:lnTo>
                    <a:pt x="4890" y="6224"/>
                  </a:lnTo>
                  <a:lnTo>
                    <a:pt x="4907" y="6228"/>
                  </a:lnTo>
                  <a:lnTo>
                    <a:pt x="4909" y="6285"/>
                  </a:lnTo>
                  <a:lnTo>
                    <a:pt x="4914" y="6342"/>
                  </a:lnTo>
                  <a:lnTo>
                    <a:pt x="4916" y="6402"/>
                  </a:lnTo>
                  <a:lnTo>
                    <a:pt x="4921" y="6461"/>
                  </a:lnTo>
                  <a:lnTo>
                    <a:pt x="4921" y="6520"/>
                  </a:lnTo>
                  <a:lnTo>
                    <a:pt x="4923" y="6580"/>
                  </a:lnTo>
                  <a:lnTo>
                    <a:pt x="4923" y="6639"/>
                  </a:lnTo>
                  <a:lnTo>
                    <a:pt x="4923" y="6698"/>
                  </a:lnTo>
                  <a:lnTo>
                    <a:pt x="4978" y="6767"/>
                  </a:lnTo>
                  <a:lnTo>
                    <a:pt x="5044" y="6831"/>
                  </a:lnTo>
                  <a:lnTo>
                    <a:pt x="5109" y="6896"/>
                  </a:lnTo>
                  <a:lnTo>
                    <a:pt x="5180" y="6957"/>
                  </a:lnTo>
                  <a:lnTo>
                    <a:pt x="5253" y="7014"/>
                  </a:lnTo>
                  <a:lnTo>
                    <a:pt x="5327" y="7071"/>
                  </a:lnTo>
                  <a:lnTo>
                    <a:pt x="5403" y="7128"/>
                  </a:lnTo>
                  <a:lnTo>
                    <a:pt x="5481" y="7180"/>
                  </a:lnTo>
                  <a:lnTo>
                    <a:pt x="5524" y="7235"/>
                  </a:lnTo>
                  <a:lnTo>
                    <a:pt x="5557" y="7294"/>
                  </a:lnTo>
                  <a:lnTo>
                    <a:pt x="5579" y="7356"/>
                  </a:lnTo>
                  <a:lnTo>
                    <a:pt x="5598" y="7423"/>
                  </a:lnTo>
                  <a:lnTo>
                    <a:pt x="5605" y="7489"/>
                  </a:lnTo>
                  <a:lnTo>
                    <a:pt x="5612" y="7556"/>
                  </a:lnTo>
                  <a:lnTo>
                    <a:pt x="5619" y="7627"/>
                  </a:lnTo>
                  <a:lnTo>
                    <a:pt x="5628" y="7696"/>
                  </a:lnTo>
                  <a:lnTo>
                    <a:pt x="5624" y="7762"/>
                  </a:lnTo>
                  <a:lnTo>
                    <a:pt x="5624" y="7831"/>
                  </a:lnTo>
                  <a:lnTo>
                    <a:pt x="5624" y="7900"/>
                  </a:lnTo>
                  <a:lnTo>
                    <a:pt x="5624" y="7971"/>
                  </a:lnTo>
                  <a:lnTo>
                    <a:pt x="5617" y="8035"/>
                  </a:lnTo>
                  <a:lnTo>
                    <a:pt x="5607" y="8104"/>
                  </a:lnTo>
                  <a:lnTo>
                    <a:pt x="5581" y="8163"/>
                  </a:lnTo>
                  <a:lnTo>
                    <a:pt x="5548" y="8225"/>
                  </a:lnTo>
                  <a:lnTo>
                    <a:pt x="5550" y="8247"/>
                  </a:lnTo>
                  <a:lnTo>
                    <a:pt x="5560" y="8273"/>
                  </a:lnTo>
                  <a:lnTo>
                    <a:pt x="5567" y="8294"/>
                  </a:lnTo>
                  <a:lnTo>
                    <a:pt x="5581" y="8322"/>
                  </a:lnTo>
                  <a:lnTo>
                    <a:pt x="5598" y="8341"/>
                  </a:lnTo>
                  <a:lnTo>
                    <a:pt x="5617" y="8360"/>
                  </a:lnTo>
                  <a:lnTo>
                    <a:pt x="5638" y="8377"/>
                  </a:lnTo>
                  <a:lnTo>
                    <a:pt x="5664" y="8391"/>
                  </a:lnTo>
                  <a:lnTo>
                    <a:pt x="5700" y="8270"/>
                  </a:lnTo>
                  <a:lnTo>
                    <a:pt x="5735" y="8152"/>
                  </a:lnTo>
                  <a:lnTo>
                    <a:pt x="5764" y="8028"/>
                  </a:lnTo>
                  <a:lnTo>
                    <a:pt x="5788" y="7905"/>
                  </a:lnTo>
                  <a:lnTo>
                    <a:pt x="5809" y="7779"/>
                  </a:lnTo>
                  <a:lnTo>
                    <a:pt x="5830" y="7655"/>
                  </a:lnTo>
                  <a:lnTo>
                    <a:pt x="5854" y="7529"/>
                  </a:lnTo>
                  <a:lnTo>
                    <a:pt x="5878" y="7404"/>
                  </a:lnTo>
                  <a:lnTo>
                    <a:pt x="5873" y="7373"/>
                  </a:lnTo>
                  <a:lnTo>
                    <a:pt x="5871" y="7340"/>
                  </a:lnTo>
                  <a:lnTo>
                    <a:pt x="5866" y="7304"/>
                  </a:lnTo>
                  <a:lnTo>
                    <a:pt x="5861" y="7271"/>
                  </a:lnTo>
                  <a:lnTo>
                    <a:pt x="5852" y="7235"/>
                  </a:lnTo>
                  <a:lnTo>
                    <a:pt x="5840" y="7202"/>
                  </a:lnTo>
                  <a:lnTo>
                    <a:pt x="5821" y="7169"/>
                  </a:lnTo>
                  <a:lnTo>
                    <a:pt x="5804" y="7142"/>
                  </a:lnTo>
                  <a:lnTo>
                    <a:pt x="5747" y="7083"/>
                  </a:lnTo>
                  <a:lnTo>
                    <a:pt x="5690" y="7026"/>
                  </a:lnTo>
                  <a:lnTo>
                    <a:pt x="5636" y="6964"/>
                  </a:lnTo>
                  <a:lnTo>
                    <a:pt x="5583" y="6907"/>
                  </a:lnTo>
                  <a:lnTo>
                    <a:pt x="5531" y="6843"/>
                  </a:lnTo>
                  <a:lnTo>
                    <a:pt x="5484" y="6782"/>
                  </a:lnTo>
                  <a:lnTo>
                    <a:pt x="5434" y="6715"/>
                  </a:lnTo>
                  <a:lnTo>
                    <a:pt x="5393" y="6653"/>
                  </a:lnTo>
                  <a:lnTo>
                    <a:pt x="5372" y="6596"/>
                  </a:lnTo>
                  <a:lnTo>
                    <a:pt x="5365" y="6546"/>
                  </a:lnTo>
                  <a:lnTo>
                    <a:pt x="5365" y="6492"/>
                  </a:lnTo>
                  <a:lnTo>
                    <a:pt x="5372" y="6440"/>
                  </a:lnTo>
                  <a:lnTo>
                    <a:pt x="5382" y="6385"/>
                  </a:lnTo>
                  <a:lnTo>
                    <a:pt x="5393" y="6328"/>
                  </a:lnTo>
                  <a:lnTo>
                    <a:pt x="5405" y="6273"/>
                  </a:lnTo>
                  <a:lnTo>
                    <a:pt x="5412" y="6219"/>
                  </a:lnTo>
                  <a:lnTo>
                    <a:pt x="5424" y="6202"/>
                  </a:lnTo>
                  <a:lnTo>
                    <a:pt x="5434" y="6214"/>
                  </a:lnTo>
                  <a:lnTo>
                    <a:pt x="5429" y="6240"/>
                  </a:lnTo>
                  <a:lnTo>
                    <a:pt x="5427" y="6269"/>
                  </a:lnTo>
                  <a:lnTo>
                    <a:pt x="5422" y="6297"/>
                  </a:lnTo>
                  <a:lnTo>
                    <a:pt x="5420" y="6326"/>
                  </a:lnTo>
                  <a:lnTo>
                    <a:pt x="5412" y="6354"/>
                  </a:lnTo>
                  <a:lnTo>
                    <a:pt x="5408" y="6385"/>
                  </a:lnTo>
                  <a:lnTo>
                    <a:pt x="5403" y="6416"/>
                  </a:lnTo>
                  <a:lnTo>
                    <a:pt x="5398" y="6449"/>
                  </a:lnTo>
                  <a:lnTo>
                    <a:pt x="5424" y="6459"/>
                  </a:lnTo>
                  <a:lnTo>
                    <a:pt x="5496" y="6454"/>
                  </a:lnTo>
                  <a:lnTo>
                    <a:pt x="5564" y="6442"/>
                  </a:lnTo>
                  <a:lnTo>
                    <a:pt x="5631" y="6421"/>
                  </a:lnTo>
                  <a:lnTo>
                    <a:pt x="5697" y="6399"/>
                  </a:lnTo>
                  <a:lnTo>
                    <a:pt x="5759" y="6371"/>
                  </a:lnTo>
                  <a:lnTo>
                    <a:pt x="5821" y="6338"/>
                  </a:lnTo>
                  <a:lnTo>
                    <a:pt x="5882" y="6304"/>
                  </a:lnTo>
                  <a:lnTo>
                    <a:pt x="5944" y="6271"/>
                  </a:lnTo>
                  <a:lnTo>
                    <a:pt x="5982" y="6245"/>
                  </a:lnTo>
                  <a:lnTo>
                    <a:pt x="6015" y="6216"/>
                  </a:lnTo>
                  <a:lnTo>
                    <a:pt x="6042" y="6186"/>
                  </a:lnTo>
                  <a:lnTo>
                    <a:pt x="6068" y="6155"/>
                  </a:lnTo>
                  <a:lnTo>
                    <a:pt x="6091" y="6117"/>
                  </a:lnTo>
                  <a:lnTo>
                    <a:pt x="6113" y="6081"/>
                  </a:lnTo>
                  <a:lnTo>
                    <a:pt x="6134" y="6046"/>
                  </a:lnTo>
                  <a:lnTo>
                    <a:pt x="6155" y="6012"/>
                  </a:lnTo>
                  <a:lnTo>
                    <a:pt x="6186" y="5924"/>
                  </a:lnTo>
                  <a:lnTo>
                    <a:pt x="6220" y="5839"/>
                  </a:lnTo>
                  <a:lnTo>
                    <a:pt x="6246" y="5749"/>
                  </a:lnTo>
                  <a:lnTo>
                    <a:pt x="6269" y="5663"/>
                  </a:lnTo>
                  <a:lnTo>
                    <a:pt x="6284" y="5571"/>
                  </a:lnTo>
                  <a:lnTo>
                    <a:pt x="6293" y="5480"/>
                  </a:lnTo>
                  <a:lnTo>
                    <a:pt x="6291" y="5385"/>
                  </a:lnTo>
                  <a:lnTo>
                    <a:pt x="6284" y="5295"/>
                  </a:lnTo>
                  <a:lnTo>
                    <a:pt x="6291" y="5290"/>
                  </a:lnTo>
                  <a:lnTo>
                    <a:pt x="6298" y="5286"/>
                  </a:lnTo>
                  <a:lnTo>
                    <a:pt x="6305" y="5283"/>
                  </a:lnTo>
                  <a:lnTo>
                    <a:pt x="6315" y="5290"/>
                  </a:lnTo>
                  <a:lnTo>
                    <a:pt x="6319" y="5305"/>
                  </a:lnTo>
                  <a:lnTo>
                    <a:pt x="6322" y="5321"/>
                  </a:lnTo>
                  <a:lnTo>
                    <a:pt x="6322" y="5338"/>
                  </a:lnTo>
                  <a:lnTo>
                    <a:pt x="6324" y="5359"/>
                  </a:lnTo>
                  <a:lnTo>
                    <a:pt x="6322" y="5376"/>
                  </a:lnTo>
                  <a:lnTo>
                    <a:pt x="6322" y="5397"/>
                  </a:lnTo>
                  <a:lnTo>
                    <a:pt x="6322" y="5416"/>
                  </a:lnTo>
                  <a:lnTo>
                    <a:pt x="6326" y="5435"/>
                  </a:lnTo>
                  <a:lnTo>
                    <a:pt x="6372" y="5328"/>
                  </a:lnTo>
                  <a:lnTo>
                    <a:pt x="6429" y="5226"/>
                  </a:lnTo>
                  <a:lnTo>
                    <a:pt x="6490" y="5127"/>
                  </a:lnTo>
                  <a:lnTo>
                    <a:pt x="6552" y="5032"/>
                  </a:lnTo>
                  <a:lnTo>
                    <a:pt x="6611" y="4930"/>
                  </a:lnTo>
                  <a:lnTo>
                    <a:pt x="6668" y="4827"/>
                  </a:lnTo>
                  <a:lnTo>
                    <a:pt x="6716" y="4721"/>
                  </a:lnTo>
                  <a:lnTo>
                    <a:pt x="6749" y="4611"/>
                  </a:lnTo>
                  <a:lnTo>
                    <a:pt x="6761" y="4524"/>
                  </a:lnTo>
                  <a:lnTo>
                    <a:pt x="6775" y="4440"/>
                  </a:lnTo>
                  <a:lnTo>
                    <a:pt x="6785" y="4353"/>
                  </a:lnTo>
                  <a:lnTo>
                    <a:pt x="6796" y="4267"/>
                  </a:lnTo>
                  <a:lnTo>
                    <a:pt x="6806" y="4182"/>
                  </a:lnTo>
                  <a:lnTo>
                    <a:pt x="6815" y="4094"/>
                  </a:lnTo>
                  <a:lnTo>
                    <a:pt x="6830" y="4006"/>
                  </a:lnTo>
                  <a:lnTo>
                    <a:pt x="6844" y="3925"/>
                  </a:lnTo>
                  <a:lnTo>
                    <a:pt x="6846" y="3878"/>
                  </a:lnTo>
                  <a:lnTo>
                    <a:pt x="6851" y="3830"/>
                  </a:lnTo>
                  <a:lnTo>
                    <a:pt x="6851" y="3778"/>
                  </a:lnTo>
                  <a:lnTo>
                    <a:pt x="6853" y="3731"/>
                  </a:lnTo>
                  <a:lnTo>
                    <a:pt x="6851" y="3678"/>
                  </a:lnTo>
                  <a:lnTo>
                    <a:pt x="6851" y="3631"/>
                  </a:lnTo>
                  <a:lnTo>
                    <a:pt x="6851" y="3583"/>
                  </a:lnTo>
                  <a:lnTo>
                    <a:pt x="6856" y="3536"/>
                  </a:lnTo>
                  <a:lnTo>
                    <a:pt x="6844" y="3536"/>
                  </a:lnTo>
                  <a:lnTo>
                    <a:pt x="6815" y="3581"/>
                  </a:lnTo>
                  <a:lnTo>
                    <a:pt x="6792" y="3626"/>
                  </a:lnTo>
                  <a:lnTo>
                    <a:pt x="6768" y="3671"/>
                  </a:lnTo>
                  <a:lnTo>
                    <a:pt x="6747" y="3719"/>
                  </a:lnTo>
                  <a:lnTo>
                    <a:pt x="6723" y="3764"/>
                  </a:lnTo>
                  <a:lnTo>
                    <a:pt x="6706" y="3814"/>
                  </a:lnTo>
                  <a:lnTo>
                    <a:pt x="6687" y="3863"/>
                  </a:lnTo>
                  <a:lnTo>
                    <a:pt x="6680" y="3916"/>
                  </a:lnTo>
                  <a:lnTo>
                    <a:pt x="6664" y="4001"/>
                  </a:lnTo>
                  <a:lnTo>
                    <a:pt x="6656" y="4091"/>
                  </a:lnTo>
                  <a:lnTo>
                    <a:pt x="6649" y="4184"/>
                  </a:lnTo>
                  <a:lnTo>
                    <a:pt x="6645" y="4274"/>
                  </a:lnTo>
                  <a:lnTo>
                    <a:pt x="6635" y="4362"/>
                  </a:lnTo>
                  <a:lnTo>
                    <a:pt x="6623" y="4452"/>
                  </a:lnTo>
                  <a:lnTo>
                    <a:pt x="6607" y="4535"/>
                  </a:lnTo>
                  <a:lnTo>
                    <a:pt x="6583" y="4621"/>
                  </a:lnTo>
                  <a:lnTo>
                    <a:pt x="6566" y="4642"/>
                  </a:lnTo>
                  <a:lnTo>
                    <a:pt x="6552" y="4666"/>
                  </a:lnTo>
                  <a:lnTo>
                    <a:pt x="6533" y="4680"/>
                  </a:lnTo>
                  <a:lnTo>
                    <a:pt x="6514" y="4697"/>
                  </a:lnTo>
                  <a:lnTo>
                    <a:pt x="6493" y="4706"/>
                  </a:lnTo>
                  <a:lnTo>
                    <a:pt x="6471" y="4718"/>
                  </a:lnTo>
                  <a:lnTo>
                    <a:pt x="6445" y="4728"/>
                  </a:lnTo>
                  <a:lnTo>
                    <a:pt x="6426" y="4742"/>
                  </a:lnTo>
                  <a:lnTo>
                    <a:pt x="6367" y="4740"/>
                  </a:lnTo>
                  <a:lnTo>
                    <a:pt x="6305" y="4737"/>
                  </a:lnTo>
                  <a:lnTo>
                    <a:pt x="6248" y="4725"/>
                  </a:lnTo>
                  <a:lnTo>
                    <a:pt x="6193" y="4711"/>
                  </a:lnTo>
                  <a:lnTo>
                    <a:pt x="6141" y="4687"/>
                  </a:lnTo>
                  <a:lnTo>
                    <a:pt x="6096" y="4657"/>
                  </a:lnTo>
                  <a:lnTo>
                    <a:pt x="6053" y="4616"/>
                  </a:lnTo>
                  <a:lnTo>
                    <a:pt x="6020" y="4569"/>
                  </a:lnTo>
                  <a:lnTo>
                    <a:pt x="5985" y="4595"/>
                  </a:lnTo>
                  <a:lnTo>
                    <a:pt x="5951" y="4621"/>
                  </a:lnTo>
                  <a:lnTo>
                    <a:pt x="5916" y="4647"/>
                  </a:lnTo>
                  <a:lnTo>
                    <a:pt x="5885" y="4676"/>
                  </a:lnTo>
                  <a:lnTo>
                    <a:pt x="5849" y="4695"/>
                  </a:lnTo>
                  <a:lnTo>
                    <a:pt x="5811" y="4714"/>
                  </a:lnTo>
                  <a:lnTo>
                    <a:pt x="5773" y="4723"/>
                  </a:lnTo>
                  <a:lnTo>
                    <a:pt x="5738" y="4730"/>
                  </a:lnTo>
                  <a:lnTo>
                    <a:pt x="5712" y="4730"/>
                  </a:lnTo>
                  <a:lnTo>
                    <a:pt x="5697" y="4740"/>
                  </a:lnTo>
                  <a:lnTo>
                    <a:pt x="5683" y="4749"/>
                  </a:lnTo>
                  <a:lnTo>
                    <a:pt x="5671" y="4763"/>
                  </a:lnTo>
                  <a:lnTo>
                    <a:pt x="5659" y="4778"/>
                  </a:lnTo>
                  <a:lnTo>
                    <a:pt x="5647" y="4794"/>
                  </a:lnTo>
                  <a:lnTo>
                    <a:pt x="5631" y="4804"/>
                  </a:lnTo>
                  <a:lnTo>
                    <a:pt x="5617" y="4816"/>
                  </a:lnTo>
                  <a:lnTo>
                    <a:pt x="5581" y="4835"/>
                  </a:lnTo>
                  <a:lnTo>
                    <a:pt x="5548" y="4854"/>
                  </a:lnTo>
                  <a:lnTo>
                    <a:pt x="5512" y="4870"/>
                  </a:lnTo>
                  <a:lnTo>
                    <a:pt x="5479" y="4887"/>
                  </a:lnTo>
                  <a:lnTo>
                    <a:pt x="5439" y="4899"/>
                  </a:lnTo>
                  <a:lnTo>
                    <a:pt x="5401" y="4913"/>
                  </a:lnTo>
                  <a:lnTo>
                    <a:pt x="5360" y="4918"/>
                  </a:lnTo>
                  <a:lnTo>
                    <a:pt x="5320" y="4925"/>
                  </a:lnTo>
                  <a:lnTo>
                    <a:pt x="5298" y="4911"/>
                  </a:lnTo>
                  <a:lnTo>
                    <a:pt x="5277" y="4908"/>
                  </a:lnTo>
                  <a:lnTo>
                    <a:pt x="5258" y="4911"/>
                  </a:lnTo>
                  <a:lnTo>
                    <a:pt x="5239" y="4922"/>
                  </a:lnTo>
                  <a:lnTo>
                    <a:pt x="5218" y="4934"/>
                  </a:lnTo>
                  <a:lnTo>
                    <a:pt x="5201" y="4949"/>
                  </a:lnTo>
                  <a:lnTo>
                    <a:pt x="5182" y="4963"/>
                  </a:lnTo>
                  <a:lnTo>
                    <a:pt x="5168" y="4977"/>
                  </a:lnTo>
                  <a:lnTo>
                    <a:pt x="5094" y="5010"/>
                  </a:lnTo>
                  <a:lnTo>
                    <a:pt x="5023" y="5036"/>
                  </a:lnTo>
                  <a:lnTo>
                    <a:pt x="4945" y="5053"/>
                  </a:lnTo>
                  <a:lnTo>
                    <a:pt x="4871" y="5067"/>
                  </a:lnTo>
                  <a:lnTo>
                    <a:pt x="4790" y="5074"/>
                  </a:lnTo>
                  <a:lnTo>
                    <a:pt x="4710" y="5084"/>
                  </a:lnTo>
                  <a:lnTo>
                    <a:pt x="4629" y="5093"/>
                  </a:lnTo>
                  <a:lnTo>
                    <a:pt x="4546" y="5108"/>
                  </a:lnTo>
                  <a:close/>
                  <a:moveTo>
                    <a:pt x="4672" y="3514"/>
                  </a:moveTo>
                  <a:lnTo>
                    <a:pt x="4672" y="3514"/>
                  </a:lnTo>
                  <a:lnTo>
                    <a:pt x="4638" y="3505"/>
                  </a:lnTo>
                  <a:lnTo>
                    <a:pt x="4603" y="3498"/>
                  </a:lnTo>
                  <a:lnTo>
                    <a:pt x="4570" y="3491"/>
                  </a:lnTo>
                  <a:lnTo>
                    <a:pt x="4539" y="3484"/>
                  </a:lnTo>
                  <a:lnTo>
                    <a:pt x="4506" y="3474"/>
                  </a:lnTo>
                  <a:lnTo>
                    <a:pt x="4472" y="3467"/>
                  </a:lnTo>
                  <a:lnTo>
                    <a:pt x="4439" y="3460"/>
                  </a:lnTo>
                  <a:lnTo>
                    <a:pt x="4411" y="3453"/>
                  </a:lnTo>
                  <a:lnTo>
                    <a:pt x="4354" y="3467"/>
                  </a:lnTo>
                  <a:lnTo>
                    <a:pt x="4301" y="3484"/>
                  </a:lnTo>
                  <a:lnTo>
                    <a:pt x="4244" y="3500"/>
                  </a:lnTo>
                  <a:lnTo>
                    <a:pt x="4192" y="3519"/>
                  </a:lnTo>
                  <a:lnTo>
                    <a:pt x="4135" y="3533"/>
                  </a:lnTo>
                  <a:lnTo>
                    <a:pt x="4078" y="3550"/>
                  </a:lnTo>
                  <a:lnTo>
                    <a:pt x="4021" y="3562"/>
                  </a:lnTo>
                  <a:lnTo>
                    <a:pt x="3962" y="3574"/>
                  </a:lnTo>
                  <a:lnTo>
                    <a:pt x="3924" y="3614"/>
                  </a:lnTo>
                  <a:lnTo>
                    <a:pt x="3884" y="3719"/>
                  </a:lnTo>
                  <a:lnTo>
                    <a:pt x="3834" y="3861"/>
                  </a:lnTo>
                  <a:lnTo>
                    <a:pt x="3789" y="4030"/>
                  </a:lnTo>
                  <a:lnTo>
                    <a:pt x="3741" y="4203"/>
                  </a:lnTo>
                  <a:lnTo>
                    <a:pt x="3703" y="4362"/>
                  </a:lnTo>
                  <a:lnTo>
                    <a:pt x="3672" y="4488"/>
                  </a:lnTo>
                  <a:lnTo>
                    <a:pt x="3656" y="4564"/>
                  </a:lnTo>
                  <a:lnTo>
                    <a:pt x="3637" y="4595"/>
                  </a:lnTo>
                  <a:lnTo>
                    <a:pt x="3620" y="4630"/>
                  </a:lnTo>
                  <a:lnTo>
                    <a:pt x="3606" y="4668"/>
                  </a:lnTo>
                  <a:lnTo>
                    <a:pt x="3592" y="4704"/>
                  </a:lnTo>
                  <a:lnTo>
                    <a:pt x="3575" y="4735"/>
                  </a:lnTo>
                  <a:lnTo>
                    <a:pt x="3556" y="4768"/>
                  </a:lnTo>
                  <a:lnTo>
                    <a:pt x="3530" y="4801"/>
                  </a:lnTo>
                  <a:lnTo>
                    <a:pt x="3497" y="4830"/>
                  </a:lnTo>
                  <a:lnTo>
                    <a:pt x="3556" y="4837"/>
                  </a:lnTo>
                  <a:lnTo>
                    <a:pt x="3620" y="4844"/>
                  </a:lnTo>
                  <a:lnTo>
                    <a:pt x="3684" y="4844"/>
                  </a:lnTo>
                  <a:lnTo>
                    <a:pt x="3748" y="4846"/>
                  </a:lnTo>
                  <a:lnTo>
                    <a:pt x="3812" y="4842"/>
                  </a:lnTo>
                  <a:lnTo>
                    <a:pt x="3876" y="4837"/>
                  </a:lnTo>
                  <a:lnTo>
                    <a:pt x="3943" y="4832"/>
                  </a:lnTo>
                  <a:lnTo>
                    <a:pt x="4009" y="4830"/>
                  </a:lnTo>
                  <a:lnTo>
                    <a:pt x="4045" y="4785"/>
                  </a:lnTo>
                  <a:lnTo>
                    <a:pt x="4078" y="4735"/>
                  </a:lnTo>
                  <a:lnTo>
                    <a:pt x="4102" y="4683"/>
                  </a:lnTo>
                  <a:lnTo>
                    <a:pt x="4126" y="4630"/>
                  </a:lnTo>
                  <a:lnTo>
                    <a:pt x="4135" y="4573"/>
                  </a:lnTo>
                  <a:lnTo>
                    <a:pt x="4138" y="4516"/>
                  </a:lnTo>
                  <a:lnTo>
                    <a:pt x="4133" y="4459"/>
                  </a:lnTo>
                  <a:lnTo>
                    <a:pt x="4119" y="4400"/>
                  </a:lnTo>
                  <a:lnTo>
                    <a:pt x="4116" y="4386"/>
                  </a:lnTo>
                  <a:lnTo>
                    <a:pt x="4114" y="4374"/>
                  </a:lnTo>
                  <a:lnTo>
                    <a:pt x="4109" y="4360"/>
                  </a:lnTo>
                  <a:lnTo>
                    <a:pt x="4104" y="4348"/>
                  </a:lnTo>
                  <a:lnTo>
                    <a:pt x="4092" y="4324"/>
                  </a:lnTo>
                  <a:lnTo>
                    <a:pt x="4097" y="4315"/>
                  </a:lnTo>
                  <a:lnTo>
                    <a:pt x="4107" y="4312"/>
                  </a:lnTo>
                  <a:lnTo>
                    <a:pt x="4128" y="4317"/>
                  </a:lnTo>
                  <a:lnTo>
                    <a:pt x="4149" y="4324"/>
                  </a:lnTo>
                  <a:lnTo>
                    <a:pt x="4176" y="4331"/>
                  </a:lnTo>
                  <a:lnTo>
                    <a:pt x="4199" y="4338"/>
                  </a:lnTo>
                  <a:lnTo>
                    <a:pt x="4225" y="4345"/>
                  </a:lnTo>
                  <a:lnTo>
                    <a:pt x="4254" y="4350"/>
                  </a:lnTo>
                  <a:lnTo>
                    <a:pt x="4280" y="4355"/>
                  </a:lnTo>
                  <a:lnTo>
                    <a:pt x="4299" y="4270"/>
                  </a:lnTo>
                  <a:lnTo>
                    <a:pt x="4325" y="4191"/>
                  </a:lnTo>
                  <a:lnTo>
                    <a:pt x="4351" y="4110"/>
                  </a:lnTo>
                  <a:lnTo>
                    <a:pt x="4387" y="4030"/>
                  </a:lnTo>
                  <a:lnTo>
                    <a:pt x="4418" y="3951"/>
                  </a:lnTo>
                  <a:lnTo>
                    <a:pt x="4456" y="3875"/>
                  </a:lnTo>
                  <a:lnTo>
                    <a:pt x="4494" y="3797"/>
                  </a:lnTo>
                  <a:lnTo>
                    <a:pt x="4536" y="3723"/>
                  </a:lnTo>
                  <a:lnTo>
                    <a:pt x="4548" y="3695"/>
                  </a:lnTo>
                  <a:lnTo>
                    <a:pt x="4567" y="3666"/>
                  </a:lnTo>
                  <a:lnTo>
                    <a:pt x="4584" y="3640"/>
                  </a:lnTo>
                  <a:lnTo>
                    <a:pt x="4605" y="3617"/>
                  </a:lnTo>
                  <a:lnTo>
                    <a:pt x="4624" y="3590"/>
                  </a:lnTo>
                  <a:lnTo>
                    <a:pt x="4643" y="3564"/>
                  </a:lnTo>
                  <a:lnTo>
                    <a:pt x="4657" y="3538"/>
                  </a:lnTo>
                  <a:lnTo>
                    <a:pt x="4672" y="35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59" name="Freeform 84"/>
            <p:cNvSpPr>
              <a:spLocks/>
            </p:cNvSpPr>
            <p:nvPr/>
          </p:nvSpPr>
          <p:spPr bwMode="auto">
            <a:xfrm>
              <a:off x="2417" y="185"/>
              <a:ext cx="235" cy="568"/>
            </a:xfrm>
            <a:custGeom>
              <a:avLst/>
              <a:gdLst>
                <a:gd name="T0" fmla="*/ 152 w 235"/>
                <a:gd name="T1" fmla="*/ 318 h 568"/>
                <a:gd name="T2" fmla="*/ 178 w 235"/>
                <a:gd name="T3" fmla="*/ 261 h 568"/>
                <a:gd name="T4" fmla="*/ 190 w 235"/>
                <a:gd name="T5" fmla="*/ 297 h 568"/>
                <a:gd name="T6" fmla="*/ 199 w 235"/>
                <a:gd name="T7" fmla="*/ 335 h 568"/>
                <a:gd name="T8" fmla="*/ 202 w 235"/>
                <a:gd name="T9" fmla="*/ 373 h 568"/>
                <a:gd name="T10" fmla="*/ 204 w 235"/>
                <a:gd name="T11" fmla="*/ 413 h 568"/>
                <a:gd name="T12" fmla="*/ 204 w 235"/>
                <a:gd name="T13" fmla="*/ 451 h 568"/>
                <a:gd name="T14" fmla="*/ 209 w 235"/>
                <a:gd name="T15" fmla="*/ 492 h 568"/>
                <a:gd name="T16" fmla="*/ 218 w 235"/>
                <a:gd name="T17" fmla="*/ 530 h 568"/>
                <a:gd name="T18" fmla="*/ 235 w 235"/>
                <a:gd name="T19" fmla="*/ 568 h 568"/>
                <a:gd name="T20" fmla="*/ 213 w 235"/>
                <a:gd name="T21" fmla="*/ 553 h 568"/>
                <a:gd name="T22" fmla="*/ 197 w 235"/>
                <a:gd name="T23" fmla="*/ 539 h 568"/>
                <a:gd name="T24" fmla="*/ 180 w 235"/>
                <a:gd name="T25" fmla="*/ 523 h 568"/>
                <a:gd name="T26" fmla="*/ 166 w 235"/>
                <a:gd name="T27" fmla="*/ 508 h 568"/>
                <a:gd name="T28" fmla="*/ 149 w 235"/>
                <a:gd name="T29" fmla="*/ 489 h 568"/>
                <a:gd name="T30" fmla="*/ 142 w 235"/>
                <a:gd name="T31" fmla="*/ 468 h 568"/>
                <a:gd name="T32" fmla="*/ 137 w 235"/>
                <a:gd name="T33" fmla="*/ 444 h 568"/>
                <a:gd name="T34" fmla="*/ 142 w 235"/>
                <a:gd name="T35" fmla="*/ 423 h 568"/>
                <a:gd name="T36" fmla="*/ 128 w 235"/>
                <a:gd name="T37" fmla="*/ 399 h 568"/>
                <a:gd name="T38" fmla="*/ 116 w 235"/>
                <a:gd name="T39" fmla="*/ 375 h 568"/>
                <a:gd name="T40" fmla="*/ 104 w 235"/>
                <a:gd name="T41" fmla="*/ 349 h 568"/>
                <a:gd name="T42" fmla="*/ 90 w 235"/>
                <a:gd name="T43" fmla="*/ 328 h 568"/>
                <a:gd name="T44" fmla="*/ 76 w 235"/>
                <a:gd name="T45" fmla="*/ 304 h 568"/>
                <a:gd name="T46" fmla="*/ 61 w 235"/>
                <a:gd name="T47" fmla="*/ 280 h 568"/>
                <a:gd name="T48" fmla="*/ 47 w 235"/>
                <a:gd name="T49" fmla="*/ 257 h 568"/>
                <a:gd name="T50" fmla="*/ 35 w 235"/>
                <a:gd name="T51" fmla="*/ 233 h 568"/>
                <a:gd name="T52" fmla="*/ 0 w 235"/>
                <a:gd name="T53" fmla="*/ 0 h 568"/>
                <a:gd name="T54" fmla="*/ 7 w 235"/>
                <a:gd name="T55" fmla="*/ 14 h 568"/>
                <a:gd name="T56" fmla="*/ 26 w 235"/>
                <a:gd name="T57" fmla="*/ 50 h 568"/>
                <a:gd name="T58" fmla="*/ 50 w 235"/>
                <a:gd name="T59" fmla="*/ 98 h 568"/>
                <a:gd name="T60" fmla="*/ 78 w 235"/>
                <a:gd name="T61" fmla="*/ 155 h 568"/>
                <a:gd name="T62" fmla="*/ 104 w 235"/>
                <a:gd name="T63" fmla="*/ 209 h 568"/>
                <a:gd name="T64" fmla="*/ 128 w 235"/>
                <a:gd name="T65" fmla="*/ 261 h 568"/>
                <a:gd name="T66" fmla="*/ 145 w 235"/>
                <a:gd name="T67" fmla="*/ 297 h 568"/>
                <a:gd name="T68" fmla="*/ 152 w 235"/>
                <a:gd name="T69" fmla="*/ 318 h 5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5"/>
                <a:gd name="T106" fmla="*/ 0 h 568"/>
                <a:gd name="T107" fmla="*/ 235 w 235"/>
                <a:gd name="T108" fmla="*/ 568 h 5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5" h="568">
                  <a:moveTo>
                    <a:pt x="152" y="318"/>
                  </a:moveTo>
                  <a:lnTo>
                    <a:pt x="178" y="261"/>
                  </a:lnTo>
                  <a:lnTo>
                    <a:pt x="190" y="297"/>
                  </a:lnTo>
                  <a:lnTo>
                    <a:pt x="199" y="335"/>
                  </a:lnTo>
                  <a:lnTo>
                    <a:pt x="202" y="373"/>
                  </a:lnTo>
                  <a:lnTo>
                    <a:pt x="204" y="413"/>
                  </a:lnTo>
                  <a:lnTo>
                    <a:pt x="204" y="451"/>
                  </a:lnTo>
                  <a:lnTo>
                    <a:pt x="209" y="492"/>
                  </a:lnTo>
                  <a:lnTo>
                    <a:pt x="218" y="530"/>
                  </a:lnTo>
                  <a:lnTo>
                    <a:pt x="235" y="568"/>
                  </a:lnTo>
                  <a:lnTo>
                    <a:pt x="213" y="553"/>
                  </a:lnTo>
                  <a:lnTo>
                    <a:pt x="197" y="539"/>
                  </a:lnTo>
                  <a:lnTo>
                    <a:pt x="180" y="523"/>
                  </a:lnTo>
                  <a:lnTo>
                    <a:pt x="166" y="508"/>
                  </a:lnTo>
                  <a:lnTo>
                    <a:pt x="149" y="489"/>
                  </a:lnTo>
                  <a:lnTo>
                    <a:pt x="142" y="468"/>
                  </a:lnTo>
                  <a:lnTo>
                    <a:pt x="137" y="444"/>
                  </a:lnTo>
                  <a:lnTo>
                    <a:pt x="142" y="423"/>
                  </a:lnTo>
                  <a:lnTo>
                    <a:pt x="128" y="399"/>
                  </a:lnTo>
                  <a:lnTo>
                    <a:pt x="116" y="375"/>
                  </a:lnTo>
                  <a:lnTo>
                    <a:pt x="104" y="349"/>
                  </a:lnTo>
                  <a:lnTo>
                    <a:pt x="90" y="328"/>
                  </a:lnTo>
                  <a:lnTo>
                    <a:pt x="76" y="304"/>
                  </a:lnTo>
                  <a:lnTo>
                    <a:pt x="61" y="280"/>
                  </a:lnTo>
                  <a:lnTo>
                    <a:pt x="47" y="257"/>
                  </a:lnTo>
                  <a:lnTo>
                    <a:pt x="35" y="233"/>
                  </a:lnTo>
                  <a:lnTo>
                    <a:pt x="0" y="0"/>
                  </a:lnTo>
                  <a:lnTo>
                    <a:pt x="7" y="14"/>
                  </a:lnTo>
                  <a:lnTo>
                    <a:pt x="26" y="50"/>
                  </a:lnTo>
                  <a:lnTo>
                    <a:pt x="50" y="98"/>
                  </a:lnTo>
                  <a:lnTo>
                    <a:pt x="78" y="155"/>
                  </a:lnTo>
                  <a:lnTo>
                    <a:pt x="104" y="209"/>
                  </a:lnTo>
                  <a:lnTo>
                    <a:pt x="128" y="261"/>
                  </a:lnTo>
                  <a:lnTo>
                    <a:pt x="145" y="297"/>
                  </a:lnTo>
                  <a:lnTo>
                    <a:pt x="152" y="318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60" name="Freeform 85"/>
            <p:cNvSpPr>
              <a:spLocks/>
            </p:cNvSpPr>
            <p:nvPr/>
          </p:nvSpPr>
          <p:spPr bwMode="auto">
            <a:xfrm>
              <a:off x="3421" y="503"/>
              <a:ext cx="529" cy="145"/>
            </a:xfrm>
            <a:custGeom>
              <a:avLst/>
              <a:gdLst>
                <a:gd name="T0" fmla="*/ 529 w 529"/>
                <a:gd name="T1" fmla="*/ 79 h 145"/>
                <a:gd name="T2" fmla="*/ 510 w 529"/>
                <a:gd name="T3" fmla="*/ 110 h 145"/>
                <a:gd name="T4" fmla="*/ 444 w 529"/>
                <a:gd name="T5" fmla="*/ 131 h 145"/>
                <a:gd name="T6" fmla="*/ 347 w 529"/>
                <a:gd name="T7" fmla="*/ 143 h 145"/>
                <a:gd name="T8" fmla="*/ 235 w 529"/>
                <a:gd name="T9" fmla="*/ 145 h 145"/>
                <a:gd name="T10" fmla="*/ 128 w 529"/>
                <a:gd name="T11" fmla="*/ 136 h 145"/>
                <a:gd name="T12" fmla="*/ 43 w 529"/>
                <a:gd name="T13" fmla="*/ 119 h 145"/>
                <a:gd name="T14" fmla="*/ 0 w 529"/>
                <a:gd name="T15" fmla="*/ 93 h 145"/>
                <a:gd name="T16" fmla="*/ 14 w 529"/>
                <a:gd name="T17" fmla="*/ 62 h 145"/>
                <a:gd name="T18" fmla="*/ 50 w 529"/>
                <a:gd name="T19" fmla="*/ 36 h 145"/>
                <a:gd name="T20" fmla="*/ 97 w 529"/>
                <a:gd name="T21" fmla="*/ 19 h 145"/>
                <a:gd name="T22" fmla="*/ 147 w 529"/>
                <a:gd name="T23" fmla="*/ 7 h 145"/>
                <a:gd name="T24" fmla="*/ 209 w 529"/>
                <a:gd name="T25" fmla="*/ 3 h 145"/>
                <a:gd name="T26" fmla="*/ 266 w 529"/>
                <a:gd name="T27" fmla="*/ 0 h 145"/>
                <a:gd name="T28" fmla="*/ 328 w 529"/>
                <a:gd name="T29" fmla="*/ 5 h 145"/>
                <a:gd name="T30" fmla="*/ 387 w 529"/>
                <a:gd name="T31" fmla="*/ 12 h 145"/>
                <a:gd name="T32" fmla="*/ 449 w 529"/>
                <a:gd name="T33" fmla="*/ 29 h 145"/>
                <a:gd name="T34" fmla="*/ 456 w 529"/>
                <a:gd name="T35" fmla="*/ 29 h 145"/>
                <a:gd name="T36" fmla="*/ 468 w 529"/>
                <a:gd name="T37" fmla="*/ 34 h 145"/>
                <a:gd name="T38" fmla="*/ 480 w 529"/>
                <a:gd name="T39" fmla="*/ 38 h 145"/>
                <a:gd name="T40" fmla="*/ 494 w 529"/>
                <a:gd name="T41" fmla="*/ 48 h 145"/>
                <a:gd name="T42" fmla="*/ 515 w 529"/>
                <a:gd name="T43" fmla="*/ 60 h 145"/>
                <a:gd name="T44" fmla="*/ 529 w 529"/>
                <a:gd name="T45" fmla="*/ 79 h 1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9"/>
                <a:gd name="T70" fmla="*/ 0 h 145"/>
                <a:gd name="T71" fmla="*/ 529 w 529"/>
                <a:gd name="T72" fmla="*/ 145 h 14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9" h="145">
                  <a:moveTo>
                    <a:pt x="529" y="79"/>
                  </a:moveTo>
                  <a:lnTo>
                    <a:pt x="510" y="110"/>
                  </a:lnTo>
                  <a:lnTo>
                    <a:pt x="444" y="131"/>
                  </a:lnTo>
                  <a:lnTo>
                    <a:pt x="347" y="143"/>
                  </a:lnTo>
                  <a:lnTo>
                    <a:pt x="235" y="145"/>
                  </a:lnTo>
                  <a:lnTo>
                    <a:pt x="128" y="136"/>
                  </a:lnTo>
                  <a:lnTo>
                    <a:pt x="43" y="119"/>
                  </a:lnTo>
                  <a:lnTo>
                    <a:pt x="0" y="93"/>
                  </a:lnTo>
                  <a:lnTo>
                    <a:pt x="14" y="62"/>
                  </a:lnTo>
                  <a:lnTo>
                    <a:pt x="50" y="36"/>
                  </a:lnTo>
                  <a:lnTo>
                    <a:pt x="97" y="19"/>
                  </a:lnTo>
                  <a:lnTo>
                    <a:pt x="147" y="7"/>
                  </a:lnTo>
                  <a:lnTo>
                    <a:pt x="209" y="3"/>
                  </a:lnTo>
                  <a:lnTo>
                    <a:pt x="266" y="0"/>
                  </a:lnTo>
                  <a:lnTo>
                    <a:pt x="328" y="5"/>
                  </a:lnTo>
                  <a:lnTo>
                    <a:pt x="387" y="12"/>
                  </a:lnTo>
                  <a:lnTo>
                    <a:pt x="449" y="29"/>
                  </a:lnTo>
                  <a:lnTo>
                    <a:pt x="456" y="29"/>
                  </a:lnTo>
                  <a:lnTo>
                    <a:pt x="468" y="34"/>
                  </a:lnTo>
                  <a:lnTo>
                    <a:pt x="480" y="38"/>
                  </a:lnTo>
                  <a:lnTo>
                    <a:pt x="494" y="48"/>
                  </a:lnTo>
                  <a:lnTo>
                    <a:pt x="515" y="60"/>
                  </a:lnTo>
                  <a:lnTo>
                    <a:pt x="529" y="79"/>
                  </a:lnTo>
                  <a:close/>
                </a:path>
              </a:pathLst>
            </a:custGeom>
            <a:solidFill>
              <a:srgbClr val="FF8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61" name="Freeform 86"/>
            <p:cNvSpPr>
              <a:spLocks/>
            </p:cNvSpPr>
            <p:nvPr/>
          </p:nvSpPr>
          <p:spPr bwMode="auto">
            <a:xfrm>
              <a:off x="3423" y="627"/>
              <a:ext cx="523" cy="496"/>
            </a:xfrm>
            <a:custGeom>
              <a:avLst/>
              <a:gdLst>
                <a:gd name="T0" fmla="*/ 100 w 523"/>
                <a:gd name="T1" fmla="*/ 465 h 496"/>
                <a:gd name="T2" fmla="*/ 86 w 523"/>
                <a:gd name="T3" fmla="*/ 441 h 496"/>
                <a:gd name="T4" fmla="*/ 69 w 523"/>
                <a:gd name="T5" fmla="*/ 387 h 496"/>
                <a:gd name="T6" fmla="*/ 48 w 523"/>
                <a:gd name="T7" fmla="*/ 313 h 496"/>
                <a:gd name="T8" fmla="*/ 29 w 523"/>
                <a:gd name="T9" fmla="*/ 230 h 496"/>
                <a:gd name="T10" fmla="*/ 12 w 523"/>
                <a:gd name="T11" fmla="*/ 145 h 496"/>
                <a:gd name="T12" fmla="*/ 3 w 523"/>
                <a:gd name="T13" fmla="*/ 76 h 496"/>
                <a:gd name="T14" fmla="*/ 0 w 523"/>
                <a:gd name="T15" fmla="*/ 24 h 496"/>
                <a:gd name="T16" fmla="*/ 12 w 523"/>
                <a:gd name="T17" fmla="*/ 12 h 496"/>
                <a:gd name="T18" fmla="*/ 34 w 523"/>
                <a:gd name="T19" fmla="*/ 14 h 496"/>
                <a:gd name="T20" fmla="*/ 60 w 523"/>
                <a:gd name="T21" fmla="*/ 19 h 496"/>
                <a:gd name="T22" fmla="*/ 88 w 523"/>
                <a:gd name="T23" fmla="*/ 24 h 496"/>
                <a:gd name="T24" fmla="*/ 119 w 523"/>
                <a:gd name="T25" fmla="*/ 28 h 496"/>
                <a:gd name="T26" fmla="*/ 148 w 523"/>
                <a:gd name="T27" fmla="*/ 31 h 496"/>
                <a:gd name="T28" fmla="*/ 178 w 523"/>
                <a:gd name="T29" fmla="*/ 35 h 496"/>
                <a:gd name="T30" fmla="*/ 209 w 523"/>
                <a:gd name="T31" fmla="*/ 38 h 496"/>
                <a:gd name="T32" fmla="*/ 243 w 523"/>
                <a:gd name="T33" fmla="*/ 45 h 496"/>
                <a:gd name="T34" fmla="*/ 278 w 523"/>
                <a:gd name="T35" fmla="*/ 45 h 496"/>
                <a:gd name="T36" fmla="*/ 316 w 523"/>
                <a:gd name="T37" fmla="*/ 45 h 496"/>
                <a:gd name="T38" fmla="*/ 352 w 523"/>
                <a:gd name="T39" fmla="*/ 38 h 496"/>
                <a:gd name="T40" fmla="*/ 387 w 523"/>
                <a:gd name="T41" fmla="*/ 35 h 496"/>
                <a:gd name="T42" fmla="*/ 421 w 523"/>
                <a:gd name="T43" fmla="*/ 28 h 496"/>
                <a:gd name="T44" fmla="*/ 459 w 523"/>
                <a:gd name="T45" fmla="*/ 21 h 496"/>
                <a:gd name="T46" fmla="*/ 489 w 523"/>
                <a:gd name="T47" fmla="*/ 9 h 496"/>
                <a:gd name="T48" fmla="*/ 523 w 523"/>
                <a:gd name="T49" fmla="*/ 0 h 496"/>
                <a:gd name="T50" fmla="*/ 523 w 523"/>
                <a:gd name="T51" fmla="*/ 12 h 496"/>
                <a:gd name="T52" fmla="*/ 523 w 523"/>
                <a:gd name="T53" fmla="*/ 52 h 496"/>
                <a:gd name="T54" fmla="*/ 520 w 523"/>
                <a:gd name="T55" fmla="*/ 107 h 496"/>
                <a:gd name="T56" fmla="*/ 518 w 523"/>
                <a:gd name="T57" fmla="*/ 178 h 496"/>
                <a:gd name="T58" fmla="*/ 516 w 523"/>
                <a:gd name="T59" fmla="*/ 249 h 496"/>
                <a:gd name="T60" fmla="*/ 513 w 523"/>
                <a:gd name="T61" fmla="*/ 320 h 496"/>
                <a:gd name="T62" fmla="*/ 513 w 523"/>
                <a:gd name="T63" fmla="*/ 380 h 496"/>
                <a:gd name="T64" fmla="*/ 513 w 523"/>
                <a:gd name="T65" fmla="*/ 430 h 496"/>
                <a:gd name="T66" fmla="*/ 463 w 523"/>
                <a:gd name="T67" fmla="*/ 453 h 496"/>
                <a:gd name="T68" fmla="*/ 411 w 523"/>
                <a:gd name="T69" fmla="*/ 472 h 496"/>
                <a:gd name="T70" fmla="*/ 356 w 523"/>
                <a:gd name="T71" fmla="*/ 487 h 496"/>
                <a:gd name="T72" fmla="*/ 299 w 523"/>
                <a:gd name="T73" fmla="*/ 496 h 496"/>
                <a:gd name="T74" fmla="*/ 243 w 523"/>
                <a:gd name="T75" fmla="*/ 496 h 496"/>
                <a:gd name="T76" fmla="*/ 193 w 523"/>
                <a:gd name="T77" fmla="*/ 494 h 496"/>
                <a:gd name="T78" fmla="*/ 140 w 523"/>
                <a:gd name="T79" fmla="*/ 482 h 496"/>
                <a:gd name="T80" fmla="*/ 100 w 523"/>
                <a:gd name="T81" fmla="*/ 465 h 49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23"/>
                <a:gd name="T124" fmla="*/ 0 h 496"/>
                <a:gd name="T125" fmla="*/ 523 w 523"/>
                <a:gd name="T126" fmla="*/ 496 h 49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23" h="496">
                  <a:moveTo>
                    <a:pt x="100" y="465"/>
                  </a:moveTo>
                  <a:lnTo>
                    <a:pt x="86" y="441"/>
                  </a:lnTo>
                  <a:lnTo>
                    <a:pt x="69" y="387"/>
                  </a:lnTo>
                  <a:lnTo>
                    <a:pt x="48" y="313"/>
                  </a:lnTo>
                  <a:lnTo>
                    <a:pt x="29" y="230"/>
                  </a:lnTo>
                  <a:lnTo>
                    <a:pt x="12" y="145"/>
                  </a:lnTo>
                  <a:lnTo>
                    <a:pt x="3" y="76"/>
                  </a:lnTo>
                  <a:lnTo>
                    <a:pt x="0" y="24"/>
                  </a:lnTo>
                  <a:lnTo>
                    <a:pt x="12" y="12"/>
                  </a:lnTo>
                  <a:lnTo>
                    <a:pt x="34" y="14"/>
                  </a:lnTo>
                  <a:lnTo>
                    <a:pt x="60" y="19"/>
                  </a:lnTo>
                  <a:lnTo>
                    <a:pt x="88" y="24"/>
                  </a:lnTo>
                  <a:lnTo>
                    <a:pt x="119" y="28"/>
                  </a:lnTo>
                  <a:lnTo>
                    <a:pt x="148" y="31"/>
                  </a:lnTo>
                  <a:lnTo>
                    <a:pt x="178" y="35"/>
                  </a:lnTo>
                  <a:lnTo>
                    <a:pt x="209" y="38"/>
                  </a:lnTo>
                  <a:lnTo>
                    <a:pt x="243" y="45"/>
                  </a:lnTo>
                  <a:lnTo>
                    <a:pt x="278" y="45"/>
                  </a:lnTo>
                  <a:lnTo>
                    <a:pt x="316" y="45"/>
                  </a:lnTo>
                  <a:lnTo>
                    <a:pt x="352" y="38"/>
                  </a:lnTo>
                  <a:lnTo>
                    <a:pt x="387" y="35"/>
                  </a:lnTo>
                  <a:lnTo>
                    <a:pt x="421" y="28"/>
                  </a:lnTo>
                  <a:lnTo>
                    <a:pt x="459" y="21"/>
                  </a:lnTo>
                  <a:lnTo>
                    <a:pt x="489" y="9"/>
                  </a:lnTo>
                  <a:lnTo>
                    <a:pt x="523" y="0"/>
                  </a:lnTo>
                  <a:lnTo>
                    <a:pt x="523" y="12"/>
                  </a:lnTo>
                  <a:lnTo>
                    <a:pt x="523" y="52"/>
                  </a:lnTo>
                  <a:lnTo>
                    <a:pt x="520" y="107"/>
                  </a:lnTo>
                  <a:lnTo>
                    <a:pt x="518" y="178"/>
                  </a:lnTo>
                  <a:lnTo>
                    <a:pt x="516" y="249"/>
                  </a:lnTo>
                  <a:lnTo>
                    <a:pt x="513" y="320"/>
                  </a:lnTo>
                  <a:lnTo>
                    <a:pt x="513" y="380"/>
                  </a:lnTo>
                  <a:lnTo>
                    <a:pt x="513" y="430"/>
                  </a:lnTo>
                  <a:lnTo>
                    <a:pt x="463" y="453"/>
                  </a:lnTo>
                  <a:lnTo>
                    <a:pt x="411" y="472"/>
                  </a:lnTo>
                  <a:lnTo>
                    <a:pt x="356" y="487"/>
                  </a:lnTo>
                  <a:lnTo>
                    <a:pt x="299" y="496"/>
                  </a:lnTo>
                  <a:lnTo>
                    <a:pt x="243" y="496"/>
                  </a:lnTo>
                  <a:lnTo>
                    <a:pt x="193" y="494"/>
                  </a:lnTo>
                  <a:lnTo>
                    <a:pt x="140" y="482"/>
                  </a:lnTo>
                  <a:lnTo>
                    <a:pt x="100" y="465"/>
                  </a:lnTo>
                  <a:close/>
                </a:path>
              </a:pathLst>
            </a:custGeom>
            <a:solidFill>
              <a:srgbClr val="DE0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62" name="Freeform 87"/>
            <p:cNvSpPr>
              <a:spLocks/>
            </p:cNvSpPr>
            <p:nvPr/>
          </p:nvSpPr>
          <p:spPr bwMode="auto">
            <a:xfrm>
              <a:off x="2547" y="727"/>
              <a:ext cx="831" cy="1427"/>
            </a:xfrm>
            <a:custGeom>
              <a:avLst/>
              <a:gdLst>
                <a:gd name="T0" fmla="*/ 126 w 831"/>
                <a:gd name="T1" fmla="*/ 68 h 1427"/>
                <a:gd name="T2" fmla="*/ 129 w 831"/>
                <a:gd name="T3" fmla="*/ 173 h 1427"/>
                <a:gd name="T4" fmla="*/ 140 w 831"/>
                <a:gd name="T5" fmla="*/ 282 h 1427"/>
                <a:gd name="T6" fmla="*/ 152 w 831"/>
                <a:gd name="T7" fmla="*/ 389 h 1427"/>
                <a:gd name="T8" fmla="*/ 169 w 831"/>
                <a:gd name="T9" fmla="*/ 498 h 1427"/>
                <a:gd name="T10" fmla="*/ 183 w 831"/>
                <a:gd name="T11" fmla="*/ 605 h 1427"/>
                <a:gd name="T12" fmla="*/ 200 w 831"/>
                <a:gd name="T13" fmla="*/ 712 h 1427"/>
                <a:gd name="T14" fmla="*/ 216 w 831"/>
                <a:gd name="T15" fmla="*/ 821 h 1427"/>
                <a:gd name="T16" fmla="*/ 231 w 831"/>
                <a:gd name="T17" fmla="*/ 930 h 1427"/>
                <a:gd name="T18" fmla="*/ 302 w 831"/>
                <a:gd name="T19" fmla="*/ 971 h 1427"/>
                <a:gd name="T20" fmla="*/ 380 w 831"/>
                <a:gd name="T21" fmla="*/ 1013 h 1427"/>
                <a:gd name="T22" fmla="*/ 456 w 831"/>
                <a:gd name="T23" fmla="*/ 1054 h 1427"/>
                <a:gd name="T24" fmla="*/ 532 w 831"/>
                <a:gd name="T25" fmla="*/ 1092 h 1427"/>
                <a:gd name="T26" fmla="*/ 608 w 831"/>
                <a:gd name="T27" fmla="*/ 1130 h 1427"/>
                <a:gd name="T28" fmla="*/ 682 w 831"/>
                <a:gd name="T29" fmla="*/ 1175 h 1427"/>
                <a:gd name="T30" fmla="*/ 755 w 831"/>
                <a:gd name="T31" fmla="*/ 1218 h 1427"/>
                <a:gd name="T32" fmla="*/ 831 w 831"/>
                <a:gd name="T33" fmla="*/ 1267 h 1427"/>
                <a:gd name="T34" fmla="*/ 748 w 831"/>
                <a:gd name="T35" fmla="*/ 1427 h 1427"/>
                <a:gd name="T36" fmla="*/ 682 w 831"/>
                <a:gd name="T37" fmla="*/ 1393 h 1427"/>
                <a:gd name="T38" fmla="*/ 620 w 831"/>
                <a:gd name="T39" fmla="*/ 1358 h 1427"/>
                <a:gd name="T40" fmla="*/ 558 w 831"/>
                <a:gd name="T41" fmla="*/ 1320 h 1427"/>
                <a:gd name="T42" fmla="*/ 501 w 831"/>
                <a:gd name="T43" fmla="*/ 1277 h 1427"/>
                <a:gd name="T44" fmla="*/ 440 w 831"/>
                <a:gd name="T45" fmla="*/ 1232 h 1427"/>
                <a:gd name="T46" fmla="*/ 383 w 831"/>
                <a:gd name="T47" fmla="*/ 1189 h 1427"/>
                <a:gd name="T48" fmla="*/ 326 w 831"/>
                <a:gd name="T49" fmla="*/ 1144 h 1427"/>
                <a:gd name="T50" fmla="*/ 271 w 831"/>
                <a:gd name="T51" fmla="*/ 1101 h 1427"/>
                <a:gd name="T52" fmla="*/ 242 w 831"/>
                <a:gd name="T53" fmla="*/ 1082 h 1427"/>
                <a:gd name="T54" fmla="*/ 214 w 831"/>
                <a:gd name="T55" fmla="*/ 1063 h 1427"/>
                <a:gd name="T56" fmla="*/ 186 w 831"/>
                <a:gd name="T57" fmla="*/ 1042 h 1427"/>
                <a:gd name="T58" fmla="*/ 162 w 831"/>
                <a:gd name="T59" fmla="*/ 1021 h 1427"/>
                <a:gd name="T60" fmla="*/ 136 w 831"/>
                <a:gd name="T61" fmla="*/ 999 h 1427"/>
                <a:gd name="T62" fmla="*/ 110 w 831"/>
                <a:gd name="T63" fmla="*/ 978 h 1427"/>
                <a:gd name="T64" fmla="*/ 81 w 831"/>
                <a:gd name="T65" fmla="*/ 956 h 1427"/>
                <a:gd name="T66" fmla="*/ 57 w 831"/>
                <a:gd name="T67" fmla="*/ 935 h 1427"/>
                <a:gd name="T68" fmla="*/ 43 w 831"/>
                <a:gd name="T69" fmla="*/ 826 h 1427"/>
                <a:gd name="T70" fmla="*/ 29 w 831"/>
                <a:gd name="T71" fmla="*/ 717 h 1427"/>
                <a:gd name="T72" fmla="*/ 17 w 831"/>
                <a:gd name="T73" fmla="*/ 605 h 1427"/>
                <a:gd name="T74" fmla="*/ 7 w 831"/>
                <a:gd name="T75" fmla="*/ 493 h 1427"/>
                <a:gd name="T76" fmla="*/ 0 w 831"/>
                <a:gd name="T77" fmla="*/ 379 h 1427"/>
                <a:gd name="T78" fmla="*/ 3 w 831"/>
                <a:gd name="T79" fmla="*/ 270 h 1427"/>
                <a:gd name="T80" fmla="*/ 12 w 831"/>
                <a:gd name="T81" fmla="*/ 156 h 1427"/>
                <a:gd name="T82" fmla="*/ 31 w 831"/>
                <a:gd name="T83" fmla="*/ 47 h 1427"/>
                <a:gd name="T84" fmla="*/ 26 w 831"/>
                <a:gd name="T85" fmla="*/ 0 h 1427"/>
                <a:gd name="T86" fmla="*/ 48 w 831"/>
                <a:gd name="T87" fmla="*/ 16 h 1427"/>
                <a:gd name="T88" fmla="*/ 72 w 831"/>
                <a:gd name="T89" fmla="*/ 35 h 1427"/>
                <a:gd name="T90" fmla="*/ 83 w 831"/>
                <a:gd name="T91" fmla="*/ 42 h 1427"/>
                <a:gd name="T92" fmla="*/ 98 w 831"/>
                <a:gd name="T93" fmla="*/ 52 h 1427"/>
                <a:gd name="T94" fmla="*/ 112 w 831"/>
                <a:gd name="T95" fmla="*/ 59 h 1427"/>
                <a:gd name="T96" fmla="*/ 126 w 831"/>
                <a:gd name="T97" fmla="*/ 68 h 142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31"/>
                <a:gd name="T148" fmla="*/ 0 h 1427"/>
                <a:gd name="T149" fmla="*/ 831 w 831"/>
                <a:gd name="T150" fmla="*/ 1427 h 142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31" h="1427">
                  <a:moveTo>
                    <a:pt x="126" y="68"/>
                  </a:moveTo>
                  <a:lnTo>
                    <a:pt x="129" y="173"/>
                  </a:lnTo>
                  <a:lnTo>
                    <a:pt x="140" y="282"/>
                  </a:lnTo>
                  <a:lnTo>
                    <a:pt x="152" y="389"/>
                  </a:lnTo>
                  <a:lnTo>
                    <a:pt x="169" y="498"/>
                  </a:lnTo>
                  <a:lnTo>
                    <a:pt x="183" y="605"/>
                  </a:lnTo>
                  <a:lnTo>
                    <a:pt x="200" y="712"/>
                  </a:lnTo>
                  <a:lnTo>
                    <a:pt x="216" y="821"/>
                  </a:lnTo>
                  <a:lnTo>
                    <a:pt x="231" y="930"/>
                  </a:lnTo>
                  <a:lnTo>
                    <a:pt x="302" y="971"/>
                  </a:lnTo>
                  <a:lnTo>
                    <a:pt x="380" y="1013"/>
                  </a:lnTo>
                  <a:lnTo>
                    <a:pt x="456" y="1054"/>
                  </a:lnTo>
                  <a:lnTo>
                    <a:pt x="532" y="1092"/>
                  </a:lnTo>
                  <a:lnTo>
                    <a:pt x="608" y="1130"/>
                  </a:lnTo>
                  <a:lnTo>
                    <a:pt x="682" y="1175"/>
                  </a:lnTo>
                  <a:lnTo>
                    <a:pt x="755" y="1218"/>
                  </a:lnTo>
                  <a:lnTo>
                    <a:pt x="831" y="1267"/>
                  </a:lnTo>
                  <a:lnTo>
                    <a:pt x="748" y="1427"/>
                  </a:lnTo>
                  <a:lnTo>
                    <a:pt x="682" y="1393"/>
                  </a:lnTo>
                  <a:lnTo>
                    <a:pt x="620" y="1358"/>
                  </a:lnTo>
                  <a:lnTo>
                    <a:pt x="558" y="1320"/>
                  </a:lnTo>
                  <a:lnTo>
                    <a:pt x="501" y="1277"/>
                  </a:lnTo>
                  <a:lnTo>
                    <a:pt x="440" y="1232"/>
                  </a:lnTo>
                  <a:lnTo>
                    <a:pt x="383" y="1189"/>
                  </a:lnTo>
                  <a:lnTo>
                    <a:pt x="326" y="1144"/>
                  </a:lnTo>
                  <a:lnTo>
                    <a:pt x="271" y="1101"/>
                  </a:lnTo>
                  <a:lnTo>
                    <a:pt x="242" y="1082"/>
                  </a:lnTo>
                  <a:lnTo>
                    <a:pt x="214" y="1063"/>
                  </a:lnTo>
                  <a:lnTo>
                    <a:pt x="186" y="1042"/>
                  </a:lnTo>
                  <a:lnTo>
                    <a:pt x="162" y="1021"/>
                  </a:lnTo>
                  <a:lnTo>
                    <a:pt x="136" y="999"/>
                  </a:lnTo>
                  <a:lnTo>
                    <a:pt x="110" y="978"/>
                  </a:lnTo>
                  <a:lnTo>
                    <a:pt x="81" y="956"/>
                  </a:lnTo>
                  <a:lnTo>
                    <a:pt x="57" y="935"/>
                  </a:lnTo>
                  <a:lnTo>
                    <a:pt x="43" y="826"/>
                  </a:lnTo>
                  <a:lnTo>
                    <a:pt x="29" y="717"/>
                  </a:lnTo>
                  <a:lnTo>
                    <a:pt x="17" y="605"/>
                  </a:lnTo>
                  <a:lnTo>
                    <a:pt x="7" y="493"/>
                  </a:lnTo>
                  <a:lnTo>
                    <a:pt x="0" y="379"/>
                  </a:lnTo>
                  <a:lnTo>
                    <a:pt x="3" y="270"/>
                  </a:lnTo>
                  <a:lnTo>
                    <a:pt x="12" y="156"/>
                  </a:lnTo>
                  <a:lnTo>
                    <a:pt x="31" y="47"/>
                  </a:lnTo>
                  <a:lnTo>
                    <a:pt x="26" y="0"/>
                  </a:lnTo>
                  <a:lnTo>
                    <a:pt x="48" y="16"/>
                  </a:lnTo>
                  <a:lnTo>
                    <a:pt x="72" y="35"/>
                  </a:lnTo>
                  <a:lnTo>
                    <a:pt x="83" y="42"/>
                  </a:lnTo>
                  <a:lnTo>
                    <a:pt x="98" y="52"/>
                  </a:lnTo>
                  <a:lnTo>
                    <a:pt x="112" y="59"/>
                  </a:lnTo>
                  <a:lnTo>
                    <a:pt x="126" y="68"/>
                  </a:lnTo>
                  <a:close/>
                </a:path>
              </a:pathLst>
            </a:custGeom>
            <a:solidFill>
              <a:srgbClr val="FF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63" name="Freeform 88"/>
            <p:cNvSpPr>
              <a:spLocks/>
            </p:cNvSpPr>
            <p:nvPr/>
          </p:nvSpPr>
          <p:spPr bwMode="auto">
            <a:xfrm>
              <a:off x="3181" y="1123"/>
              <a:ext cx="1031" cy="183"/>
            </a:xfrm>
            <a:custGeom>
              <a:avLst/>
              <a:gdLst>
                <a:gd name="T0" fmla="*/ 1031 w 1031"/>
                <a:gd name="T1" fmla="*/ 69 h 183"/>
                <a:gd name="T2" fmla="*/ 1023 w 1031"/>
                <a:gd name="T3" fmla="*/ 90 h 183"/>
                <a:gd name="T4" fmla="*/ 988 w 1031"/>
                <a:gd name="T5" fmla="*/ 112 h 183"/>
                <a:gd name="T6" fmla="*/ 931 w 1031"/>
                <a:gd name="T7" fmla="*/ 131 h 183"/>
                <a:gd name="T8" fmla="*/ 857 w 1031"/>
                <a:gd name="T9" fmla="*/ 147 h 183"/>
                <a:gd name="T10" fmla="*/ 777 w 1031"/>
                <a:gd name="T11" fmla="*/ 159 h 183"/>
                <a:gd name="T12" fmla="*/ 708 w 1031"/>
                <a:gd name="T13" fmla="*/ 169 h 183"/>
                <a:gd name="T14" fmla="*/ 651 w 1031"/>
                <a:gd name="T15" fmla="*/ 173 h 183"/>
                <a:gd name="T16" fmla="*/ 625 w 1031"/>
                <a:gd name="T17" fmla="*/ 178 h 183"/>
                <a:gd name="T18" fmla="*/ 503 w 1031"/>
                <a:gd name="T19" fmla="*/ 183 h 183"/>
                <a:gd name="T20" fmla="*/ 382 w 1031"/>
                <a:gd name="T21" fmla="*/ 183 h 183"/>
                <a:gd name="T22" fmla="*/ 266 w 1031"/>
                <a:gd name="T23" fmla="*/ 178 h 183"/>
                <a:gd name="T24" fmla="*/ 166 w 1031"/>
                <a:gd name="T25" fmla="*/ 171 h 183"/>
                <a:gd name="T26" fmla="*/ 83 w 1031"/>
                <a:gd name="T27" fmla="*/ 157 h 183"/>
                <a:gd name="T28" fmla="*/ 26 w 1031"/>
                <a:gd name="T29" fmla="*/ 133 h 183"/>
                <a:gd name="T30" fmla="*/ 0 w 1031"/>
                <a:gd name="T31" fmla="*/ 107 h 183"/>
                <a:gd name="T32" fmla="*/ 19 w 1031"/>
                <a:gd name="T33" fmla="*/ 78 h 183"/>
                <a:gd name="T34" fmla="*/ 43 w 1031"/>
                <a:gd name="T35" fmla="*/ 57 h 183"/>
                <a:gd name="T36" fmla="*/ 81 w 1031"/>
                <a:gd name="T37" fmla="*/ 43 h 183"/>
                <a:gd name="T38" fmla="*/ 124 w 1031"/>
                <a:gd name="T39" fmla="*/ 29 h 183"/>
                <a:gd name="T40" fmla="*/ 174 w 1031"/>
                <a:gd name="T41" fmla="*/ 21 h 183"/>
                <a:gd name="T42" fmla="*/ 221 w 1031"/>
                <a:gd name="T43" fmla="*/ 14 h 183"/>
                <a:gd name="T44" fmla="*/ 261 w 1031"/>
                <a:gd name="T45" fmla="*/ 12 h 183"/>
                <a:gd name="T46" fmla="*/ 295 w 1031"/>
                <a:gd name="T47" fmla="*/ 12 h 183"/>
                <a:gd name="T48" fmla="*/ 323 w 1031"/>
                <a:gd name="T49" fmla="*/ 21 h 183"/>
                <a:gd name="T50" fmla="*/ 373 w 1031"/>
                <a:gd name="T51" fmla="*/ 40 h 183"/>
                <a:gd name="T52" fmla="*/ 430 w 1031"/>
                <a:gd name="T53" fmla="*/ 50 h 183"/>
                <a:gd name="T54" fmla="*/ 489 w 1031"/>
                <a:gd name="T55" fmla="*/ 52 h 183"/>
                <a:gd name="T56" fmla="*/ 546 w 1031"/>
                <a:gd name="T57" fmla="*/ 50 h 183"/>
                <a:gd name="T58" fmla="*/ 598 w 1031"/>
                <a:gd name="T59" fmla="*/ 40 h 183"/>
                <a:gd name="T60" fmla="*/ 644 w 1031"/>
                <a:gd name="T61" fmla="*/ 29 h 183"/>
                <a:gd name="T62" fmla="*/ 679 w 1031"/>
                <a:gd name="T63" fmla="*/ 17 h 183"/>
                <a:gd name="T64" fmla="*/ 703 w 1031"/>
                <a:gd name="T65" fmla="*/ 10 h 183"/>
                <a:gd name="T66" fmla="*/ 720 w 1031"/>
                <a:gd name="T67" fmla="*/ 2 h 183"/>
                <a:gd name="T68" fmla="*/ 758 w 1031"/>
                <a:gd name="T69" fmla="*/ 0 h 183"/>
                <a:gd name="T70" fmla="*/ 805 w 1031"/>
                <a:gd name="T71" fmla="*/ 0 h 183"/>
                <a:gd name="T72" fmla="*/ 860 w 1031"/>
                <a:gd name="T73" fmla="*/ 2 h 183"/>
                <a:gd name="T74" fmla="*/ 912 w 1031"/>
                <a:gd name="T75" fmla="*/ 7 h 183"/>
                <a:gd name="T76" fmla="*/ 964 w 1031"/>
                <a:gd name="T77" fmla="*/ 21 h 183"/>
                <a:gd name="T78" fmla="*/ 1004 w 1031"/>
                <a:gd name="T79" fmla="*/ 43 h 183"/>
                <a:gd name="T80" fmla="*/ 1031 w 1031"/>
                <a:gd name="T81" fmla="*/ 69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1"/>
                <a:gd name="T124" fmla="*/ 0 h 183"/>
                <a:gd name="T125" fmla="*/ 1031 w 1031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1" h="183">
                  <a:moveTo>
                    <a:pt x="1031" y="69"/>
                  </a:moveTo>
                  <a:lnTo>
                    <a:pt x="1023" y="90"/>
                  </a:lnTo>
                  <a:lnTo>
                    <a:pt x="988" y="112"/>
                  </a:lnTo>
                  <a:lnTo>
                    <a:pt x="931" y="131"/>
                  </a:lnTo>
                  <a:lnTo>
                    <a:pt x="857" y="147"/>
                  </a:lnTo>
                  <a:lnTo>
                    <a:pt x="777" y="159"/>
                  </a:lnTo>
                  <a:lnTo>
                    <a:pt x="708" y="169"/>
                  </a:lnTo>
                  <a:lnTo>
                    <a:pt x="651" y="173"/>
                  </a:lnTo>
                  <a:lnTo>
                    <a:pt x="625" y="178"/>
                  </a:lnTo>
                  <a:lnTo>
                    <a:pt x="503" y="183"/>
                  </a:lnTo>
                  <a:lnTo>
                    <a:pt x="382" y="183"/>
                  </a:lnTo>
                  <a:lnTo>
                    <a:pt x="266" y="178"/>
                  </a:lnTo>
                  <a:lnTo>
                    <a:pt x="166" y="171"/>
                  </a:lnTo>
                  <a:lnTo>
                    <a:pt x="83" y="157"/>
                  </a:lnTo>
                  <a:lnTo>
                    <a:pt x="26" y="133"/>
                  </a:lnTo>
                  <a:lnTo>
                    <a:pt x="0" y="107"/>
                  </a:lnTo>
                  <a:lnTo>
                    <a:pt x="19" y="78"/>
                  </a:lnTo>
                  <a:lnTo>
                    <a:pt x="43" y="57"/>
                  </a:lnTo>
                  <a:lnTo>
                    <a:pt x="81" y="43"/>
                  </a:lnTo>
                  <a:lnTo>
                    <a:pt x="124" y="29"/>
                  </a:lnTo>
                  <a:lnTo>
                    <a:pt x="174" y="21"/>
                  </a:lnTo>
                  <a:lnTo>
                    <a:pt x="221" y="14"/>
                  </a:lnTo>
                  <a:lnTo>
                    <a:pt x="261" y="12"/>
                  </a:lnTo>
                  <a:lnTo>
                    <a:pt x="295" y="12"/>
                  </a:lnTo>
                  <a:lnTo>
                    <a:pt x="323" y="21"/>
                  </a:lnTo>
                  <a:lnTo>
                    <a:pt x="373" y="40"/>
                  </a:lnTo>
                  <a:lnTo>
                    <a:pt x="430" y="50"/>
                  </a:lnTo>
                  <a:lnTo>
                    <a:pt x="489" y="52"/>
                  </a:lnTo>
                  <a:lnTo>
                    <a:pt x="546" y="50"/>
                  </a:lnTo>
                  <a:lnTo>
                    <a:pt x="598" y="40"/>
                  </a:lnTo>
                  <a:lnTo>
                    <a:pt x="644" y="29"/>
                  </a:lnTo>
                  <a:lnTo>
                    <a:pt x="679" y="17"/>
                  </a:lnTo>
                  <a:lnTo>
                    <a:pt x="703" y="10"/>
                  </a:lnTo>
                  <a:lnTo>
                    <a:pt x="720" y="2"/>
                  </a:lnTo>
                  <a:lnTo>
                    <a:pt x="758" y="0"/>
                  </a:lnTo>
                  <a:lnTo>
                    <a:pt x="805" y="0"/>
                  </a:lnTo>
                  <a:lnTo>
                    <a:pt x="860" y="2"/>
                  </a:lnTo>
                  <a:lnTo>
                    <a:pt x="912" y="7"/>
                  </a:lnTo>
                  <a:lnTo>
                    <a:pt x="964" y="21"/>
                  </a:lnTo>
                  <a:lnTo>
                    <a:pt x="1004" y="43"/>
                  </a:lnTo>
                  <a:lnTo>
                    <a:pt x="1031" y="69"/>
                  </a:lnTo>
                  <a:close/>
                </a:path>
              </a:pathLst>
            </a:custGeom>
            <a:solidFill>
              <a:srgbClr val="FF1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64" name="Freeform 89"/>
            <p:cNvSpPr>
              <a:spLocks/>
            </p:cNvSpPr>
            <p:nvPr/>
          </p:nvSpPr>
          <p:spPr bwMode="auto">
            <a:xfrm>
              <a:off x="4055" y="1128"/>
              <a:ext cx="31" cy="16"/>
            </a:xfrm>
            <a:custGeom>
              <a:avLst/>
              <a:gdLst>
                <a:gd name="T0" fmla="*/ 0 w 31"/>
                <a:gd name="T1" fmla="*/ 0 h 16"/>
                <a:gd name="T2" fmla="*/ 31 w 31"/>
                <a:gd name="T3" fmla="*/ 16 h 16"/>
                <a:gd name="T4" fmla="*/ 0 w 31"/>
                <a:gd name="T5" fmla="*/ 0 h 16"/>
                <a:gd name="T6" fmla="*/ 0 60000 65536"/>
                <a:gd name="T7" fmla="*/ 0 60000 65536"/>
                <a:gd name="T8" fmla="*/ 0 60000 65536"/>
                <a:gd name="T9" fmla="*/ 0 w 31"/>
                <a:gd name="T10" fmla="*/ 0 h 16"/>
                <a:gd name="T11" fmla="*/ 31 w 3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6">
                  <a:moveTo>
                    <a:pt x="0" y="0"/>
                  </a:moveTo>
                  <a:lnTo>
                    <a:pt x="31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65" name="Freeform 90"/>
            <p:cNvSpPr>
              <a:spLocks/>
            </p:cNvSpPr>
            <p:nvPr/>
          </p:nvSpPr>
          <p:spPr bwMode="auto">
            <a:xfrm>
              <a:off x="3950" y="1313"/>
              <a:ext cx="148" cy="290"/>
            </a:xfrm>
            <a:custGeom>
              <a:avLst/>
              <a:gdLst>
                <a:gd name="T0" fmla="*/ 148 w 148"/>
                <a:gd name="T1" fmla="*/ 266 h 290"/>
                <a:gd name="T2" fmla="*/ 129 w 148"/>
                <a:gd name="T3" fmla="*/ 266 h 290"/>
                <a:gd name="T4" fmla="*/ 110 w 148"/>
                <a:gd name="T5" fmla="*/ 268 h 290"/>
                <a:gd name="T6" fmla="*/ 91 w 148"/>
                <a:gd name="T7" fmla="*/ 268 h 290"/>
                <a:gd name="T8" fmla="*/ 74 w 148"/>
                <a:gd name="T9" fmla="*/ 271 h 290"/>
                <a:gd name="T10" fmla="*/ 55 w 148"/>
                <a:gd name="T11" fmla="*/ 271 h 290"/>
                <a:gd name="T12" fmla="*/ 38 w 148"/>
                <a:gd name="T13" fmla="*/ 275 h 290"/>
                <a:gd name="T14" fmla="*/ 17 w 148"/>
                <a:gd name="T15" fmla="*/ 280 h 290"/>
                <a:gd name="T16" fmla="*/ 0 w 148"/>
                <a:gd name="T17" fmla="*/ 290 h 290"/>
                <a:gd name="T18" fmla="*/ 0 w 148"/>
                <a:gd name="T19" fmla="*/ 268 h 290"/>
                <a:gd name="T20" fmla="*/ 0 w 148"/>
                <a:gd name="T21" fmla="*/ 237 h 290"/>
                <a:gd name="T22" fmla="*/ 0 w 148"/>
                <a:gd name="T23" fmla="*/ 195 h 290"/>
                <a:gd name="T24" fmla="*/ 0 w 148"/>
                <a:gd name="T25" fmla="*/ 154 h 290"/>
                <a:gd name="T26" fmla="*/ 0 w 148"/>
                <a:gd name="T27" fmla="*/ 112 h 290"/>
                <a:gd name="T28" fmla="*/ 3 w 148"/>
                <a:gd name="T29" fmla="*/ 69 h 290"/>
                <a:gd name="T30" fmla="*/ 5 w 148"/>
                <a:gd name="T31" fmla="*/ 36 h 290"/>
                <a:gd name="T32" fmla="*/ 12 w 148"/>
                <a:gd name="T33" fmla="*/ 14 h 290"/>
                <a:gd name="T34" fmla="*/ 17 w 148"/>
                <a:gd name="T35" fmla="*/ 2 h 290"/>
                <a:gd name="T36" fmla="*/ 31 w 148"/>
                <a:gd name="T37" fmla="*/ 0 h 290"/>
                <a:gd name="T38" fmla="*/ 48 w 148"/>
                <a:gd name="T39" fmla="*/ 0 h 290"/>
                <a:gd name="T40" fmla="*/ 64 w 148"/>
                <a:gd name="T41" fmla="*/ 5 h 290"/>
                <a:gd name="T42" fmla="*/ 67 w 148"/>
                <a:gd name="T43" fmla="*/ 36 h 290"/>
                <a:gd name="T44" fmla="*/ 76 w 148"/>
                <a:gd name="T45" fmla="*/ 69 h 290"/>
                <a:gd name="T46" fmla="*/ 83 w 148"/>
                <a:gd name="T47" fmla="*/ 104 h 290"/>
                <a:gd name="T48" fmla="*/ 98 w 148"/>
                <a:gd name="T49" fmla="*/ 138 h 290"/>
                <a:gd name="T50" fmla="*/ 107 w 148"/>
                <a:gd name="T51" fmla="*/ 169 h 290"/>
                <a:gd name="T52" fmla="*/ 121 w 148"/>
                <a:gd name="T53" fmla="*/ 199 h 290"/>
                <a:gd name="T54" fmla="*/ 133 w 148"/>
                <a:gd name="T55" fmla="*/ 233 h 290"/>
                <a:gd name="T56" fmla="*/ 148 w 148"/>
                <a:gd name="T57" fmla="*/ 266 h 2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8"/>
                <a:gd name="T88" fmla="*/ 0 h 290"/>
                <a:gd name="T89" fmla="*/ 148 w 148"/>
                <a:gd name="T90" fmla="*/ 290 h 2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8" h="290">
                  <a:moveTo>
                    <a:pt x="148" y="266"/>
                  </a:moveTo>
                  <a:lnTo>
                    <a:pt x="129" y="266"/>
                  </a:lnTo>
                  <a:lnTo>
                    <a:pt x="110" y="268"/>
                  </a:lnTo>
                  <a:lnTo>
                    <a:pt x="91" y="268"/>
                  </a:lnTo>
                  <a:lnTo>
                    <a:pt x="74" y="271"/>
                  </a:lnTo>
                  <a:lnTo>
                    <a:pt x="55" y="271"/>
                  </a:lnTo>
                  <a:lnTo>
                    <a:pt x="38" y="275"/>
                  </a:lnTo>
                  <a:lnTo>
                    <a:pt x="17" y="280"/>
                  </a:lnTo>
                  <a:lnTo>
                    <a:pt x="0" y="290"/>
                  </a:lnTo>
                  <a:lnTo>
                    <a:pt x="0" y="268"/>
                  </a:lnTo>
                  <a:lnTo>
                    <a:pt x="0" y="237"/>
                  </a:lnTo>
                  <a:lnTo>
                    <a:pt x="0" y="195"/>
                  </a:lnTo>
                  <a:lnTo>
                    <a:pt x="0" y="154"/>
                  </a:lnTo>
                  <a:lnTo>
                    <a:pt x="0" y="112"/>
                  </a:lnTo>
                  <a:lnTo>
                    <a:pt x="3" y="69"/>
                  </a:lnTo>
                  <a:lnTo>
                    <a:pt x="5" y="36"/>
                  </a:lnTo>
                  <a:lnTo>
                    <a:pt x="12" y="14"/>
                  </a:lnTo>
                  <a:lnTo>
                    <a:pt x="17" y="2"/>
                  </a:lnTo>
                  <a:lnTo>
                    <a:pt x="31" y="0"/>
                  </a:lnTo>
                  <a:lnTo>
                    <a:pt x="48" y="0"/>
                  </a:lnTo>
                  <a:lnTo>
                    <a:pt x="64" y="5"/>
                  </a:lnTo>
                  <a:lnTo>
                    <a:pt x="67" y="36"/>
                  </a:lnTo>
                  <a:lnTo>
                    <a:pt x="76" y="69"/>
                  </a:lnTo>
                  <a:lnTo>
                    <a:pt x="83" y="104"/>
                  </a:lnTo>
                  <a:lnTo>
                    <a:pt x="98" y="138"/>
                  </a:lnTo>
                  <a:lnTo>
                    <a:pt x="107" y="169"/>
                  </a:lnTo>
                  <a:lnTo>
                    <a:pt x="121" y="199"/>
                  </a:lnTo>
                  <a:lnTo>
                    <a:pt x="133" y="233"/>
                  </a:lnTo>
                  <a:lnTo>
                    <a:pt x="148" y="266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66" name="Freeform 91"/>
            <p:cNvSpPr>
              <a:spLocks/>
            </p:cNvSpPr>
            <p:nvPr/>
          </p:nvSpPr>
          <p:spPr bwMode="auto">
            <a:xfrm>
              <a:off x="3573" y="1332"/>
              <a:ext cx="358" cy="78"/>
            </a:xfrm>
            <a:custGeom>
              <a:avLst/>
              <a:gdLst>
                <a:gd name="T0" fmla="*/ 7 w 358"/>
                <a:gd name="T1" fmla="*/ 52 h 78"/>
                <a:gd name="T2" fmla="*/ 0 w 358"/>
                <a:gd name="T3" fmla="*/ 43 h 78"/>
                <a:gd name="T4" fmla="*/ 2 w 358"/>
                <a:gd name="T5" fmla="*/ 31 h 78"/>
                <a:gd name="T6" fmla="*/ 7 w 358"/>
                <a:gd name="T7" fmla="*/ 19 h 78"/>
                <a:gd name="T8" fmla="*/ 12 w 358"/>
                <a:gd name="T9" fmla="*/ 17 h 78"/>
                <a:gd name="T10" fmla="*/ 55 w 358"/>
                <a:gd name="T11" fmla="*/ 7 h 78"/>
                <a:gd name="T12" fmla="*/ 95 w 358"/>
                <a:gd name="T13" fmla="*/ 2 h 78"/>
                <a:gd name="T14" fmla="*/ 135 w 358"/>
                <a:gd name="T15" fmla="*/ 2 h 78"/>
                <a:gd name="T16" fmla="*/ 180 w 358"/>
                <a:gd name="T17" fmla="*/ 5 h 78"/>
                <a:gd name="T18" fmla="*/ 221 w 358"/>
                <a:gd name="T19" fmla="*/ 5 h 78"/>
                <a:gd name="T20" fmla="*/ 261 w 358"/>
                <a:gd name="T21" fmla="*/ 5 h 78"/>
                <a:gd name="T22" fmla="*/ 304 w 358"/>
                <a:gd name="T23" fmla="*/ 2 h 78"/>
                <a:gd name="T24" fmla="*/ 347 w 358"/>
                <a:gd name="T25" fmla="*/ 0 h 78"/>
                <a:gd name="T26" fmla="*/ 351 w 358"/>
                <a:gd name="T27" fmla="*/ 12 h 78"/>
                <a:gd name="T28" fmla="*/ 358 w 358"/>
                <a:gd name="T29" fmla="*/ 28 h 78"/>
                <a:gd name="T30" fmla="*/ 358 w 358"/>
                <a:gd name="T31" fmla="*/ 40 h 78"/>
                <a:gd name="T32" fmla="*/ 351 w 358"/>
                <a:gd name="T33" fmla="*/ 52 h 78"/>
                <a:gd name="T34" fmla="*/ 316 w 358"/>
                <a:gd name="T35" fmla="*/ 64 h 78"/>
                <a:gd name="T36" fmla="*/ 271 w 358"/>
                <a:gd name="T37" fmla="*/ 74 h 78"/>
                <a:gd name="T38" fmla="*/ 221 w 358"/>
                <a:gd name="T39" fmla="*/ 76 h 78"/>
                <a:gd name="T40" fmla="*/ 171 w 358"/>
                <a:gd name="T41" fmla="*/ 78 h 78"/>
                <a:gd name="T42" fmla="*/ 116 w 358"/>
                <a:gd name="T43" fmla="*/ 74 h 78"/>
                <a:gd name="T44" fmla="*/ 71 w 358"/>
                <a:gd name="T45" fmla="*/ 69 h 78"/>
                <a:gd name="T46" fmla="*/ 31 w 358"/>
                <a:gd name="T47" fmla="*/ 59 h 78"/>
                <a:gd name="T48" fmla="*/ 7 w 358"/>
                <a:gd name="T49" fmla="*/ 52 h 7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58"/>
                <a:gd name="T76" fmla="*/ 0 h 78"/>
                <a:gd name="T77" fmla="*/ 358 w 358"/>
                <a:gd name="T78" fmla="*/ 78 h 7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58" h="78">
                  <a:moveTo>
                    <a:pt x="7" y="52"/>
                  </a:moveTo>
                  <a:lnTo>
                    <a:pt x="0" y="43"/>
                  </a:lnTo>
                  <a:lnTo>
                    <a:pt x="2" y="31"/>
                  </a:lnTo>
                  <a:lnTo>
                    <a:pt x="7" y="19"/>
                  </a:lnTo>
                  <a:lnTo>
                    <a:pt x="12" y="17"/>
                  </a:lnTo>
                  <a:lnTo>
                    <a:pt x="55" y="7"/>
                  </a:lnTo>
                  <a:lnTo>
                    <a:pt x="95" y="2"/>
                  </a:lnTo>
                  <a:lnTo>
                    <a:pt x="135" y="2"/>
                  </a:lnTo>
                  <a:lnTo>
                    <a:pt x="180" y="5"/>
                  </a:lnTo>
                  <a:lnTo>
                    <a:pt x="221" y="5"/>
                  </a:lnTo>
                  <a:lnTo>
                    <a:pt x="261" y="5"/>
                  </a:lnTo>
                  <a:lnTo>
                    <a:pt x="304" y="2"/>
                  </a:lnTo>
                  <a:lnTo>
                    <a:pt x="347" y="0"/>
                  </a:lnTo>
                  <a:lnTo>
                    <a:pt x="351" y="12"/>
                  </a:lnTo>
                  <a:lnTo>
                    <a:pt x="358" y="28"/>
                  </a:lnTo>
                  <a:lnTo>
                    <a:pt x="358" y="40"/>
                  </a:lnTo>
                  <a:lnTo>
                    <a:pt x="351" y="52"/>
                  </a:lnTo>
                  <a:lnTo>
                    <a:pt x="316" y="64"/>
                  </a:lnTo>
                  <a:lnTo>
                    <a:pt x="271" y="74"/>
                  </a:lnTo>
                  <a:lnTo>
                    <a:pt x="221" y="76"/>
                  </a:lnTo>
                  <a:lnTo>
                    <a:pt x="171" y="78"/>
                  </a:lnTo>
                  <a:lnTo>
                    <a:pt x="116" y="74"/>
                  </a:lnTo>
                  <a:lnTo>
                    <a:pt x="71" y="69"/>
                  </a:lnTo>
                  <a:lnTo>
                    <a:pt x="31" y="59"/>
                  </a:lnTo>
                  <a:lnTo>
                    <a:pt x="7" y="52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67" name="Freeform 92"/>
            <p:cNvSpPr>
              <a:spLocks/>
            </p:cNvSpPr>
            <p:nvPr/>
          </p:nvSpPr>
          <p:spPr bwMode="auto">
            <a:xfrm>
              <a:off x="3210" y="1327"/>
              <a:ext cx="351" cy="276"/>
            </a:xfrm>
            <a:custGeom>
              <a:avLst/>
              <a:gdLst>
                <a:gd name="T0" fmla="*/ 351 w 351"/>
                <a:gd name="T1" fmla="*/ 276 h 276"/>
                <a:gd name="T2" fmla="*/ 299 w 351"/>
                <a:gd name="T3" fmla="*/ 269 h 276"/>
                <a:gd name="T4" fmla="*/ 235 w 351"/>
                <a:gd name="T5" fmla="*/ 271 h 276"/>
                <a:gd name="T6" fmla="*/ 168 w 351"/>
                <a:gd name="T7" fmla="*/ 271 h 276"/>
                <a:gd name="T8" fmla="*/ 104 w 351"/>
                <a:gd name="T9" fmla="*/ 276 h 276"/>
                <a:gd name="T10" fmla="*/ 50 w 351"/>
                <a:gd name="T11" fmla="*/ 276 h 276"/>
                <a:gd name="T12" fmla="*/ 12 w 351"/>
                <a:gd name="T13" fmla="*/ 273 h 276"/>
                <a:gd name="T14" fmla="*/ 0 w 351"/>
                <a:gd name="T15" fmla="*/ 266 h 276"/>
                <a:gd name="T16" fmla="*/ 21 w 351"/>
                <a:gd name="T17" fmla="*/ 252 h 276"/>
                <a:gd name="T18" fmla="*/ 52 w 351"/>
                <a:gd name="T19" fmla="*/ 228 h 276"/>
                <a:gd name="T20" fmla="*/ 85 w 351"/>
                <a:gd name="T21" fmla="*/ 200 h 276"/>
                <a:gd name="T22" fmla="*/ 116 w 351"/>
                <a:gd name="T23" fmla="*/ 162 h 276"/>
                <a:gd name="T24" fmla="*/ 147 w 351"/>
                <a:gd name="T25" fmla="*/ 124 h 276"/>
                <a:gd name="T26" fmla="*/ 175 w 351"/>
                <a:gd name="T27" fmla="*/ 86 h 276"/>
                <a:gd name="T28" fmla="*/ 201 w 351"/>
                <a:gd name="T29" fmla="*/ 50 h 276"/>
                <a:gd name="T30" fmla="*/ 220 w 351"/>
                <a:gd name="T31" fmla="*/ 22 h 276"/>
                <a:gd name="T32" fmla="*/ 235 w 351"/>
                <a:gd name="T33" fmla="*/ 5 h 276"/>
                <a:gd name="T34" fmla="*/ 239 w 351"/>
                <a:gd name="T35" fmla="*/ 0 h 276"/>
                <a:gd name="T36" fmla="*/ 249 w 351"/>
                <a:gd name="T37" fmla="*/ 0 h 276"/>
                <a:gd name="T38" fmla="*/ 263 w 351"/>
                <a:gd name="T39" fmla="*/ 0 h 276"/>
                <a:gd name="T40" fmla="*/ 277 w 351"/>
                <a:gd name="T41" fmla="*/ 7 h 276"/>
                <a:gd name="T42" fmla="*/ 294 w 351"/>
                <a:gd name="T43" fmla="*/ 10 h 276"/>
                <a:gd name="T44" fmla="*/ 311 w 351"/>
                <a:gd name="T45" fmla="*/ 14 h 276"/>
                <a:gd name="T46" fmla="*/ 323 w 351"/>
                <a:gd name="T47" fmla="*/ 14 h 276"/>
                <a:gd name="T48" fmla="*/ 334 w 351"/>
                <a:gd name="T49" fmla="*/ 17 h 276"/>
                <a:gd name="T50" fmla="*/ 330 w 351"/>
                <a:gd name="T51" fmla="*/ 43 h 276"/>
                <a:gd name="T52" fmla="*/ 327 w 351"/>
                <a:gd name="T53" fmla="*/ 79 h 276"/>
                <a:gd name="T54" fmla="*/ 327 w 351"/>
                <a:gd name="T55" fmla="*/ 112 h 276"/>
                <a:gd name="T56" fmla="*/ 327 w 351"/>
                <a:gd name="T57" fmla="*/ 150 h 276"/>
                <a:gd name="T58" fmla="*/ 327 w 351"/>
                <a:gd name="T59" fmla="*/ 183 h 276"/>
                <a:gd name="T60" fmla="*/ 334 w 351"/>
                <a:gd name="T61" fmla="*/ 221 h 276"/>
                <a:gd name="T62" fmla="*/ 339 w 351"/>
                <a:gd name="T63" fmla="*/ 250 h 276"/>
                <a:gd name="T64" fmla="*/ 351 w 351"/>
                <a:gd name="T65" fmla="*/ 276 h 2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1"/>
                <a:gd name="T100" fmla="*/ 0 h 276"/>
                <a:gd name="T101" fmla="*/ 351 w 351"/>
                <a:gd name="T102" fmla="*/ 276 h 2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1" h="276">
                  <a:moveTo>
                    <a:pt x="351" y="276"/>
                  </a:moveTo>
                  <a:lnTo>
                    <a:pt x="299" y="269"/>
                  </a:lnTo>
                  <a:lnTo>
                    <a:pt x="235" y="271"/>
                  </a:lnTo>
                  <a:lnTo>
                    <a:pt x="168" y="271"/>
                  </a:lnTo>
                  <a:lnTo>
                    <a:pt x="104" y="276"/>
                  </a:lnTo>
                  <a:lnTo>
                    <a:pt x="50" y="276"/>
                  </a:lnTo>
                  <a:lnTo>
                    <a:pt x="12" y="273"/>
                  </a:lnTo>
                  <a:lnTo>
                    <a:pt x="0" y="266"/>
                  </a:lnTo>
                  <a:lnTo>
                    <a:pt x="21" y="252"/>
                  </a:lnTo>
                  <a:lnTo>
                    <a:pt x="52" y="228"/>
                  </a:lnTo>
                  <a:lnTo>
                    <a:pt x="85" y="200"/>
                  </a:lnTo>
                  <a:lnTo>
                    <a:pt x="116" y="162"/>
                  </a:lnTo>
                  <a:lnTo>
                    <a:pt x="147" y="124"/>
                  </a:lnTo>
                  <a:lnTo>
                    <a:pt x="175" y="86"/>
                  </a:lnTo>
                  <a:lnTo>
                    <a:pt x="201" y="50"/>
                  </a:lnTo>
                  <a:lnTo>
                    <a:pt x="220" y="22"/>
                  </a:lnTo>
                  <a:lnTo>
                    <a:pt x="235" y="5"/>
                  </a:lnTo>
                  <a:lnTo>
                    <a:pt x="239" y="0"/>
                  </a:lnTo>
                  <a:lnTo>
                    <a:pt x="249" y="0"/>
                  </a:lnTo>
                  <a:lnTo>
                    <a:pt x="263" y="0"/>
                  </a:lnTo>
                  <a:lnTo>
                    <a:pt x="277" y="7"/>
                  </a:lnTo>
                  <a:lnTo>
                    <a:pt x="294" y="10"/>
                  </a:lnTo>
                  <a:lnTo>
                    <a:pt x="311" y="14"/>
                  </a:lnTo>
                  <a:lnTo>
                    <a:pt x="323" y="14"/>
                  </a:lnTo>
                  <a:lnTo>
                    <a:pt x="334" y="17"/>
                  </a:lnTo>
                  <a:lnTo>
                    <a:pt x="330" y="43"/>
                  </a:lnTo>
                  <a:lnTo>
                    <a:pt x="327" y="79"/>
                  </a:lnTo>
                  <a:lnTo>
                    <a:pt x="327" y="112"/>
                  </a:lnTo>
                  <a:lnTo>
                    <a:pt x="327" y="150"/>
                  </a:lnTo>
                  <a:lnTo>
                    <a:pt x="327" y="183"/>
                  </a:lnTo>
                  <a:lnTo>
                    <a:pt x="334" y="221"/>
                  </a:lnTo>
                  <a:lnTo>
                    <a:pt x="339" y="250"/>
                  </a:lnTo>
                  <a:lnTo>
                    <a:pt x="351" y="276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68" name="Freeform 93"/>
            <p:cNvSpPr>
              <a:spLocks/>
            </p:cNvSpPr>
            <p:nvPr/>
          </p:nvSpPr>
          <p:spPr bwMode="auto">
            <a:xfrm>
              <a:off x="3561" y="1422"/>
              <a:ext cx="370" cy="311"/>
            </a:xfrm>
            <a:custGeom>
              <a:avLst/>
              <a:gdLst>
                <a:gd name="T0" fmla="*/ 370 w 370"/>
                <a:gd name="T1" fmla="*/ 0 h 311"/>
                <a:gd name="T2" fmla="*/ 370 w 370"/>
                <a:gd name="T3" fmla="*/ 33 h 311"/>
                <a:gd name="T4" fmla="*/ 370 w 370"/>
                <a:gd name="T5" fmla="*/ 71 h 311"/>
                <a:gd name="T6" fmla="*/ 368 w 370"/>
                <a:gd name="T7" fmla="*/ 109 h 311"/>
                <a:gd name="T8" fmla="*/ 363 w 370"/>
                <a:gd name="T9" fmla="*/ 147 h 311"/>
                <a:gd name="T10" fmla="*/ 354 w 370"/>
                <a:gd name="T11" fmla="*/ 181 h 311"/>
                <a:gd name="T12" fmla="*/ 342 w 370"/>
                <a:gd name="T13" fmla="*/ 214 h 311"/>
                <a:gd name="T14" fmla="*/ 325 w 370"/>
                <a:gd name="T15" fmla="*/ 247 h 311"/>
                <a:gd name="T16" fmla="*/ 304 w 370"/>
                <a:gd name="T17" fmla="*/ 276 h 311"/>
                <a:gd name="T18" fmla="*/ 228 w 370"/>
                <a:gd name="T19" fmla="*/ 309 h 311"/>
                <a:gd name="T20" fmla="*/ 161 w 370"/>
                <a:gd name="T21" fmla="*/ 311 h 311"/>
                <a:gd name="T22" fmla="*/ 102 w 370"/>
                <a:gd name="T23" fmla="*/ 288 h 311"/>
                <a:gd name="T24" fmla="*/ 57 w 370"/>
                <a:gd name="T25" fmla="*/ 242 h 311"/>
                <a:gd name="T26" fmla="*/ 19 w 370"/>
                <a:gd name="T27" fmla="*/ 181 h 311"/>
                <a:gd name="T28" fmla="*/ 0 w 370"/>
                <a:gd name="T29" fmla="*/ 117 h 311"/>
                <a:gd name="T30" fmla="*/ 0 w 370"/>
                <a:gd name="T31" fmla="*/ 52 h 311"/>
                <a:gd name="T32" fmla="*/ 19 w 370"/>
                <a:gd name="T33" fmla="*/ 0 h 311"/>
                <a:gd name="T34" fmla="*/ 62 w 370"/>
                <a:gd name="T35" fmla="*/ 3 h 311"/>
                <a:gd name="T36" fmla="*/ 105 w 370"/>
                <a:gd name="T37" fmla="*/ 7 h 311"/>
                <a:gd name="T38" fmla="*/ 147 w 370"/>
                <a:gd name="T39" fmla="*/ 7 h 311"/>
                <a:gd name="T40" fmla="*/ 197 w 370"/>
                <a:gd name="T41" fmla="*/ 10 h 311"/>
                <a:gd name="T42" fmla="*/ 240 w 370"/>
                <a:gd name="T43" fmla="*/ 7 h 311"/>
                <a:gd name="T44" fmla="*/ 285 w 370"/>
                <a:gd name="T45" fmla="*/ 7 h 311"/>
                <a:gd name="T46" fmla="*/ 328 w 370"/>
                <a:gd name="T47" fmla="*/ 3 h 311"/>
                <a:gd name="T48" fmla="*/ 370 w 370"/>
                <a:gd name="T49" fmla="*/ 0 h 31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0"/>
                <a:gd name="T76" fmla="*/ 0 h 311"/>
                <a:gd name="T77" fmla="*/ 370 w 370"/>
                <a:gd name="T78" fmla="*/ 311 h 31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0" h="311">
                  <a:moveTo>
                    <a:pt x="370" y="0"/>
                  </a:moveTo>
                  <a:lnTo>
                    <a:pt x="370" y="33"/>
                  </a:lnTo>
                  <a:lnTo>
                    <a:pt x="370" y="71"/>
                  </a:lnTo>
                  <a:lnTo>
                    <a:pt x="368" y="109"/>
                  </a:lnTo>
                  <a:lnTo>
                    <a:pt x="363" y="147"/>
                  </a:lnTo>
                  <a:lnTo>
                    <a:pt x="354" y="181"/>
                  </a:lnTo>
                  <a:lnTo>
                    <a:pt x="342" y="214"/>
                  </a:lnTo>
                  <a:lnTo>
                    <a:pt x="325" y="247"/>
                  </a:lnTo>
                  <a:lnTo>
                    <a:pt x="304" y="276"/>
                  </a:lnTo>
                  <a:lnTo>
                    <a:pt x="228" y="309"/>
                  </a:lnTo>
                  <a:lnTo>
                    <a:pt x="161" y="311"/>
                  </a:lnTo>
                  <a:lnTo>
                    <a:pt x="102" y="288"/>
                  </a:lnTo>
                  <a:lnTo>
                    <a:pt x="57" y="242"/>
                  </a:lnTo>
                  <a:lnTo>
                    <a:pt x="19" y="181"/>
                  </a:lnTo>
                  <a:lnTo>
                    <a:pt x="0" y="117"/>
                  </a:lnTo>
                  <a:lnTo>
                    <a:pt x="0" y="52"/>
                  </a:lnTo>
                  <a:lnTo>
                    <a:pt x="19" y="0"/>
                  </a:lnTo>
                  <a:lnTo>
                    <a:pt x="62" y="3"/>
                  </a:lnTo>
                  <a:lnTo>
                    <a:pt x="105" y="7"/>
                  </a:lnTo>
                  <a:lnTo>
                    <a:pt x="147" y="7"/>
                  </a:lnTo>
                  <a:lnTo>
                    <a:pt x="197" y="10"/>
                  </a:lnTo>
                  <a:lnTo>
                    <a:pt x="240" y="7"/>
                  </a:lnTo>
                  <a:lnTo>
                    <a:pt x="285" y="7"/>
                  </a:lnTo>
                  <a:lnTo>
                    <a:pt x="328" y="3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69" name="Freeform 94"/>
            <p:cNvSpPr>
              <a:spLocks/>
            </p:cNvSpPr>
            <p:nvPr/>
          </p:nvSpPr>
          <p:spPr bwMode="auto">
            <a:xfrm>
              <a:off x="3732" y="1463"/>
              <a:ext cx="47" cy="152"/>
            </a:xfrm>
            <a:custGeom>
              <a:avLst/>
              <a:gdLst>
                <a:gd name="T0" fmla="*/ 47 w 47"/>
                <a:gd name="T1" fmla="*/ 140 h 152"/>
                <a:gd name="T2" fmla="*/ 38 w 47"/>
                <a:gd name="T3" fmla="*/ 149 h 152"/>
                <a:gd name="T4" fmla="*/ 28 w 47"/>
                <a:gd name="T5" fmla="*/ 152 h 152"/>
                <a:gd name="T6" fmla="*/ 17 w 47"/>
                <a:gd name="T7" fmla="*/ 149 h 152"/>
                <a:gd name="T8" fmla="*/ 7 w 47"/>
                <a:gd name="T9" fmla="*/ 152 h 152"/>
                <a:gd name="T10" fmla="*/ 9 w 47"/>
                <a:gd name="T11" fmla="*/ 133 h 152"/>
                <a:gd name="T12" fmla="*/ 9 w 47"/>
                <a:gd name="T13" fmla="*/ 114 h 152"/>
                <a:gd name="T14" fmla="*/ 7 w 47"/>
                <a:gd name="T15" fmla="*/ 92 h 152"/>
                <a:gd name="T16" fmla="*/ 5 w 47"/>
                <a:gd name="T17" fmla="*/ 73 h 152"/>
                <a:gd name="T18" fmla="*/ 0 w 47"/>
                <a:gd name="T19" fmla="*/ 49 h 152"/>
                <a:gd name="T20" fmla="*/ 0 w 47"/>
                <a:gd name="T21" fmla="*/ 30 h 152"/>
                <a:gd name="T22" fmla="*/ 7 w 47"/>
                <a:gd name="T23" fmla="*/ 11 h 152"/>
                <a:gd name="T24" fmla="*/ 21 w 47"/>
                <a:gd name="T25" fmla="*/ 0 h 152"/>
                <a:gd name="T26" fmla="*/ 21 w 47"/>
                <a:gd name="T27" fmla="*/ 16 h 152"/>
                <a:gd name="T28" fmla="*/ 21 w 47"/>
                <a:gd name="T29" fmla="*/ 35 h 152"/>
                <a:gd name="T30" fmla="*/ 21 w 47"/>
                <a:gd name="T31" fmla="*/ 52 h 152"/>
                <a:gd name="T32" fmla="*/ 24 w 47"/>
                <a:gd name="T33" fmla="*/ 73 h 152"/>
                <a:gd name="T34" fmla="*/ 24 w 47"/>
                <a:gd name="T35" fmla="*/ 90 h 152"/>
                <a:gd name="T36" fmla="*/ 28 w 47"/>
                <a:gd name="T37" fmla="*/ 109 h 152"/>
                <a:gd name="T38" fmla="*/ 36 w 47"/>
                <a:gd name="T39" fmla="*/ 123 h 152"/>
                <a:gd name="T40" fmla="*/ 47 w 47"/>
                <a:gd name="T41" fmla="*/ 140 h 1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"/>
                <a:gd name="T64" fmla="*/ 0 h 152"/>
                <a:gd name="T65" fmla="*/ 47 w 47"/>
                <a:gd name="T66" fmla="*/ 152 h 15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" h="152">
                  <a:moveTo>
                    <a:pt x="47" y="140"/>
                  </a:moveTo>
                  <a:lnTo>
                    <a:pt x="38" y="149"/>
                  </a:lnTo>
                  <a:lnTo>
                    <a:pt x="28" y="152"/>
                  </a:lnTo>
                  <a:lnTo>
                    <a:pt x="17" y="149"/>
                  </a:lnTo>
                  <a:lnTo>
                    <a:pt x="7" y="152"/>
                  </a:lnTo>
                  <a:lnTo>
                    <a:pt x="9" y="133"/>
                  </a:lnTo>
                  <a:lnTo>
                    <a:pt x="9" y="114"/>
                  </a:lnTo>
                  <a:lnTo>
                    <a:pt x="7" y="92"/>
                  </a:lnTo>
                  <a:lnTo>
                    <a:pt x="5" y="73"/>
                  </a:lnTo>
                  <a:lnTo>
                    <a:pt x="0" y="49"/>
                  </a:lnTo>
                  <a:lnTo>
                    <a:pt x="0" y="30"/>
                  </a:lnTo>
                  <a:lnTo>
                    <a:pt x="7" y="11"/>
                  </a:lnTo>
                  <a:lnTo>
                    <a:pt x="21" y="0"/>
                  </a:lnTo>
                  <a:lnTo>
                    <a:pt x="21" y="16"/>
                  </a:lnTo>
                  <a:lnTo>
                    <a:pt x="21" y="35"/>
                  </a:lnTo>
                  <a:lnTo>
                    <a:pt x="21" y="52"/>
                  </a:lnTo>
                  <a:lnTo>
                    <a:pt x="24" y="73"/>
                  </a:lnTo>
                  <a:lnTo>
                    <a:pt x="24" y="90"/>
                  </a:lnTo>
                  <a:lnTo>
                    <a:pt x="28" y="109"/>
                  </a:lnTo>
                  <a:lnTo>
                    <a:pt x="36" y="123"/>
                  </a:lnTo>
                  <a:lnTo>
                    <a:pt x="47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70" name="Freeform 95"/>
            <p:cNvSpPr>
              <a:spLocks/>
            </p:cNvSpPr>
            <p:nvPr/>
          </p:nvSpPr>
          <p:spPr bwMode="auto">
            <a:xfrm>
              <a:off x="3794" y="1463"/>
              <a:ext cx="102" cy="47"/>
            </a:xfrm>
            <a:custGeom>
              <a:avLst/>
              <a:gdLst>
                <a:gd name="T0" fmla="*/ 102 w 102"/>
                <a:gd name="T1" fmla="*/ 26 h 47"/>
                <a:gd name="T2" fmla="*/ 92 w 102"/>
                <a:gd name="T3" fmla="*/ 33 h 47"/>
                <a:gd name="T4" fmla="*/ 83 w 102"/>
                <a:gd name="T5" fmla="*/ 42 h 47"/>
                <a:gd name="T6" fmla="*/ 71 w 102"/>
                <a:gd name="T7" fmla="*/ 45 h 47"/>
                <a:gd name="T8" fmla="*/ 57 w 102"/>
                <a:gd name="T9" fmla="*/ 47 h 47"/>
                <a:gd name="T10" fmla="*/ 42 w 102"/>
                <a:gd name="T11" fmla="*/ 45 h 47"/>
                <a:gd name="T12" fmla="*/ 31 w 102"/>
                <a:gd name="T13" fmla="*/ 45 h 47"/>
                <a:gd name="T14" fmla="*/ 16 w 102"/>
                <a:gd name="T15" fmla="*/ 42 h 47"/>
                <a:gd name="T16" fmla="*/ 7 w 102"/>
                <a:gd name="T17" fmla="*/ 42 h 47"/>
                <a:gd name="T18" fmla="*/ 0 w 102"/>
                <a:gd name="T19" fmla="*/ 23 h 47"/>
                <a:gd name="T20" fmla="*/ 9 w 102"/>
                <a:gd name="T21" fmla="*/ 11 h 47"/>
                <a:gd name="T22" fmla="*/ 21 w 102"/>
                <a:gd name="T23" fmla="*/ 2 h 47"/>
                <a:gd name="T24" fmla="*/ 38 w 102"/>
                <a:gd name="T25" fmla="*/ 0 h 47"/>
                <a:gd name="T26" fmla="*/ 52 w 102"/>
                <a:gd name="T27" fmla="*/ 0 h 47"/>
                <a:gd name="T28" fmla="*/ 69 w 102"/>
                <a:gd name="T29" fmla="*/ 7 h 47"/>
                <a:gd name="T30" fmla="*/ 85 w 102"/>
                <a:gd name="T31" fmla="*/ 14 h 47"/>
                <a:gd name="T32" fmla="*/ 102 w 102"/>
                <a:gd name="T33" fmla="*/ 2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2"/>
                <a:gd name="T52" fmla="*/ 0 h 47"/>
                <a:gd name="T53" fmla="*/ 102 w 102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2" h="47">
                  <a:moveTo>
                    <a:pt x="102" y="26"/>
                  </a:moveTo>
                  <a:lnTo>
                    <a:pt x="92" y="33"/>
                  </a:lnTo>
                  <a:lnTo>
                    <a:pt x="83" y="42"/>
                  </a:lnTo>
                  <a:lnTo>
                    <a:pt x="71" y="45"/>
                  </a:lnTo>
                  <a:lnTo>
                    <a:pt x="57" y="47"/>
                  </a:lnTo>
                  <a:lnTo>
                    <a:pt x="42" y="45"/>
                  </a:lnTo>
                  <a:lnTo>
                    <a:pt x="31" y="45"/>
                  </a:lnTo>
                  <a:lnTo>
                    <a:pt x="16" y="42"/>
                  </a:lnTo>
                  <a:lnTo>
                    <a:pt x="7" y="42"/>
                  </a:lnTo>
                  <a:lnTo>
                    <a:pt x="0" y="23"/>
                  </a:lnTo>
                  <a:lnTo>
                    <a:pt x="9" y="11"/>
                  </a:lnTo>
                  <a:lnTo>
                    <a:pt x="21" y="2"/>
                  </a:lnTo>
                  <a:lnTo>
                    <a:pt x="38" y="0"/>
                  </a:lnTo>
                  <a:lnTo>
                    <a:pt x="52" y="0"/>
                  </a:lnTo>
                  <a:lnTo>
                    <a:pt x="69" y="7"/>
                  </a:lnTo>
                  <a:lnTo>
                    <a:pt x="85" y="14"/>
                  </a:lnTo>
                  <a:lnTo>
                    <a:pt x="102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71" name="Freeform 96"/>
            <p:cNvSpPr>
              <a:spLocks/>
            </p:cNvSpPr>
            <p:nvPr/>
          </p:nvSpPr>
          <p:spPr bwMode="auto">
            <a:xfrm>
              <a:off x="3611" y="1467"/>
              <a:ext cx="100" cy="55"/>
            </a:xfrm>
            <a:custGeom>
              <a:avLst/>
              <a:gdLst>
                <a:gd name="T0" fmla="*/ 100 w 100"/>
                <a:gd name="T1" fmla="*/ 17 h 55"/>
                <a:gd name="T2" fmla="*/ 95 w 100"/>
                <a:gd name="T3" fmla="*/ 26 h 55"/>
                <a:gd name="T4" fmla="*/ 90 w 100"/>
                <a:gd name="T5" fmla="*/ 36 h 55"/>
                <a:gd name="T6" fmla="*/ 81 w 100"/>
                <a:gd name="T7" fmla="*/ 38 h 55"/>
                <a:gd name="T8" fmla="*/ 73 w 100"/>
                <a:gd name="T9" fmla="*/ 41 h 55"/>
                <a:gd name="T10" fmla="*/ 52 w 100"/>
                <a:gd name="T11" fmla="*/ 43 h 55"/>
                <a:gd name="T12" fmla="*/ 38 w 100"/>
                <a:gd name="T13" fmla="*/ 55 h 55"/>
                <a:gd name="T14" fmla="*/ 26 w 100"/>
                <a:gd name="T15" fmla="*/ 50 h 55"/>
                <a:gd name="T16" fmla="*/ 14 w 100"/>
                <a:gd name="T17" fmla="*/ 48 h 55"/>
                <a:gd name="T18" fmla="*/ 5 w 100"/>
                <a:gd name="T19" fmla="*/ 38 h 55"/>
                <a:gd name="T20" fmla="*/ 0 w 100"/>
                <a:gd name="T21" fmla="*/ 31 h 55"/>
                <a:gd name="T22" fmla="*/ 5 w 100"/>
                <a:gd name="T23" fmla="*/ 15 h 55"/>
                <a:gd name="T24" fmla="*/ 14 w 100"/>
                <a:gd name="T25" fmla="*/ 5 h 55"/>
                <a:gd name="T26" fmla="*/ 26 w 100"/>
                <a:gd name="T27" fmla="*/ 0 h 55"/>
                <a:gd name="T28" fmla="*/ 43 w 100"/>
                <a:gd name="T29" fmla="*/ 0 h 55"/>
                <a:gd name="T30" fmla="*/ 57 w 100"/>
                <a:gd name="T31" fmla="*/ 0 h 55"/>
                <a:gd name="T32" fmla="*/ 71 w 100"/>
                <a:gd name="T33" fmla="*/ 5 h 55"/>
                <a:gd name="T34" fmla="*/ 85 w 100"/>
                <a:gd name="T35" fmla="*/ 10 h 55"/>
                <a:gd name="T36" fmla="*/ 100 w 100"/>
                <a:gd name="T37" fmla="*/ 17 h 5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0"/>
                <a:gd name="T58" fmla="*/ 0 h 55"/>
                <a:gd name="T59" fmla="*/ 100 w 100"/>
                <a:gd name="T60" fmla="*/ 55 h 5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0" h="55">
                  <a:moveTo>
                    <a:pt x="100" y="17"/>
                  </a:moveTo>
                  <a:lnTo>
                    <a:pt x="95" y="26"/>
                  </a:lnTo>
                  <a:lnTo>
                    <a:pt x="90" y="36"/>
                  </a:lnTo>
                  <a:lnTo>
                    <a:pt x="81" y="38"/>
                  </a:lnTo>
                  <a:lnTo>
                    <a:pt x="73" y="41"/>
                  </a:lnTo>
                  <a:lnTo>
                    <a:pt x="52" y="43"/>
                  </a:lnTo>
                  <a:lnTo>
                    <a:pt x="38" y="55"/>
                  </a:lnTo>
                  <a:lnTo>
                    <a:pt x="26" y="50"/>
                  </a:lnTo>
                  <a:lnTo>
                    <a:pt x="14" y="48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5" y="15"/>
                  </a:lnTo>
                  <a:lnTo>
                    <a:pt x="14" y="5"/>
                  </a:lnTo>
                  <a:lnTo>
                    <a:pt x="26" y="0"/>
                  </a:lnTo>
                  <a:lnTo>
                    <a:pt x="43" y="0"/>
                  </a:lnTo>
                  <a:lnTo>
                    <a:pt x="57" y="0"/>
                  </a:lnTo>
                  <a:lnTo>
                    <a:pt x="71" y="5"/>
                  </a:lnTo>
                  <a:lnTo>
                    <a:pt x="85" y="10"/>
                  </a:lnTo>
                  <a:lnTo>
                    <a:pt x="10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72" name="Freeform 97"/>
            <p:cNvSpPr>
              <a:spLocks/>
            </p:cNvSpPr>
            <p:nvPr/>
          </p:nvSpPr>
          <p:spPr bwMode="auto">
            <a:xfrm>
              <a:off x="3715" y="1643"/>
              <a:ext cx="91" cy="67"/>
            </a:xfrm>
            <a:custGeom>
              <a:avLst/>
              <a:gdLst>
                <a:gd name="T0" fmla="*/ 50 w 91"/>
                <a:gd name="T1" fmla="*/ 67 h 67"/>
                <a:gd name="T2" fmla="*/ 29 w 91"/>
                <a:gd name="T3" fmla="*/ 67 h 67"/>
                <a:gd name="T4" fmla="*/ 12 w 91"/>
                <a:gd name="T5" fmla="*/ 57 h 67"/>
                <a:gd name="T6" fmla="*/ 3 w 91"/>
                <a:gd name="T7" fmla="*/ 40 h 67"/>
                <a:gd name="T8" fmla="*/ 0 w 91"/>
                <a:gd name="T9" fmla="*/ 24 h 67"/>
                <a:gd name="T10" fmla="*/ 12 w 91"/>
                <a:gd name="T11" fmla="*/ 10 h 67"/>
                <a:gd name="T12" fmla="*/ 36 w 91"/>
                <a:gd name="T13" fmla="*/ 2 h 67"/>
                <a:gd name="T14" fmla="*/ 55 w 91"/>
                <a:gd name="T15" fmla="*/ 0 h 67"/>
                <a:gd name="T16" fmla="*/ 76 w 91"/>
                <a:gd name="T17" fmla="*/ 5 h 67"/>
                <a:gd name="T18" fmla="*/ 88 w 91"/>
                <a:gd name="T19" fmla="*/ 12 h 67"/>
                <a:gd name="T20" fmla="*/ 91 w 91"/>
                <a:gd name="T21" fmla="*/ 29 h 67"/>
                <a:gd name="T22" fmla="*/ 79 w 91"/>
                <a:gd name="T23" fmla="*/ 45 h 67"/>
                <a:gd name="T24" fmla="*/ 50 w 91"/>
                <a:gd name="T25" fmla="*/ 67 h 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1"/>
                <a:gd name="T40" fmla="*/ 0 h 67"/>
                <a:gd name="T41" fmla="*/ 91 w 91"/>
                <a:gd name="T42" fmla="*/ 67 h 6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1" h="67">
                  <a:moveTo>
                    <a:pt x="50" y="67"/>
                  </a:moveTo>
                  <a:lnTo>
                    <a:pt x="29" y="67"/>
                  </a:lnTo>
                  <a:lnTo>
                    <a:pt x="12" y="57"/>
                  </a:lnTo>
                  <a:lnTo>
                    <a:pt x="3" y="40"/>
                  </a:lnTo>
                  <a:lnTo>
                    <a:pt x="0" y="24"/>
                  </a:lnTo>
                  <a:lnTo>
                    <a:pt x="12" y="10"/>
                  </a:lnTo>
                  <a:lnTo>
                    <a:pt x="36" y="2"/>
                  </a:lnTo>
                  <a:lnTo>
                    <a:pt x="55" y="0"/>
                  </a:lnTo>
                  <a:lnTo>
                    <a:pt x="76" y="5"/>
                  </a:lnTo>
                  <a:lnTo>
                    <a:pt x="88" y="12"/>
                  </a:lnTo>
                  <a:lnTo>
                    <a:pt x="91" y="29"/>
                  </a:lnTo>
                  <a:lnTo>
                    <a:pt x="79" y="45"/>
                  </a:lnTo>
                  <a:lnTo>
                    <a:pt x="50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73" name="Freeform 98"/>
            <p:cNvSpPr>
              <a:spLocks/>
            </p:cNvSpPr>
            <p:nvPr/>
          </p:nvSpPr>
          <p:spPr bwMode="auto">
            <a:xfrm>
              <a:off x="5861" y="1712"/>
              <a:ext cx="558" cy="152"/>
            </a:xfrm>
            <a:custGeom>
              <a:avLst/>
              <a:gdLst>
                <a:gd name="T0" fmla="*/ 558 w 558"/>
                <a:gd name="T1" fmla="*/ 2 h 152"/>
                <a:gd name="T2" fmla="*/ 499 w 558"/>
                <a:gd name="T3" fmla="*/ 45 h 152"/>
                <a:gd name="T4" fmla="*/ 433 w 558"/>
                <a:gd name="T5" fmla="*/ 78 h 152"/>
                <a:gd name="T6" fmla="*/ 366 w 558"/>
                <a:gd name="T7" fmla="*/ 100 h 152"/>
                <a:gd name="T8" fmla="*/ 295 w 558"/>
                <a:gd name="T9" fmla="*/ 116 h 152"/>
                <a:gd name="T10" fmla="*/ 221 w 558"/>
                <a:gd name="T11" fmla="*/ 123 h 152"/>
                <a:gd name="T12" fmla="*/ 148 w 558"/>
                <a:gd name="T13" fmla="*/ 130 h 152"/>
                <a:gd name="T14" fmla="*/ 72 w 558"/>
                <a:gd name="T15" fmla="*/ 138 h 152"/>
                <a:gd name="T16" fmla="*/ 0 w 558"/>
                <a:gd name="T17" fmla="*/ 152 h 152"/>
                <a:gd name="T18" fmla="*/ 5 w 558"/>
                <a:gd name="T19" fmla="*/ 126 h 152"/>
                <a:gd name="T20" fmla="*/ 17 w 558"/>
                <a:gd name="T21" fmla="*/ 107 h 152"/>
                <a:gd name="T22" fmla="*/ 31 w 558"/>
                <a:gd name="T23" fmla="*/ 90 h 152"/>
                <a:gd name="T24" fmla="*/ 53 w 558"/>
                <a:gd name="T25" fmla="*/ 78 h 152"/>
                <a:gd name="T26" fmla="*/ 74 w 558"/>
                <a:gd name="T27" fmla="*/ 66 h 152"/>
                <a:gd name="T28" fmla="*/ 98 w 558"/>
                <a:gd name="T29" fmla="*/ 57 h 152"/>
                <a:gd name="T30" fmla="*/ 117 w 558"/>
                <a:gd name="T31" fmla="*/ 45 h 152"/>
                <a:gd name="T32" fmla="*/ 138 w 558"/>
                <a:gd name="T33" fmla="*/ 33 h 152"/>
                <a:gd name="T34" fmla="*/ 148 w 558"/>
                <a:gd name="T35" fmla="*/ 28 h 152"/>
                <a:gd name="T36" fmla="*/ 167 w 558"/>
                <a:gd name="T37" fmla="*/ 24 h 152"/>
                <a:gd name="T38" fmla="*/ 188 w 558"/>
                <a:gd name="T39" fmla="*/ 19 h 152"/>
                <a:gd name="T40" fmla="*/ 217 w 558"/>
                <a:gd name="T41" fmla="*/ 14 h 152"/>
                <a:gd name="T42" fmla="*/ 238 w 558"/>
                <a:gd name="T43" fmla="*/ 7 h 152"/>
                <a:gd name="T44" fmla="*/ 259 w 558"/>
                <a:gd name="T45" fmla="*/ 2 h 152"/>
                <a:gd name="T46" fmla="*/ 273 w 558"/>
                <a:gd name="T47" fmla="*/ 0 h 152"/>
                <a:gd name="T48" fmla="*/ 283 w 558"/>
                <a:gd name="T49" fmla="*/ 2 h 152"/>
                <a:gd name="T50" fmla="*/ 193 w 558"/>
                <a:gd name="T51" fmla="*/ 55 h 152"/>
                <a:gd name="T52" fmla="*/ 214 w 558"/>
                <a:gd name="T53" fmla="*/ 62 h 152"/>
                <a:gd name="T54" fmla="*/ 257 w 558"/>
                <a:gd name="T55" fmla="*/ 62 h 152"/>
                <a:gd name="T56" fmla="*/ 309 w 558"/>
                <a:gd name="T57" fmla="*/ 57 h 152"/>
                <a:gd name="T58" fmla="*/ 371 w 558"/>
                <a:gd name="T59" fmla="*/ 47 h 152"/>
                <a:gd name="T60" fmla="*/ 430 w 558"/>
                <a:gd name="T61" fmla="*/ 36 h 152"/>
                <a:gd name="T62" fmla="*/ 487 w 558"/>
                <a:gd name="T63" fmla="*/ 24 h 152"/>
                <a:gd name="T64" fmla="*/ 530 w 558"/>
                <a:gd name="T65" fmla="*/ 12 h 152"/>
                <a:gd name="T66" fmla="*/ 558 w 558"/>
                <a:gd name="T67" fmla="*/ 2 h 1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58"/>
                <a:gd name="T103" fmla="*/ 0 h 152"/>
                <a:gd name="T104" fmla="*/ 558 w 558"/>
                <a:gd name="T105" fmla="*/ 152 h 15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58" h="152">
                  <a:moveTo>
                    <a:pt x="558" y="2"/>
                  </a:moveTo>
                  <a:lnTo>
                    <a:pt x="499" y="45"/>
                  </a:lnTo>
                  <a:lnTo>
                    <a:pt x="433" y="78"/>
                  </a:lnTo>
                  <a:lnTo>
                    <a:pt x="366" y="100"/>
                  </a:lnTo>
                  <a:lnTo>
                    <a:pt x="295" y="116"/>
                  </a:lnTo>
                  <a:lnTo>
                    <a:pt x="221" y="123"/>
                  </a:lnTo>
                  <a:lnTo>
                    <a:pt x="148" y="130"/>
                  </a:lnTo>
                  <a:lnTo>
                    <a:pt x="72" y="138"/>
                  </a:lnTo>
                  <a:lnTo>
                    <a:pt x="0" y="152"/>
                  </a:lnTo>
                  <a:lnTo>
                    <a:pt x="5" y="126"/>
                  </a:lnTo>
                  <a:lnTo>
                    <a:pt x="17" y="107"/>
                  </a:lnTo>
                  <a:lnTo>
                    <a:pt x="31" y="90"/>
                  </a:lnTo>
                  <a:lnTo>
                    <a:pt x="53" y="78"/>
                  </a:lnTo>
                  <a:lnTo>
                    <a:pt x="74" y="66"/>
                  </a:lnTo>
                  <a:lnTo>
                    <a:pt x="98" y="57"/>
                  </a:lnTo>
                  <a:lnTo>
                    <a:pt x="117" y="45"/>
                  </a:lnTo>
                  <a:lnTo>
                    <a:pt x="138" y="33"/>
                  </a:lnTo>
                  <a:lnTo>
                    <a:pt x="148" y="28"/>
                  </a:lnTo>
                  <a:lnTo>
                    <a:pt x="167" y="24"/>
                  </a:lnTo>
                  <a:lnTo>
                    <a:pt x="188" y="19"/>
                  </a:lnTo>
                  <a:lnTo>
                    <a:pt x="217" y="14"/>
                  </a:lnTo>
                  <a:lnTo>
                    <a:pt x="238" y="7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3" y="2"/>
                  </a:lnTo>
                  <a:lnTo>
                    <a:pt x="193" y="55"/>
                  </a:lnTo>
                  <a:lnTo>
                    <a:pt x="214" y="62"/>
                  </a:lnTo>
                  <a:lnTo>
                    <a:pt x="257" y="62"/>
                  </a:lnTo>
                  <a:lnTo>
                    <a:pt x="309" y="57"/>
                  </a:lnTo>
                  <a:lnTo>
                    <a:pt x="371" y="47"/>
                  </a:lnTo>
                  <a:lnTo>
                    <a:pt x="430" y="36"/>
                  </a:lnTo>
                  <a:lnTo>
                    <a:pt x="487" y="24"/>
                  </a:lnTo>
                  <a:lnTo>
                    <a:pt x="530" y="12"/>
                  </a:lnTo>
                  <a:lnTo>
                    <a:pt x="558" y="2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74" name="Freeform 99"/>
            <p:cNvSpPr>
              <a:spLocks/>
            </p:cNvSpPr>
            <p:nvPr/>
          </p:nvSpPr>
          <p:spPr bwMode="auto">
            <a:xfrm>
              <a:off x="6149" y="1745"/>
              <a:ext cx="16" cy="1"/>
            </a:xfrm>
            <a:custGeom>
              <a:avLst/>
              <a:gdLst>
                <a:gd name="T0" fmla="*/ 0 w 16"/>
                <a:gd name="T1" fmla="*/ 0 h 1"/>
                <a:gd name="T2" fmla="*/ 16 w 16"/>
                <a:gd name="T3" fmla="*/ 0 h 1"/>
                <a:gd name="T4" fmla="*/ 0 w 16"/>
                <a:gd name="T5" fmla="*/ 0 h 1"/>
                <a:gd name="T6" fmla="*/ 0 60000 65536"/>
                <a:gd name="T7" fmla="*/ 0 60000 65536"/>
                <a:gd name="T8" fmla="*/ 0 60000 65536"/>
                <a:gd name="T9" fmla="*/ 0 w 16"/>
                <a:gd name="T10" fmla="*/ 0 h 1"/>
                <a:gd name="T11" fmla="*/ 16 w 1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">
                  <a:moveTo>
                    <a:pt x="0" y="0"/>
                  </a:move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75" name="Freeform 100"/>
            <p:cNvSpPr>
              <a:spLocks/>
            </p:cNvSpPr>
            <p:nvPr/>
          </p:nvSpPr>
          <p:spPr bwMode="auto">
            <a:xfrm>
              <a:off x="3623" y="1759"/>
              <a:ext cx="308" cy="250"/>
            </a:xfrm>
            <a:custGeom>
              <a:avLst/>
              <a:gdLst>
                <a:gd name="T0" fmla="*/ 209 w 308"/>
                <a:gd name="T1" fmla="*/ 0 h 250"/>
                <a:gd name="T2" fmla="*/ 211 w 308"/>
                <a:gd name="T3" fmla="*/ 24 h 250"/>
                <a:gd name="T4" fmla="*/ 218 w 308"/>
                <a:gd name="T5" fmla="*/ 48 h 250"/>
                <a:gd name="T6" fmla="*/ 225 w 308"/>
                <a:gd name="T7" fmla="*/ 69 h 250"/>
                <a:gd name="T8" fmla="*/ 242 w 308"/>
                <a:gd name="T9" fmla="*/ 93 h 250"/>
                <a:gd name="T10" fmla="*/ 254 w 308"/>
                <a:gd name="T11" fmla="*/ 112 h 250"/>
                <a:gd name="T12" fmla="*/ 268 w 308"/>
                <a:gd name="T13" fmla="*/ 136 h 250"/>
                <a:gd name="T14" fmla="*/ 287 w 308"/>
                <a:gd name="T15" fmla="*/ 152 h 250"/>
                <a:gd name="T16" fmla="*/ 308 w 308"/>
                <a:gd name="T17" fmla="*/ 169 h 250"/>
                <a:gd name="T18" fmla="*/ 278 w 308"/>
                <a:gd name="T19" fmla="*/ 200 h 250"/>
                <a:gd name="T20" fmla="*/ 240 w 308"/>
                <a:gd name="T21" fmla="*/ 226 h 250"/>
                <a:gd name="T22" fmla="*/ 192 w 308"/>
                <a:gd name="T23" fmla="*/ 240 h 250"/>
                <a:gd name="T24" fmla="*/ 147 w 308"/>
                <a:gd name="T25" fmla="*/ 250 h 250"/>
                <a:gd name="T26" fmla="*/ 99 w 308"/>
                <a:gd name="T27" fmla="*/ 243 h 250"/>
                <a:gd name="T28" fmla="*/ 59 w 308"/>
                <a:gd name="T29" fmla="*/ 228 h 250"/>
                <a:gd name="T30" fmla="*/ 24 w 308"/>
                <a:gd name="T31" fmla="*/ 200 h 250"/>
                <a:gd name="T32" fmla="*/ 0 w 308"/>
                <a:gd name="T33" fmla="*/ 164 h 250"/>
                <a:gd name="T34" fmla="*/ 14 w 308"/>
                <a:gd name="T35" fmla="*/ 145 h 250"/>
                <a:gd name="T36" fmla="*/ 31 w 308"/>
                <a:gd name="T37" fmla="*/ 129 h 250"/>
                <a:gd name="T38" fmla="*/ 43 w 308"/>
                <a:gd name="T39" fmla="*/ 107 h 250"/>
                <a:gd name="T40" fmla="*/ 57 w 308"/>
                <a:gd name="T41" fmla="*/ 91 h 250"/>
                <a:gd name="T42" fmla="*/ 66 w 308"/>
                <a:gd name="T43" fmla="*/ 72 h 250"/>
                <a:gd name="T44" fmla="*/ 78 w 308"/>
                <a:gd name="T45" fmla="*/ 53 h 250"/>
                <a:gd name="T46" fmla="*/ 85 w 308"/>
                <a:gd name="T47" fmla="*/ 34 h 250"/>
                <a:gd name="T48" fmla="*/ 92 w 308"/>
                <a:gd name="T49" fmla="*/ 19 h 250"/>
                <a:gd name="T50" fmla="*/ 104 w 308"/>
                <a:gd name="T51" fmla="*/ 12 h 250"/>
                <a:gd name="T52" fmla="*/ 121 w 308"/>
                <a:gd name="T53" fmla="*/ 12 h 250"/>
                <a:gd name="T54" fmla="*/ 135 w 308"/>
                <a:gd name="T55" fmla="*/ 12 h 250"/>
                <a:gd name="T56" fmla="*/ 152 w 308"/>
                <a:gd name="T57" fmla="*/ 12 h 250"/>
                <a:gd name="T58" fmla="*/ 166 w 308"/>
                <a:gd name="T59" fmla="*/ 10 h 250"/>
                <a:gd name="T60" fmla="*/ 180 w 308"/>
                <a:gd name="T61" fmla="*/ 10 h 250"/>
                <a:gd name="T62" fmla="*/ 194 w 308"/>
                <a:gd name="T63" fmla="*/ 3 h 250"/>
                <a:gd name="T64" fmla="*/ 209 w 308"/>
                <a:gd name="T65" fmla="*/ 0 h 2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8"/>
                <a:gd name="T100" fmla="*/ 0 h 250"/>
                <a:gd name="T101" fmla="*/ 308 w 308"/>
                <a:gd name="T102" fmla="*/ 250 h 2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8" h="250">
                  <a:moveTo>
                    <a:pt x="209" y="0"/>
                  </a:moveTo>
                  <a:lnTo>
                    <a:pt x="211" y="24"/>
                  </a:lnTo>
                  <a:lnTo>
                    <a:pt x="218" y="48"/>
                  </a:lnTo>
                  <a:lnTo>
                    <a:pt x="225" y="69"/>
                  </a:lnTo>
                  <a:lnTo>
                    <a:pt x="242" y="93"/>
                  </a:lnTo>
                  <a:lnTo>
                    <a:pt x="254" y="112"/>
                  </a:lnTo>
                  <a:lnTo>
                    <a:pt x="268" y="136"/>
                  </a:lnTo>
                  <a:lnTo>
                    <a:pt x="287" y="152"/>
                  </a:lnTo>
                  <a:lnTo>
                    <a:pt x="308" y="169"/>
                  </a:lnTo>
                  <a:lnTo>
                    <a:pt x="278" y="200"/>
                  </a:lnTo>
                  <a:lnTo>
                    <a:pt x="240" y="226"/>
                  </a:lnTo>
                  <a:lnTo>
                    <a:pt x="192" y="240"/>
                  </a:lnTo>
                  <a:lnTo>
                    <a:pt x="147" y="250"/>
                  </a:lnTo>
                  <a:lnTo>
                    <a:pt x="99" y="243"/>
                  </a:lnTo>
                  <a:lnTo>
                    <a:pt x="59" y="228"/>
                  </a:lnTo>
                  <a:lnTo>
                    <a:pt x="24" y="200"/>
                  </a:lnTo>
                  <a:lnTo>
                    <a:pt x="0" y="164"/>
                  </a:lnTo>
                  <a:lnTo>
                    <a:pt x="14" y="145"/>
                  </a:lnTo>
                  <a:lnTo>
                    <a:pt x="31" y="129"/>
                  </a:lnTo>
                  <a:lnTo>
                    <a:pt x="43" y="107"/>
                  </a:lnTo>
                  <a:lnTo>
                    <a:pt x="57" y="91"/>
                  </a:lnTo>
                  <a:lnTo>
                    <a:pt x="66" y="72"/>
                  </a:lnTo>
                  <a:lnTo>
                    <a:pt x="78" y="53"/>
                  </a:lnTo>
                  <a:lnTo>
                    <a:pt x="85" y="34"/>
                  </a:lnTo>
                  <a:lnTo>
                    <a:pt x="92" y="19"/>
                  </a:lnTo>
                  <a:lnTo>
                    <a:pt x="104" y="12"/>
                  </a:lnTo>
                  <a:lnTo>
                    <a:pt x="121" y="12"/>
                  </a:lnTo>
                  <a:lnTo>
                    <a:pt x="135" y="12"/>
                  </a:lnTo>
                  <a:lnTo>
                    <a:pt x="152" y="12"/>
                  </a:lnTo>
                  <a:lnTo>
                    <a:pt x="166" y="10"/>
                  </a:lnTo>
                  <a:lnTo>
                    <a:pt x="180" y="10"/>
                  </a:lnTo>
                  <a:lnTo>
                    <a:pt x="194" y="3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76" name="Freeform 101"/>
            <p:cNvSpPr>
              <a:spLocks/>
            </p:cNvSpPr>
            <p:nvPr/>
          </p:nvSpPr>
          <p:spPr bwMode="auto">
            <a:xfrm>
              <a:off x="3200" y="1788"/>
              <a:ext cx="1185" cy="807"/>
            </a:xfrm>
            <a:custGeom>
              <a:avLst/>
              <a:gdLst>
                <a:gd name="T0" fmla="*/ 931 w 1185"/>
                <a:gd name="T1" fmla="*/ 263 h 807"/>
                <a:gd name="T2" fmla="*/ 971 w 1185"/>
                <a:gd name="T3" fmla="*/ 356 h 807"/>
                <a:gd name="T4" fmla="*/ 1014 w 1185"/>
                <a:gd name="T5" fmla="*/ 444 h 807"/>
                <a:gd name="T6" fmla="*/ 1064 w 1185"/>
                <a:gd name="T7" fmla="*/ 536 h 807"/>
                <a:gd name="T8" fmla="*/ 1045 w 1185"/>
                <a:gd name="T9" fmla="*/ 560 h 807"/>
                <a:gd name="T10" fmla="*/ 955 w 1185"/>
                <a:gd name="T11" fmla="*/ 515 h 807"/>
                <a:gd name="T12" fmla="*/ 864 w 1185"/>
                <a:gd name="T13" fmla="*/ 470 h 807"/>
                <a:gd name="T14" fmla="*/ 777 w 1185"/>
                <a:gd name="T15" fmla="*/ 425 h 807"/>
                <a:gd name="T16" fmla="*/ 710 w 1185"/>
                <a:gd name="T17" fmla="*/ 451 h 807"/>
                <a:gd name="T18" fmla="*/ 670 w 1185"/>
                <a:gd name="T19" fmla="*/ 551 h 807"/>
                <a:gd name="T20" fmla="*/ 636 w 1185"/>
                <a:gd name="T21" fmla="*/ 653 h 807"/>
                <a:gd name="T22" fmla="*/ 608 w 1185"/>
                <a:gd name="T23" fmla="*/ 755 h 807"/>
                <a:gd name="T24" fmla="*/ 401 w 1185"/>
                <a:gd name="T25" fmla="*/ 375 h 807"/>
                <a:gd name="T26" fmla="*/ 297 w 1185"/>
                <a:gd name="T27" fmla="*/ 408 h 807"/>
                <a:gd name="T28" fmla="*/ 197 w 1185"/>
                <a:gd name="T29" fmla="*/ 456 h 807"/>
                <a:gd name="T30" fmla="*/ 100 w 1185"/>
                <a:gd name="T31" fmla="*/ 503 h 807"/>
                <a:gd name="T32" fmla="*/ 0 w 1185"/>
                <a:gd name="T33" fmla="*/ 541 h 807"/>
                <a:gd name="T34" fmla="*/ 71 w 1185"/>
                <a:gd name="T35" fmla="*/ 456 h 807"/>
                <a:gd name="T36" fmla="*/ 126 w 1185"/>
                <a:gd name="T37" fmla="*/ 368 h 807"/>
                <a:gd name="T38" fmla="*/ 181 w 1185"/>
                <a:gd name="T39" fmla="*/ 275 h 807"/>
                <a:gd name="T40" fmla="*/ 245 w 1185"/>
                <a:gd name="T41" fmla="*/ 192 h 807"/>
                <a:gd name="T42" fmla="*/ 183 w 1185"/>
                <a:gd name="T43" fmla="*/ 159 h 807"/>
                <a:gd name="T44" fmla="*/ 121 w 1185"/>
                <a:gd name="T45" fmla="*/ 123 h 807"/>
                <a:gd name="T46" fmla="*/ 71 w 1185"/>
                <a:gd name="T47" fmla="*/ 73 h 807"/>
                <a:gd name="T48" fmla="*/ 36 w 1185"/>
                <a:gd name="T49" fmla="*/ 14 h 807"/>
                <a:gd name="T50" fmla="*/ 105 w 1185"/>
                <a:gd name="T51" fmla="*/ 45 h 807"/>
                <a:gd name="T52" fmla="*/ 183 w 1185"/>
                <a:gd name="T53" fmla="*/ 71 h 807"/>
                <a:gd name="T54" fmla="*/ 261 w 1185"/>
                <a:gd name="T55" fmla="*/ 85 h 807"/>
                <a:gd name="T56" fmla="*/ 349 w 1185"/>
                <a:gd name="T57" fmla="*/ 92 h 807"/>
                <a:gd name="T58" fmla="*/ 378 w 1185"/>
                <a:gd name="T59" fmla="*/ 140 h 807"/>
                <a:gd name="T60" fmla="*/ 418 w 1185"/>
                <a:gd name="T61" fmla="*/ 183 h 807"/>
                <a:gd name="T62" fmla="*/ 461 w 1185"/>
                <a:gd name="T63" fmla="*/ 216 h 807"/>
                <a:gd name="T64" fmla="*/ 511 w 1185"/>
                <a:gd name="T65" fmla="*/ 244 h 807"/>
                <a:gd name="T66" fmla="*/ 565 w 1185"/>
                <a:gd name="T67" fmla="*/ 247 h 807"/>
                <a:gd name="T68" fmla="*/ 627 w 1185"/>
                <a:gd name="T69" fmla="*/ 242 h 807"/>
                <a:gd name="T70" fmla="*/ 689 w 1185"/>
                <a:gd name="T71" fmla="*/ 223 h 807"/>
                <a:gd name="T72" fmla="*/ 741 w 1185"/>
                <a:gd name="T73" fmla="*/ 192 h 807"/>
                <a:gd name="T74" fmla="*/ 769 w 1185"/>
                <a:gd name="T75" fmla="*/ 152 h 807"/>
                <a:gd name="T76" fmla="*/ 793 w 1185"/>
                <a:gd name="T77" fmla="*/ 111 h 807"/>
                <a:gd name="T78" fmla="*/ 807 w 1185"/>
                <a:gd name="T79" fmla="*/ 64 h 807"/>
                <a:gd name="T80" fmla="*/ 819 w 1185"/>
                <a:gd name="T81" fmla="*/ 21 h 807"/>
                <a:gd name="T82" fmla="*/ 912 w 1185"/>
                <a:gd name="T83" fmla="*/ 28 h 807"/>
                <a:gd name="T84" fmla="*/ 1002 w 1185"/>
                <a:gd name="T85" fmla="*/ 26 h 807"/>
                <a:gd name="T86" fmla="*/ 1092 w 1185"/>
                <a:gd name="T87" fmla="*/ 14 h 807"/>
                <a:gd name="T88" fmla="*/ 1185 w 1185"/>
                <a:gd name="T89" fmla="*/ 0 h 807"/>
                <a:gd name="T90" fmla="*/ 1114 w 1185"/>
                <a:gd name="T91" fmla="*/ 52 h 807"/>
                <a:gd name="T92" fmla="*/ 1035 w 1185"/>
                <a:gd name="T93" fmla="*/ 107 h 807"/>
                <a:gd name="T94" fmla="*/ 959 w 1185"/>
                <a:gd name="T95" fmla="*/ 159 h 807"/>
                <a:gd name="T96" fmla="*/ 914 w 1185"/>
                <a:gd name="T97" fmla="*/ 221 h 80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85"/>
                <a:gd name="T148" fmla="*/ 0 h 807"/>
                <a:gd name="T149" fmla="*/ 1185 w 1185"/>
                <a:gd name="T150" fmla="*/ 807 h 80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85" h="807">
                  <a:moveTo>
                    <a:pt x="914" y="221"/>
                  </a:moveTo>
                  <a:lnTo>
                    <a:pt x="931" y="263"/>
                  </a:lnTo>
                  <a:lnTo>
                    <a:pt x="950" y="309"/>
                  </a:lnTo>
                  <a:lnTo>
                    <a:pt x="971" y="356"/>
                  </a:lnTo>
                  <a:lnTo>
                    <a:pt x="993" y="401"/>
                  </a:lnTo>
                  <a:lnTo>
                    <a:pt x="1014" y="444"/>
                  </a:lnTo>
                  <a:lnTo>
                    <a:pt x="1040" y="491"/>
                  </a:lnTo>
                  <a:lnTo>
                    <a:pt x="1064" y="536"/>
                  </a:lnTo>
                  <a:lnTo>
                    <a:pt x="1090" y="582"/>
                  </a:lnTo>
                  <a:lnTo>
                    <a:pt x="1045" y="560"/>
                  </a:lnTo>
                  <a:lnTo>
                    <a:pt x="997" y="539"/>
                  </a:lnTo>
                  <a:lnTo>
                    <a:pt x="955" y="515"/>
                  </a:lnTo>
                  <a:lnTo>
                    <a:pt x="912" y="494"/>
                  </a:lnTo>
                  <a:lnTo>
                    <a:pt x="864" y="470"/>
                  </a:lnTo>
                  <a:lnTo>
                    <a:pt x="822" y="446"/>
                  </a:lnTo>
                  <a:lnTo>
                    <a:pt x="777" y="425"/>
                  </a:lnTo>
                  <a:lnTo>
                    <a:pt x="736" y="406"/>
                  </a:lnTo>
                  <a:lnTo>
                    <a:pt x="710" y="451"/>
                  </a:lnTo>
                  <a:lnTo>
                    <a:pt x="691" y="501"/>
                  </a:lnTo>
                  <a:lnTo>
                    <a:pt x="670" y="551"/>
                  </a:lnTo>
                  <a:lnTo>
                    <a:pt x="653" y="603"/>
                  </a:lnTo>
                  <a:lnTo>
                    <a:pt x="636" y="653"/>
                  </a:lnTo>
                  <a:lnTo>
                    <a:pt x="622" y="703"/>
                  </a:lnTo>
                  <a:lnTo>
                    <a:pt x="608" y="755"/>
                  </a:lnTo>
                  <a:lnTo>
                    <a:pt x="596" y="807"/>
                  </a:lnTo>
                  <a:lnTo>
                    <a:pt x="401" y="375"/>
                  </a:lnTo>
                  <a:lnTo>
                    <a:pt x="347" y="387"/>
                  </a:lnTo>
                  <a:lnTo>
                    <a:pt x="297" y="408"/>
                  </a:lnTo>
                  <a:lnTo>
                    <a:pt x="245" y="430"/>
                  </a:lnTo>
                  <a:lnTo>
                    <a:pt x="197" y="456"/>
                  </a:lnTo>
                  <a:lnTo>
                    <a:pt x="147" y="479"/>
                  </a:lnTo>
                  <a:lnTo>
                    <a:pt x="100" y="503"/>
                  </a:lnTo>
                  <a:lnTo>
                    <a:pt x="50" y="522"/>
                  </a:lnTo>
                  <a:lnTo>
                    <a:pt x="0" y="541"/>
                  </a:lnTo>
                  <a:lnTo>
                    <a:pt x="36" y="498"/>
                  </a:lnTo>
                  <a:lnTo>
                    <a:pt x="71" y="456"/>
                  </a:lnTo>
                  <a:lnTo>
                    <a:pt x="98" y="411"/>
                  </a:lnTo>
                  <a:lnTo>
                    <a:pt x="126" y="368"/>
                  </a:lnTo>
                  <a:lnTo>
                    <a:pt x="150" y="320"/>
                  </a:lnTo>
                  <a:lnTo>
                    <a:pt x="181" y="275"/>
                  </a:lnTo>
                  <a:lnTo>
                    <a:pt x="209" y="233"/>
                  </a:lnTo>
                  <a:lnTo>
                    <a:pt x="245" y="192"/>
                  </a:lnTo>
                  <a:lnTo>
                    <a:pt x="214" y="176"/>
                  </a:lnTo>
                  <a:lnTo>
                    <a:pt x="183" y="159"/>
                  </a:lnTo>
                  <a:lnTo>
                    <a:pt x="150" y="140"/>
                  </a:lnTo>
                  <a:lnTo>
                    <a:pt x="121" y="123"/>
                  </a:lnTo>
                  <a:lnTo>
                    <a:pt x="93" y="100"/>
                  </a:lnTo>
                  <a:lnTo>
                    <a:pt x="71" y="73"/>
                  </a:lnTo>
                  <a:lnTo>
                    <a:pt x="50" y="45"/>
                  </a:lnTo>
                  <a:lnTo>
                    <a:pt x="36" y="14"/>
                  </a:lnTo>
                  <a:lnTo>
                    <a:pt x="69" y="31"/>
                  </a:lnTo>
                  <a:lnTo>
                    <a:pt x="105" y="45"/>
                  </a:lnTo>
                  <a:lnTo>
                    <a:pt x="143" y="57"/>
                  </a:lnTo>
                  <a:lnTo>
                    <a:pt x="183" y="71"/>
                  </a:lnTo>
                  <a:lnTo>
                    <a:pt x="221" y="78"/>
                  </a:lnTo>
                  <a:lnTo>
                    <a:pt x="261" y="85"/>
                  </a:lnTo>
                  <a:lnTo>
                    <a:pt x="306" y="88"/>
                  </a:lnTo>
                  <a:lnTo>
                    <a:pt x="349" y="92"/>
                  </a:lnTo>
                  <a:lnTo>
                    <a:pt x="361" y="116"/>
                  </a:lnTo>
                  <a:lnTo>
                    <a:pt x="378" y="140"/>
                  </a:lnTo>
                  <a:lnTo>
                    <a:pt x="394" y="161"/>
                  </a:lnTo>
                  <a:lnTo>
                    <a:pt x="418" y="183"/>
                  </a:lnTo>
                  <a:lnTo>
                    <a:pt x="439" y="199"/>
                  </a:lnTo>
                  <a:lnTo>
                    <a:pt x="461" y="216"/>
                  </a:lnTo>
                  <a:lnTo>
                    <a:pt x="484" y="233"/>
                  </a:lnTo>
                  <a:lnTo>
                    <a:pt x="511" y="244"/>
                  </a:lnTo>
                  <a:lnTo>
                    <a:pt x="537" y="244"/>
                  </a:lnTo>
                  <a:lnTo>
                    <a:pt x="565" y="247"/>
                  </a:lnTo>
                  <a:lnTo>
                    <a:pt x="596" y="244"/>
                  </a:lnTo>
                  <a:lnTo>
                    <a:pt x="627" y="242"/>
                  </a:lnTo>
                  <a:lnTo>
                    <a:pt x="655" y="233"/>
                  </a:lnTo>
                  <a:lnTo>
                    <a:pt x="689" y="223"/>
                  </a:lnTo>
                  <a:lnTo>
                    <a:pt x="715" y="206"/>
                  </a:lnTo>
                  <a:lnTo>
                    <a:pt x="741" y="192"/>
                  </a:lnTo>
                  <a:lnTo>
                    <a:pt x="755" y="171"/>
                  </a:lnTo>
                  <a:lnTo>
                    <a:pt x="769" y="152"/>
                  </a:lnTo>
                  <a:lnTo>
                    <a:pt x="781" y="130"/>
                  </a:lnTo>
                  <a:lnTo>
                    <a:pt x="793" y="111"/>
                  </a:lnTo>
                  <a:lnTo>
                    <a:pt x="800" y="85"/>
                  </a:lnTo>
                  <a:lnTo>
                    <a:pt x="807" y="64"/>
                  </a:lnTo>
                  <a:lnTo>
                    <a:pt x="812" y="43"/>
                  </a:lnTo>
                  <a:lnTo>
                    <a:pt x="819" y="21"/>
                  </a:lnTo>
                  <a:lnTo>
                    <a:pt x="864" y="26"/>
                  </a:lnTo>
                  <a:lnTo>
                    <a:pt x="912" y="28"/>
                  </a:lnTo>
                  <a:lnTo>
                    <a:pt x="957" y="26"/>
                  </a:lnTo>
                  <a:lnTo>
                    <a:pt x="1002" y="26"/>
                  </a:lnTo>
                  <a:lnTo>
                    <a:pt x="1047" y="19"/>
                  </a:lnTo>
                  <a:lnTo>
                    <a:pt x="1092" y="14"/>
                  </a:lnTo>
                  <a:lnTo>
                    <a:pt x="1137" y="7"/>
                  </a:lnTo>
                  <a:lnTo>
                    <a:pt x="1185" y="0"/>
                  </a:lnTo>
                  <a:lnTo>
                    <a:pt x="1152" y="24"/>
                  </a:lnTo>
                  <a:lnTo>
                    <a:pt x="1114" y="52"/>
                  </a:lnTo>
                  <a:lnTo>
                    <a:pt x="1073" y="76"/>
                  </a:lnTo>
                  <a:lnTo>
                    <a:pt x="1035" y="107"/>
                  </a:lnTo>
                  <a:lnTo>
                    <a:pt x="993" y="133"/>
                  </a:lnTo>
                  <a:lnTo>
                    <a:pt x="959" y="159"/>
                  </a:lnTo>
                  <a:lnTo>
                    <a:pt x="933" y="187"/>
                  </a:lnTo>
                  <a:lnTo>
                    <a:pt x="914" y="221"/>
                  </a:lnTo>
                  <a:close/>
                </a:path>
              </a:pathLst>
            </a:custGeom>
            <a:solidFill>
              <a:srgbClr val="FF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77" name="Freeform 102"/>
            <p:cNvSpPr>
              <a:spLocks/>
            </p:cNvSpPr>
            <p:nvPr/>
          </p:nvSpPr>
          <p:spPr bwMode="auto">
            <a:xfrm>
              <a:off x="4176" y="1804"/>
              <a:ext cx="1671" cy="250"/>
            </a:xfrm>
            <a:custGeom>
              <a:avLst/>
              <a:gdLst>
                <a:gd name="T0" fmla="*/ 1633 w 1671"/>
                <a:gd name="T1" fmla="*/ 93 h 250"/>
                <a:gd name="T2" fmla="*/ 1526 w 1671"/>
                <a:gd name="T3" fmla="*/ 117 h 250"/>
                <a:gd name="T4" fmla="*/ 1417 w 1671"/>
                <a:gd name="T5" fmla="*/ 145 h 250"/>
                <a:gd name="T6" fmla="*/ 1308 w 1671"/>
                <a:gd name="T7" fmla="*/ 169 h 250"/>
                <a:gd name="T8" fmla="*/ 1199 w 1671"/>
                <a:gd name="T9" fmla="*/ 193 h 250"/>
                <a:gd name="T10" fmla="*/ 1087 w 1671"/>
                <a:gd name="T11" fmla="*/ 212 h 250"/>
                <a:gd name="T12" fmla="*/ 976 w 1671"/>
                <a:gd name="T13" fmla="*/ 221 h 250"/>
                <a:gd name="T14" fmla="*/ 859 w 1671"/>
                <a:gd name="T15" fmla="*/ 221 h 250"/>
                <a:gd name="T16" fmla="*/ 745 w 1671"/>
                <a:gd name="T17" fmla="*/ 214 h 250"/>
                <a:gd name="T18" fmla="*/ 658 w 1671"/>
                <a:gd name="T19" fmla="*/ 228 h 250"/>
                <a:gd name="T20" fmla="*/ 574 w 1671"/>
                <a:gd name="T21" fmla="*/ 238 h 250"/>
                <a:gd name="T22" fmla="*/ 484 w 1671"/>
                <a:gd name="T23" fmla="*/ 243 h 250"/>
                <a:gd name="T24" fmla="*/ 394 w 1671"/>
                <a:gd name="T25" fmla="*/ 247 h 250"/>
                <a:gd name="T26" fmla="*/ 301 w 1671"/>
                <a:gd name="T27" fmla="*/ 247 h 250"/>
                <a:gd name="T28" fmla="*/ 209 w 1671"/>
                <a:gd name="T29" fmla="*/ 247 h 250"/>
                <a:gd name="T30" fmla="*/ 119 w 1671"/>
                <a:gd name="T31" fmla="*/ 247 h 250"/>
                <a:gd name="T32" fmla="*/ 31 w 1671"/>
                <a:gd name="T33" fmla="*/ 250 h 250"/>
                <a:gd name="T34" fmla="*/ 17 w 1671"/>
                <a:gd name="T35" fmla="*/ 243 h 250"/>
                <a:gd name="T36" fmla="*/ 9 w 1671"/>
                <a:gd name="T37" fmla="*/ 233 h 250"/>
                <a:gd name="T38" fmla="*/ 2 w 1671"/>
                <a:gd name="T39" fmla="*/ 221 h 250"/>
                <a:gd name="T40" fmla="*/ 0 w 1671"/>
                <a:gd name="T41" fmla="*/ 214 h 250"/>
                <a:gd name="T42" fmla="*/ 209 w 1671"/>
                <a:gd name="T43" fmla="*/ 36 h 250"/>
                <a:gd name="T44" fmla="*/ 301 w 1671"/>
                <a:gd name="T45" fmla="*/ 27 h 250"/>
                <a:gd name="T46" fmla="*/ 399 w 1671"/>
                <a:gd name="T47" fmla="*/ 27 h 250"/>
                <a:gd name="T48" fmla="*/ 496 w 1671"/>
                <a:gd name="T49" fmla="*/ 29 h 250"/>
                <a:gd name="T50" fmla="*/ 598 w 1671"/>
                <a:gd name="T51" fmla="*/ 38 h 250"/>
                <a:gd name="T52" fmla="*/ 698 w 1671"/>
                <a:gd name="T53" fmla="*/ 43 h 250"/>
                <a:gd name="T54" fmla="*/ 800 w 1671"/>
                <a:gd name="T55" fmla="*/ 43 h 250"/>
                <a:gd name="T56" fmla="*/ 897 w 1671"/>
                <a:gd name="T57" fmla="*/ 34 h 250"/>
                <a:gd name="T58" fmla="*/ 997 w 1671"/>
                <a:gd name="T59" fmla="*/ 15 h 250"/>
                <a:gd name="T60" fmla="*/ 1080 w 1671"/>
                <a:gd name="T61" fmla="*/ 8 h 250"/>
                <a:gd name="T62" fmla="*/ 1166 w 1671"/>
                <a:gd name="T63" fmla="*/ 3 h 250"/>
                <a:gd name="T64" fmla="*/ 1246 w 1671"/>
                <a:gd name="T65" fmla="*/ 0 h 250"/>
                <a:gd name="T66" fmla="*/ 1334 w 1671"/>
                <a:gd name="T67" fmla="*/ 0 h 250"/>
                <a:gd name="T68" fmla="*/ 1417 w 1671"/>
                <a:gd name="T69" fmla="*/ 0 h 250"/>
                <a:gd name="T70" fmla="*/ 1500 w 1671"/>
                <a:gd name="T71" fmla="*/ 3 h 250"/>
                <a:gd name="T72" fmla="*/ 1583 w 1671"/>
                <a:gd name="T73" fmla="*/ 8 h 250"/>
                <a:gd name="T74" fmla="*/ 1671 w 1671"/>
                <a:gd name="T75" fmla="*/ 15 h 250"/>
                <a:gd name="T76" fmla="*/ 1633 w 1671"/>
                <a:gd name="T77" fmla="*/ 93 h 2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671"/>
                <a:gd name="T118" fmla="*/ 0 h 250"/>
                <a:gd name="T119" fmla="*/ 1671 w 1671"/>
                <a:gd name="T120" fmla="*/ 250 h 2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671" h="250">
                  <a:moveTo>
                    <a:pt x="1633" y="93"/>
                  </a:moveTo>
                  <a:lnTo>
                    <a:pt x="1526" y="117"/>
                  </a:lnTo>
                  <a:lnTo>
                    <a:pt x="1417" y="145"/>
                  </a:lnTo>
                  <a:lnTo>
                    <a:pt x="1308" y="169"/>
                  </a:lnTo>
                  <a:lnTo>
                    <a:pt x="1199" y="193"/>
                  </a:lnTo>
                  <a:lnTo>
                    <a:pt x="1087" y="212"/>
                  </a:lnTo>
                  <a:lnTo>
                    <a:pt x="976" y="221"/>
                  </a:lnTo>
                  <a:lnTo>
                    <a:pt x="859" y="221"/>
                  </a:lnTo>
                  <a:lnTo>
                    <a:pt x="745" y="214"/>
                  </a:lnTo>
                  <a:lnTo>
                    <a:pt x="658" y="228"/>
                  </a:lnTo>
                  <a:lnTo>
                    <a:pt x="574" y="238"/>
                  </a:lnTo>
                  <a:lnTo>
                    <a:pt x="484" y="243"/>
                  </a:lnTo>
                  <a:lnTo>
                    <a:pt x="394" y="247"/>
                  </a:lnTo>
                  <a:lnTo>
                    <a:pt x="301" y="247"/>
                  </a:lnTo>
                  <a:lnTo>
                    <a:pt x="209" y="247"/>
                  </a:lnTo>
                  <a:lnTo>
                    <a:pt x="119" y="247"/>
                  </a:lnTo>
                  <a:lnTo>
                    <a:pt x="31" y="250"/>
                  </a:lnTo>
                  <a:lnTo>
                    <a:pt x="17" y="243"/>
                  </a:lnTo>
                  <a:lnTo>
                    <a:pt x="9" y="233"/>
                  </a:lnTo>
                  <a:lnTo>
                    <a:pt x="2" y="221"/>
                  </a:lnTo>
                  <a:lnTo>
                    <a:pt x="0" y="214"/>
                  </a:lnTo>
                  <a:lnTo>
                    <a:pt x="209" y="36"/>
                  </a:lnTo>
                  <a:lnTo>
                    <a:pt x="301" y="27"/>
                  </a:lnTo>
                  <a:lnTo>
                    <a:pt x="399" y="27"/>
                  </a:lnTo>
                  <a:lnTo>
                    <a:pt x="496" y="29"/>
                  </a:lnTo>
                  <a:lnTo>
                    <a:pt x="598" y="38"/>
                  </a:lnTo>
                  <a:lnTo>
                    <a:pt x="698" y="43"/>
                  </a:lnTo>
                  <a:lnTo>
                    <a:pt x="800" y="43"/>
                  </a:lnTo>
                  <a:lnTo>
                    <a:pt x="897" y="34"/>
                  </a:lnTo>
                  <a:lnTo>
                    <a:pt x="997" y="15"/>
                  </a:lnTo>
                  <a:lnTo>
                    <a:pt x="1080" y="8"/>
                  </a:lnTo>
                  <a:lnTo>
                    <a:pt x="1166" y="3"/>
                  </a:lnTo>
                  <a:lnTo>
                    <a:pt x="1246" y="0"/>
                  </a:lnTo>
                  <a:lnTo>
                    <a:pt x="1334" y="0"/>
                  </a:lnTo>
                  <a:lnTo>
                    <a:pt x="1417" y="0"/>
                  </a:lnTo>
                  <a:lnTo>
                    <a:pt x="1500" y="3"/>
                  </a:lnTo>
                  <a:lnTo>
                    <a:pt x="1583" y="8"/>
                  </a:lnTo>
                  <a:lnTo>
                    <a:pt x="1671" y="15"/>
                  </a:lnTo>
                  <a:lnTo>
                    <a:pt x="1633" y="93"/>
                  </a:lnTo>
                  <a:close/>
                </a:path>
              </a:pathLst>
            </a:custGeom>
            <a:solidFill>
              <a:srgbClr val="FF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78" name="Freeform 103"/>
            <p:cNvSpPr>
              <a:spLocks/>
            </p:cNvSpPr>
            <p:nvPr/>
          </p:nvSpPr>
          <p:spPr bwMode="auto">
            <a:xfrm>
              <a:off x="3400" y="2203"/>
              <a:ext cx="671" cy="649"/>
            </a:xfrm>
            <a:custGeom>
              <a:avLst/>
              <a:gdLst>
                <a:gd name="T0" fmla="*/ 401 w 671"/>
                <a:gd name="T1" fmla="*/ 456 h 649"/>
                <a:gd name="T2" fmla="*/ 444 w 671"/>
                <a:gd name="T3" fmla="*/ 357 h 649"/>
                <a:gd name="T4" fmla="*/ 486 w 671"/>
                <a:gd name="T5" fmla="*/ 209 h 649"/>
                <a:gd name="T6" fmla="*/ 524 w 671"/>
                <a:gd name="T7" fmla="*/ 81 h 649"/>
                <a:gd name="T8" fmla="*/ 555 w 671"/>
                <a:gd name="T9" fmla="*/ 43 h 649"/>
                <a:gd name="T10" fmla="*/ 591 w 671"/>
                <a:gd name="T11" fmla="*/ 57 h 649"/>
                <a:gd name="T12" fmla="*/ 622 w 671"/>
                <a:gd name="T13" fmla="*/ 74 h 649"/>
                <a:gd name="T14" fmla="*/ 655 w 671"/>
                <a:gd name="T15" fmla="*/ 95 h 649"/>
                <a:gd name="T16" fmla="*/ 655 w 671"/>
                <a:gd name="T17" fmla="*/ 167 h 649"/>
                <a:gd name="T18" fmla="*/ 631 w 671"/>
                <a:gd name="T19" fmla="*/ 295 h 649"/>
                <a:gd name="T20" fmla="*/ 617 w 671"/>
                <a:gd name="T21" fmla="*/ 423 h 649"/>
                <a:gd name="T22" fmla="*/ 607 w 671"/>
                <a:gd name="T23" fmla="*/ 551 h 649"/>
                <a:gd name="T24" fmla="*/ 569 w 671"/>
                <a:gd name="T25" fmla="*/ 625 h 649"/>
                <a:gd name="T26" fmla="*/ 503 w 671"/>
                <a:gd name="T27" fmla="*/ 637 h 649"/>
                <a:gd name="T28" fmla="*/ 432 w 671"/>
                <a:gd name="T29" fmla="*/ 639 h 649"/>
                <a:gd name="T30" fmla="*/ 363 w 671"/>
                <a:gd name="T31" fmla="*/ 641 h 649"/>
                <a:gd name="T32" fmla="*/ 306 w 671"/>
                <a:gd name="T33" fmla="*/ 641 h 649"/>
                <a:gd name="T34" fmla="*/ 263 w 671"/>
                <a:gd name="T35" fmla="*/ 632 h 649"/>
                <a:gd name="T36" fmla="*/ 223 w 671"/>
                <a:gd name="T37" fmla="*/ 622 h 649"/>
                <a:gd name="T38" fmla="*/ 180 w 671"/>
                <a:gd name="T39" fmla="*/ 606 h 649"/>
                <a:gd name="T40" fmla="*/ 161 w 671"/>
                <a:gd name="T41" fmla="*/ 539 h 649"/>
                <a:gd name="T42" fmla="*/ 133 w 671"/>
                <a:gd name="T43" fmla="*/ 402 h 649"/>
                <a:gd name="T44" fmla="*/ 85 w 671"/>
                <a:gd name="T45" fmla="*/ 254 h 649"/>
                <a:gd name="T46" fmla="*/ 28 w 671"/>
                <a:gd name="T47" fmla="*/ 129 h 649"/>
                <a:gd name="T48" fmla="*/ 16 w 671"/>
                <a:gd name="T49" fmla="*/ 72 h 649"/>
                <a:gd name="T50" fmla="*/ 59 w 671"/>
                <a:gd name="T51" fmla="*/ 45 h 649"/>
                <a:gd name="T52" fmla="*/ 106 w 671"/>
                <a:gd name="T53" fmla="*/ 26 h 649"/>
                <a:gd name="T54" fmla="*/ 152 w 671"/>
                <a:gd name="T55" fmla="*/ 8 h 649"/>
                <a:gd name="T56" fmla="*/ 201 w 671"/>
                <a:gd name="T57" fmla="*/ 57 h 649"/>
                <a:gd name="T58" fmla="*/ 261 w 671"/>
                <a:gd name="T59" fmla="*/ 167 h 649"/>
                <a:gd name="T60" fmla="*/ 313 w 671"/>
                <a:gd name="T61" fmla="*/ 283 h 649"/>
                <a:gd name="T62" fmla="*/ 363 w 671"/>
                <a:gd name="T63" fmla="*/ 399 h 6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71"/>
                <a:gd name="T97" fmla="*/ 0 h 649"/>
                <a:gd name="T98" fmla="*/ 671 w 671"/>
                <a:gd name="T99" fmla="*/ 649 h 6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71" h="649">
                  <a:moveTo>
                    <a:pt x="384" y="466"/>
                  </a:moveTo>
                  <a:lnTo>
                    <a:pt x="401" y="456"/>
                  </a:lnTo>
                  <a:lnTo>
                    <a:pt x="422" y="418"/>
                  </a:lnTo>
                  <a:lnTo>
                    <a:pt x="444" y="357"/>
                  </a:lnTo>
                  <a:lnTo>
                    <a:pt x="467" y="285"/>
                  </a:lnTo>
                  <a:lnTo>
                    <a:pt x="486" y="209"/>
                  </a:lnTo>
                  <a:lnTo>
                    <a:pt x="508" y="138"/>
                  </a:lnTo>
                  <a:lnTo>
                    <a:pt x="524" y="81"/>
                  </a:lnTo>
                  <a:lnTo>
                    <a:pt x="541" y="43"/>
                  </a:lnTo>
                  <a:lnTo>
                    <a:pt x="555" y="43"/>
                  </a:lnTo>
                  <a:lnTo>
                    <a:pt x="572" y="53"/>
                  </a:lnTo>
                  <a:lnTo>
                    <a:pt x="591" y="57"/>
                  </a:lnTo>
                  <a:lnTo>
                    <a:pt x="607" y="67"/>
                  </a:lnTo>
                  <a:lnTo>
                    <a:pt x="622" y="74"/>
                  </a:lnTo>
                  <a:lnTo>
                    <a:pt x="638" y="86"/>
                  </a:lnTo>
                  <a:lnTo>
                    <a:pt x="655" y="95"/>
                  </a:lnTo>
                  <a:lnTo>
                    <a:pt x="671" y="107"/>
                  </a:lnTo>
                  <a:lnTo>
                    <a:pt x="655" y="167"/>
                  </a:lnTo>
                  <a:lnTo>
                    <a:pt x="641" y="231"/>
                  </a:lnTo>
                  <a:lnTo>
                    <a:pt x="631" y="295"/>
                  </a:lnTo>
                  <a:lnTo>
                    <a:pt x="624" y="359"/>
                  </a:lnTo>
                  <a:lnTo>
                    <a:pt x="617" y="423"/>
                  </a:lnTo>
                  <a:lnTo>
                    <a:pt x="614" y="485"/>
                  </a:lnTo>
                  <a:lnTo>
                    <a:pt x="607" y="551"/>
                  </a:lnTo>
                  <a:lnTo>
                    <a:pt x="605" y="618"/>
                  </a:lnTo>
                  <a:lnTo>
                    <a:pt x="569" y="625"/>
                  </a:lnTo>
                  <a:lnTo>
                    <a:pt x="536" y="634"/>
                  </a:lnTo>
                  <a:lnTo>
                    <a:pt x="503" y="637"/>
                  </a:lnTo>
                  <a:lnTo>
                    <a:pt x="470" y="639"/>
                  </a:lnTo>
                  <a:lnTo>
                    <a:pt x="432" y="639"/>
                  </a:lnTo>
                  <a:lnTo>
                    <a:pt x="396" y="639"/>
                  </a:lnTo>
                  <a:lnTo>
                    <a:pt x="363" y="641"/>
                  </a:lnTo>
                  <a:lnTo>
                    <a:pt x="327" y="649"/>
                  </a:lnTo>
                  <a:lnTo>
                    <a:pt x="306" y="641"/>
                  </a:lnTo>
                  <a:lnTo>
                    <a:pt x="284" y="637"/>
                  </a:lnTo>
                  <a:lnTo>
                    <a:pt x="263" y="632"/>
                  </a:lnTo>
                  <a:lnTo>
                    <a:pt x="244" y="630"/>
                  </a:lnTo>
                  <a:lnTo>
                    <a:pt x="223" y="622"/>
                  </a:lnTo>
                  <a:lnTo>
                    <a:pt x="199" y="615"/>
                  </a:lnTo>
                  <a:lnTo>
                    <a:pt x="180" y="606"/>
                  </a:lnTo>
                  <a:lnTo>
                    <a:pt x="166" y="596"/>
                  </a:lnTo>
                  <a:lnTo>
                    <a:pt x="161" y="539"/>
                  </a:lnTo>
                  <a:lnTo>
                    <a:pt x="149" y="475"/>
                  </a:lnTo>
                  <a:lnTo>
                    <a:pt x="133" y="402"/>
                  </a:lnTo>
                  <a:lnTo>
                    <a:pt x="114" y="330"/>
                  </a:lnTo>
                  <a:lnTo>
                    <a:pt x="85" y="254"/>
                  </a:lnTo>
                  <a:lnTo>
                    <a:pt x="59" y="190"/>
                  </a:lnTo>
                  <a:lnTo>
                    <a:pt x="28" y="129"/>
                  </a:lnTo>
                  <a:lnTo>
                    <a:pt x="0" y="86"/>
                  </a:lnTo>
                  <a:lnTo>
                    <a:pt x="16" y="72"/>
                  </a:lnTo>
                  <a:lnTo>
                    <a:pt x="38" y="60"/>
                  </a:lnTo>
                  <a:lnTo>
                    <a:pt x="59" y="45"/>
                  </a:lnTo>
                  <a:lnTo>
                    <a:pt x="83" y="38"/>
                  </a:lnTo>
                  <a:lnTo>
                    <a:pt x="106" y="26"/>
                  </a:lnTo>
                  <a:lnTo>
                    <a:pt x="130" y="17"/>
                  </a:lnTo>
                  <a:lnTo>
                    <a:pt x="152" y="8"/>
                  </a:lnTo>
                  <a:lnTo>
                    <a:pt x="175" y="0"/>
                  </a:lnTo>
                  <a:lnTo>
                    <a:pt x="201" y="57"/>
                  </a:lnTo>
                  <a:lnTo>
                    <a:pt x="232" y="112"/>
                  </a:lnTo>
                  <a:lnTo>
                    <a:pt x="261" y="167"/>
                  </a:lnTo>
                  <a:lnTo>
                    <a:pt x="289" y="226"/>
                  </a:lnTo>
                  <a:lnTo>
                    <a:pt x="313" y="283"/>
                  </a:lnTo>
                  <a:lnTo>
                    <a:pt x="341" y="342"/>
                  </a:lnTo>
                  <a:lnTo>
                    <a:pt x="363" y="399"/>
                  </a:lnTo>
                  <a:lnTo>
                    <a:pt x="384" y="466"/>
                  </a:lnTo>
                  <a:close/>
                </a:path>
              </a:pathLst>
            </a:custGeom>
            <a:solidFill>
              <a:srgbClr val="FF1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79" name="Freeform 104"/>
            <p:cNvSpPr>
              <a:spLocks/>
            </p:cNvSpPr>
            <p:nvPr/>
          </p:nvSpPr>
          <p:spPr bwMode="auto">
            <a:xfrm>
              <a:off x="6581" y="2272"/>
              <a:ext cx="211" cy="444"/>
            </a:xfrm>
            <a:custGeom>
              <a:avLst/>
              <a:gdLst>
                <a:gd name="T0" fmla="*/ 164 w 211"/>
                <a:gd name="T1" fmla="*/ 428 h 444"/>
                <a:gd name="T2" fmla="*/ 142 w 211"/>
                <a:gd name="T3" fmla="*/ 444 h 444"/>
                <a:gd name="T4" fmla="*/ 147 w 211"/>
                <a:gd name="T5" fmla="*/ 418 h 444"/>
                <a:gd name="T6" fmla="*/ 152 w 211"/>
                <a:gd name="T7" fmla="*/ 373 h 444"/>
                <a:gd name="T8" fmla="*/ 157 w 211"/>
                <a:gd name="T9" fmla="*/ 314 h 444"/>
                <a:gd name="T10" fmla="*/ 164 w 211"/>
                <a:gd name="T11" fmla="*/ 254 h 444"/>
                <a:gd name="T12" fmla="*/ 161 w 211"/>
                <a:gd name="T13" fmla="*/ 190 h 444"/>
                <a:gd name="T14" fmla="*/ 154 w 211"/>
                <a:gd name="T15" fmla="*/ 143 h 444"/>
                <a:gd name="T16" fmla="*/ 138 w 211"/>
                <a:gd name="T17" fmla="*/ 112 h 444"/>
                <a:gd name="T18" fmla="*/ 116 w 211"/>
                <a:gd name="T19" fmla="*/ 112 h 444"/>
                <a:gd name="T20" fmla="*/ 85 w 211"/>
                <a:gd name="T21" fmla="*/ 143 h 444"/>
                <a:gd name="T22" fmla="*/ 64 w 211"/>
                <a:gd name="T23" fmla="*/ 178 h 444"/>
                <a:gd name="T24" fmla="*/ 45 w 211"/>
                <a:gd name="T25" fmla="*/ 214 h 444"/>
                <a:gd name="T26" fmla="*/ 31 w 211"/>
                <a:gd name="T27" fmla="*/ 254 h 444"/>
                <a:gd name="T28" fmla="*/ 19 w 211"/>
                <a:gd name="T29" fmla="*/ 292 h 444"/>
                <a:gd name="T30" fmla="*/ 12 w 211"/>
                <a:gd name="T31" fmla="*/ 335 h 444"/>
                <a:gd name="T32" fmla="*/ 9 w 211"/>
                <a:gd name="T33" fmla="*/ 380 h 444"/>
                <a:gd name="T34" fmla="*/ 12 w 211"/>
                <a:gd name="T35" fmla="*/ 428 h 444"/>
                <a:gd name="T36" fmla="*/ 0 w 211"/>
                <a:gd name="T37" fmla="*/ 366 h 444"/>
                <a:gd name="T38" fmla="*/ 2 w 211"/>
                <a:gd name="T39" fmla="*/ 309 h 444"/>
                <a:gd name="T40" fmla="*/ 9 w 211"/>
                <a:gd name="T41" fmla="*/ 252 h 444"/>
                <a:gd name="T42" fmla="*/ 28 w 211"/>
                <a:gd name="T43" fmla="*/ 197 h 444"/>
                <a:gd name="T44" fmla="*/ 50 w 211"/>
                <a:gd name="T45" fmla="*/ 145 h 444"/>
                <a:gd name="T46" fmla="*/ 78 w 211"/>
                <a:gd name="T47" fmla="*/ 93 h 444"/>
                <a:gd name="T48" fmla="*/ 111 w 211"/>
                <a:gd name="T49" fmla="*/ 45 h 444"/>
                <a:gd name="T50" fmla="*/ 147 w 211"/>
                <a:gd name="T51" fmla="*/ 0 h 444"/>
                <a:gd name="T52" fmla="*/ 168 w 211"/>
                <a:gd name="T53" fmla="*/ 48 h 444"/>
                <a:gd name="T54" fmla="*/ 190 w 211"/>
                <a:gd name="T55" fmla="*/ 98 h 444"/>
                <a:gd name="T56" fmla="*/ 204 w 211"/>
                <a:gd name="T57" fmla="*/ 152 h 444"/>
                <a:gd name="T58" fmla="*/ 211 w 211"/>
                <a:gd name="T59" fmla="*/ 209 h 444"/>
                <a:gd name="T60" fmla="*/ 209 w 211"/>
                <a:gd name="T61" fmla="*/ 266 h 444"/>
                <a:gd name="T62" fmla="*/ 202 w 211"/>
                <a:gd name="T63" fmla="*/ 321 h 444"/>
                <a:gd name="T64" fmla="*/ 185 w 211"/>
                <a:gd name="T65" fmla="*/ 375 h 444"/>
                <a:gd name="T66" fmla="*/ 164 w 211"/>
                <a:gd name="T67" fmla="*/ 428 h 4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1"/>
                <a:gd name="T103" fmla="*/ 0 h 444"/>
                <a:gd name="T104" fmla="*/ 211 w 211"/>
                <a:gd name="T105" fmla="*/ 444 h 4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1" h="444">
                  <a:moveTo>
                    <a:pt x="164" y="428"/>
                  </a:moveTo>
                  <a:lnTo>
                    <a:pt x="142" y="444"/>
                  </a:lnTo>
                  <a:lnTo>
                    <a:pt x="147" y="418"/>
                  </a:lnTo>
                  <a:lnTo>
                    <a:pt x="152" y="373"/>
                  </a:lnTo>
                  <a:lnTo>
                    <a:pt x="157" y="314"/>
                  </a:lnTo>
                  <a:lnTo>
                    <a:pt x="164" y="254"/>
                  </a:lnTo>
                  <a:lnTo>
                    <a:pt x="161" y="190"/>
                  </a:lnTo>
                  <a:lnTo>
                    <a:pt x="154" y="143"/>
                  </a:lnTo>
                  <a:lnTo>
                    <a:pt x="138" y="112"/>
                  </a:lnTo>
                  <a:lnTo>
                    <a:pt x="116" y="112"/>
                  </a:lnTo>
                  <a:lnTo>
                    <a:pt x="85" y="143"/>
                  </a:lnTo>
                  <a:lnTo>
                    <a:pt x="64" y="178"/>
                  </a:lnTo>
                  <a:lnTo>
                    <a:pt x="45" y="214"/>
                  </a:lnTo>
                  <a:lnTo>
                    <a:pt x="31" y="254"/>
                  </a:lnTo>
                  <a:lnTo>
                    <a:pt x="19" y="292"/>
                  </a:lnTo>
                  <a:lnTo>
                    <a:pt x="12" y="335"/>
                  </a:lnTo>
                  <a:lnTo>
                    <a:pt x="9" y="380"/>
                  </a:lnTo>
                  <a:lnTo>
                    <a:pt x="12" y="428"/>
                  </a:lnTo>
                  <a:lnTo>
                    <a:pt x="0" y="366"/>
                  </a:lnTo>
                  <a:lnTo>
                    <a:pt x="2" y="309"/>
                  </a:lnTo>
                  <a:lnTo>
                    <a:pt x="9" y="252"/>
                  </a:lnTo>
                  <a:lnTo>
                    <a:pt x="28" y="197"/>
                  </a:lnTo>
                  <a:lnTo>
                    <a:pt x="50" y="145"/>
                  </a:lnTo>
                  <a:lnTo>
                    <a:pt x="78" y="93"/>
                  </a:lnTo>
                  <a:lnTo>
                    <a:pt x="111" y="45"/>
                  </a:lnTo>
                  <a:lnTo>
                    <a:pt x="147" y="0"/>
                  </a:lnTo>
                  <a:lnTo>
                    <a:pt x="168" y="48"/>
                  </a:lnTo>
                  <a:lnTo>
                    <a:pt x="190" y="98"/>
                  </a:lnTo>
                  <a:lnTo>
                    <a:pt x="204" y="152"/>
                  </a:lnTo>
                  <a:lnTo>
                    <a:pt x="211" y="209"/>
                  </a:lnTo>
                  <a:lnTo>
                    <a:pt x="209" y="266"/>
                  </a:lnTo>
                  <a:lnTo>
                    <a:pt x="202" y="321"/>
                  </a:lnTo>
                  <a:lnTo>
                    <a:pt x="185" y="375"/>
                  </a:lnTo>
                  <a:lnTo>
                    <a:pt x="164" y="428"/>
                  </a:lnTo>
                  <a:close/>
                </a:path>
              </a:pathLst>
            </a:custGeom>
            <a:solidFill>
              <a:srgbClr val="00FF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80" name="Freeform 105"/>
            <p:cNvSpPr>
              <a:spLocks/>
            </p:cNvSpPr>
            <p:nvPr/>
          </p:nvSpPr>
          <p:spPr bwMode="auto">
            <a:xfrm>
              <a:off x="6633" y="2446"/>
              <a:ext cx="76" cy="308"/>
            </a:xfrm>
            <a:custGeom>
              <a:avLst/>
              <a:gdLst>
                <a:gd name="T0" fmla="*/ 17 w 76"/>
                <a:gd name="T1" fmla="*/ 308 h 308"/>
                <a:gd name="T2" fmla="*/ 5 w 76"/>
                <a:gd name="T3" fmla="*/ 265 h 308"/>
                <a:gd name="T4" fmla="*/ 0 w 76"/>
                <a:gd name="T5" fmla="*/ 227 h 308"/>
                <a:gd name="T6" fmla="*/ 0 w 76"/>
                <a:gd name="T7" fmla="*/ 190 h 308"/>
                <a:gd name="T8" fmla="*/ 7 w 76"/>
                <a:gd name="T9" fmla="*/ 149 h 308"/>
                <a:gd name="T10" fmla="*/ 14 w 76"/>
                <a:gd name="T11" fmla="*/ 109 h 308"/>
                <a:gd name="T12" fmla="*/ 29 w 76"/>
                <a:gd name="T13" fmla="*/ 71 h 308"/>
                <a:gd name="T14" fmla="*/ 48 w 76"/>
                <a:gd name="T15" fmla="*/ 33 h 308"/>
                <a:gd name="T16" fmla="*/ 71 w 76"/>
                <a:gd name="T17" fmla="*/ 0 h 308"/>
                <a:gd name="T18" fmla="*/ 74 w 76"/>
                <a:gd name="T19" fmla="*/ 38 h 308"/>
                <a:gd name="T20" fmla="*/ 76 w 76"/>
                <a:gd name="T21" fmla="*/ 80 h 308"/>
                <a:gd name="T22" fmla="*/ 76 w 76"/>
                <a:gd name="T23" fmla="*/ 121 h 308"/>
                <a:gd name="T24" fmla="*/ 74 w 76"/>
                <a:gd name="T25" fmla="*/ 161 h 308"/>
                <a:gd name="T26" fmla="*/ 67 w 76"/>
                <a:gd name="T27" fmla="*/ 199 h 308"/>
                <a:gd name="T28" fmla="*/ 57 w 76"/>
                <a:gd name="T29" fmla="*/ 237 h 308"/>
                <a:gd name="T30" fmla="*/ 38 w 76"/>
                <a:gd name="T31" fmla="*/ 270 h 308"/>
                <a:gd name="T32" fmla="*/ 17 w 76"/>
                <a:gd name="T33" fmla="*/ 308 h 30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6"/>
                <a:gd name="T52" fmla="*/ 0 h 308"/>
                <a:gd name="T53" fmla="*/ 76 w 76"/>
                <a:gd name="T54" fmla="*/ 308 h 30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6" h="308">
                  <a:moveTo>
                    <a:pt x="17" y="308"/>
                  </a:moveTo>
                  <a:lnTo>
                    <a:pt x="5" y="265"/>
                  </a:lnTo>
                  <a:lnTo>
                    <a:pt x="0" y="227"/>
                  </a:lnTo>
                  <a:lnTo>
                    <a:pt x="0" y="190"/>
                  </a:lnTo>
                  <a:lnTo>
                    <a:pt x="7" y="149"/>
                  </a:lnTo>
                  <a:lnTo>
                    <a:pt x="14" y="109"/>
                  </a:lnTo>
                  <a:lnTo>
                    <a:pt x="29" y="71"/>
                  </a:lnTo>
                  <a:lnTo>
                    <a:pt x="48" y="33"/>
                  </a:lnTo>
                  <a:lnTo>
                    <a:pt x="71" y="0"/>
                  </a:lnTo>
                  <a:lnTo>
                    <a:pt x="74" y="38"/>
                  </a:lnTo>
                  <a:lnTo>
                    <a:pt x="76" y="80"/>
                  </a:lnTo>
                  <a:lnTo>
                    <a:pt x="76" y="121"/>
                  </a:lnTo>
                  <a:lnTo>
                    <a:pt x="74" y="161"/>
                  </a:lnTo>
                  <a:lnTo>
                    <a:pt x="67" y="199"/>
                  </a:lnTo>
                  <a:lnTo>
                    <a:pt x="57" y="237"/>
                  </a:lnTo>
                  <a:lnTo>
                    <a:pt x="38" y="270"/>
                  </a:lnTo>
                  <a:lnTo>
                    <a:pt x="17" y="308"/>
                  </a:lnTo>
                  <a:close/>
                </a:path>
              </a:pathLst>
            </a:custGeom>
            <a:solidFill>
              <a:srgbClr val="5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81" name="Freeform 106"/>
            <p:cNvSpPr>
              <a:spLocks/>
            </p:cNvSpPr>
            <p:nvPr/>
          </p:nvSpPr>
          <p:spPr bwMode="auto">
            <a:xfrm>
              <a:off x="5892" y="2455"/>
              <a:ext cx="266" cy="465"/>
            </a:xfrm>
            <a:custGeom>
              <a:avLst/>
              <a:gdLst>
                <a:gd name="T0" fmla="*/ 212 w 266"/>
                <a:gd name="T1" fmla="*/ 449 h 465"/>
                <a:gd name="T2" fmla="*/ 214 w 266"/>
                <a:gd name="T3" fmla="*/ 401 h 465"/>
                <a:gd name="T4" fmla="*/ 219 w 266"/>
                <a:gd name="T5" fmla="*/ 356 h 465"/>
                <a:gd name="T6" fmla="*/ 216 w 266"/>
                <a:gd name="T7" fmla="*/ 309 h 465"/>
                <a:gd name="T8" fmla="*/ 212 w 266"/>
                <a:gd name="T9" fmla="*/ 261 h 465"/>
                <a:gd name="T10" fmla="*/ 197 w 266"/>
                <a:gd name="T11" fmla="*/ 214 h 465"/>
                <a:gd name="T12" fmla="*/ 181 w 266"/>
                <a:gd name="T13" fmla="*/ 173 h 465"/>
                <a:gd name="T14" fmla="*/ 150 w 266"/>
                <a:gd name="T15" fmla="*/ 133 h 465"/>
                <a:gd name="T16" fmla="*/ 117 w 266"/>
                <a:gd name="T17" fmla="*/ 105 h 465"/>
                <a:gd name="T18" fmla="*/ 81 w 266"/>
                <a:gd name="T19" fmla="*/ 114 h 465"/>
                <a:gd name="T20" fmla="*/ 64 w 266"/>
                <a:gd name="T21" fmla="*/ 147 h 465"/>
                <a:gd name="T22" fmla="*/ 62 w 266"/>
                <a:gd name="T23" fmla="*/ 200 h 465"/>
                <a:gd name="T24" fmla="*/ 72 w 266"/>
                <a:gd name="T25" fmla="*/ 261 h 465"/>
                <a:gd name="T26" fmla="*/ 83 w 266"/>
                <a:gd name="T27" fmla="*/ 325 h 465"/>
                <a:gd name="T28" fmla="*/ 102 w 266"/>
                <a:gd name="T29" fmla="*/ 385 h 465"/>
                <a:gd name="T30" fmla="*/ 117 w 266"/>
                <a:gd name="T31" fmla="*/ 435 h 465"/>
                <a:gd name="T32" fmla="*/ 126 w 266"/>
                <a:gd name="T33" fmla="*/ 465 h 465"/>
                <a:gd name="T34" fmla="*/ 105 w 266"/>
                <a:gd name="T35" fmla="*/ 446 h 465"/>
                <a:gd name="T36" fmla="*/ 88 w 266"/>
                <a:gd name="T37" fmla="*/ 430 h 465"/>
                <a:gd name="T38" fmla="*/ 74 w 266"/>
                <a:gd name="T39" fmla="*/ 411 h 465"/>
                <a:gd name="T40" fmla="*/ 60 w 266"/>
                <a:gd name="T41" fmla="*/ 389 h 465"/>
                <a:gd name="T42" fmla="*/ 43 w 266"/>
                <a:gd name="T43" fmla="*/ 368 h 465"/>
                <a:gd name="T44" fmla="*/ 31 w 266"/>
                <a:gd name="T45" fmla="*/ 347 h 465"/>
                <a:gd name="T46" fmla="*/ 19 w 266"/>
                <a:gd name="T47" fmla="*/ 323 h 465"/>
                <a:gd name="T48" fmla="*/ 12 w 266"/>
                <a:gd name="T49" fmla="*/ 299 h 465"/>
                <a:gd name="T50" fmla="*/ 3 w 266"/>
                <a:gd name="T51" fmla="*/ 256 h 465"/>
                <a:gd name="T52" fmla="*/ 0 w 266"/>
                <a:gd name="T53" fmla="*/ 221 h 465"/>
                <a:gd name="T54" fmla="*/ 0 w 266"/>
                <a:gd name="T55" fmla="*/ 185 h 465"/>
                <a:gd name="T56" fmla="*/ 3 w 266"/>
                <a:gd name="T57" fmla="*/ 150 h 465"/>
                <a:gd name="T58" fmla="*/ 5 w 266"/>
                <a:gd name="T59" fmla="*/ 112 h 465"/>
                <a:gd name="T60" fmla="*/ 12 w 266"/>
                <a:gd name="T61" fmla="*/ 76 h 465"/>
                <a:gd name="T62" fmla="*/ 19 w 266"/>
                <a:gd name="T63" fmla="*/ 36 h 465"/>
                <a:gd name="T64" fmla="*/ 26 w 266"/>
                <a:gd name="T65" fmla="*/ 0 h 465"/>
                <a:gd name="T66" fmla="*/ 88 w 266"/>
                <a:gd name="T67" fmla="*/ 24 h 465"/>
                <a:gd name="T68" fmla="*/ 145 w 266"/>
                <a:gd name="T69" fmla="*/ 69 h 465"/>
                <a:gd name="T70" fmla="*/ 195 w 266"/>
                <a:gd name="T71" fmla="*/ 126 h 465"/>
                <a:gd name="T72" fmla="*/ 235 w 266"/>
                <a:gd name="T73" fmla="*/ 195 h 465"/>
                <a:gd name="T74" fmla="*/ 259 w 266"/>
                <a:gd name="T75" fmla="*/ 261 h 465"/>
                <a:gd name="T76" fmla="*/ 266 w 266"/>
                <a:gd name="T77" fmla="*/ 332 h 465"/>
                <a:gd name="T78" fmla="*/ 250 w 266"/>
                <a:gd name="T79" fmla="*/ 392 h 465"/>
                <a:gd name="T80" fmla="*/ 212 w 266"/>
                <a:gd name="T81" fmla="*/ 449 h 4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6"/>
                <a:gd name="T124" fmla="*/ 0 h 465"/>
                <a:gd name="T125" fmla="*/ 266 w 266"/>
                <a:gd name="T126" fmla="*/ 465 h 4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6" h="465">
                  <a:moveTo>
                    <a:pt x="212" y="449"/>
                  </a:moveTo>
                  <a:lnTo>
                    <a:pt x="214" y="401"/>
                  </a:lnTo>
                  <a:lnTo>
                    <a:pt x="219" y="356"/>
                  </a:lnTo>
                  <a:lnTo>
                    <a:pt x="216" y="309"/>
                  </a:lnTo>
                  <a:lnTo>
                    <a:pt x="212" y="261"/>
                  </a:lnTo>
                  <a:lnTo>
                    <a:pt x="197" y="214"/>
                  </a:lnTo>
                  <a:lnTo>
                    <a:pt x="181" y="173"/>
                  </a:lnTo>
                  <a:lnTo>
                    <a:pt x="150" y="133"/>
                  </a:lnTo>
                  <a:lnTo>
                    <a:pt x="117" y="105"/>
                  </a:lnTo>
                  <a:lnTo>
                    <a:pt x="81" y="114"/>
                  </a:lnTo>
                  <a:lnTo>
                    <a:pt x="64" y="147"/>
                  </a:lnTo>
                  <a:lnTo>
                    <a:pt x="62" y="200"/>
                  </a:lnTo>
                  <a:lnTo>
                    <a:pt x="72" y="261"/>
                  </a:lnTo>
                  <a:lnTo>
                    <a:pt x="83" y="325"/>
                  </a:lnTo>
                  <a:lnTo>
                    <a:pt x="102" y="385"/>
                  </a:lnTo>
                  <a:lnTo>
                    <a:pt x="117" y="435"/>
                  </a:lnTo>
                  <a:lnTo>
                    <a:pt x="126" y="465"/>
                  </a:lnTo>
                  <a:lnTo>
                    <a:pt x="105" y="446"/>
                  </a:lnTo>
                  <a:lnTo>
                    <a:pt x="88" y="430"/>
                  </a:lnTo>
                  <a:lnTo>
                    <a:pt x="74" y="411"/>
                  </a:lnTo>
                  <a:lnTo>
                    <a:pt x="60" y="389"/>
                  </a:lnTo>
                  <a:lnTo>
                    <a:pt x="43" y="368"/>
                  </a:lnTo>
                  <a:lnTo>
                    <a:pt x="31" y="347"/>
                  </a:lnTo>
                  <a:lnTo>
                    <a:pt x="19" y="323"/>
                  </a:lnTo>
                  <a:lnTo>
                    <a:pt x="12" y="299"/>
                  </a:lnTo>
                  <a:lnTo>
                    <a:pt x="3" y="256"/>
                  </a:lnTo>
                  <a:lnTo>
                    <a:pt x="0" y="221"/>
                  </a:lnTo>
                  <a:lnTo>
                    <a:pt x="0" y="185"/>
                  </a:lnTo>
                  <a:lnTo>
                    <a:pt x="3" y="150"/>
                  </a:lnTo>
                  <a:lnTo>
                    <a:pt x="5" y="112"/>
                  </a:lnTo>
                  <a:lnTo>
                    <a:pt x="12" y="76"/>
                  </a:lnTo>
                  <a:lnTo>
                    <a:pt x="19" y="36"/>
                  </a:lnTo>
                  <a:lnTo>
                    <a:pt x="26" y="0"/>
                  </a:lnTo>
                  <a:lnTo>
                    <a:pt x="88" y="24"/>
                  </a:lnTo>
                  <a:lnTo>
                    <a:pt x="145" y="69"/>
                  </a:lnTo>
                  <a:lnTo>
                    <a:pt x="195" y="126"/>
                  </a:lnTo>
                  <a:lnTo>
                    <a:pt x="235" y="195"/>
                  </a:lnTo>
                  <a:lnTo>
                    <a:pt x="259" y="261"/>
                  </a:lnTo>
                  <a:lnTo>
                    <a:pt x="266" y="332"/>
                  </a:lnTo>
                  <a:lnTo>
                    <a:pt x="250" y="392"/>
                  </a:lnTo>
                  <a:lnTo>
                    <a:pt x="212" y="449"/>
                  </a:lnTo>
                  <a:close/>
                </a:path>
              </a:pathLst>
            </a:custGeom>
            <a:solidFill>
              <a:srgbClr val="00FF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82" name="Freeform 107"/>
            <p:cNvSpPr>
              <a:spLocks/>
            </p:cNvSpPr>
            <p:nvPr/>
          </p:nvSpPr>
          <p:spPr bwMode="auto">
            <a:xfrm>
              <a:off x="5992" y="2605"/>
              <a:ext cx="83" cy="299"/>
            </a:xfrm>
            <a:custGeom>
              <a:avLst/>
              <a:gdLst>
                <a:gd name="T0" fmla="*/ 62 w 83"/>
                <a:gd name="T1" fmla="*/ 299 h 299"/>
                <a:gd name="T2" fmla="*/ 48 w 83"/>
                <a:gd name="T3" fmla="*/ 263 h 299"/>
                <a:gd name="T4" fmla="*/ 33 w 83"/>
                <a:gd name="T5" fmla="*/ 225 h 299"/>
                <a:gd name="T6" fmla="*/ 19 w 83"/>
                <a:gd name="T7" fmla="*/ 190 h 299"/>
                <a:gd name="T8" fmla="*/ 12 w 83"/>
                <a:gd name="T9" fmla="*/ 156 h 299"/>
                <a:gd name="T10" fmla="*/ 2 w 83"/>
                <a:gd name="T11" fmla="*/ 116 h 299"/>
                <a:gd name="T12" fmla="*/ 0 w 83"/>
                <a:gd name="T13" fmla="*/ 80 h 299"/>
                <a:gd name="T14" fmla="*/ 2 w 83"/>
                <a:gd name="T15" fmla="*/ 40 h 299"/>
                <a:gd name="T16" fmla="*/ 12 w 83"/>
                <a:gd name="T17" fmla="*/ 0 h 299"/>
                <a:gd name="T18" fmla="*/ 33 w 83"/>
                <a:gd name="T19" fmla="*/ 16 h 299"/>
                <a:gd name="T20" fmla="*/ 50 w 83"/>
                <a:gd name="T21" fmla="*/ 40 h 299"/>
                <a:gd name="T22" fmla="*/ 55 w 83"/>
                <a:gd name="T23" fmla="*/ 52 h 299"/>
                <a:gd name="T24" fmla="*/ 62 w 83"/>
                <a:gd name="T25" fmla="*/ 66 h 299"/>
                <a:gd name="T26" fmla="*/ 67 w 83"/>
                <a:gd name="T27" fmla="*/ 80 h 299"/>
                <a:gd name="T28" fmla="*/ 76 w 83"/>
                <a:gd name="T29" fmla="*/ 95 h 299"/>
                <a:gd name="T30" fmla="*/ 78 w 83"/>
                <a:gd name="T31" fmla="*/ 118 h 299"/>
                <a:gd name="T32" fmla="*/ 81 w 83"/>
                <a:gd name="T33" fmla="*/ 147 h 299"/>
                <a:gd name="T34" fmla="*/ 81 w 83"/>
                <a:gd name="T35" fmla="*/ 171 h 299"/>
                <a:gd name="T36" fmla="*/ 83 w 83"/>
                <a:gd name="T37" fmla="*/ 199 h 299"/>
                <a:gd name="T38" fmla="*/ 81 w 83"/>
                <a:gd name="T39" fmla="*/ 223 h 299"/>
                <a:gd name="T40" fmla="*/ 78 w 83"/>
                <a:gd name="T41" fmla="*/ 247 h 299"/>
                <a:gd name="T42" fmla="*/ 71 w 83"/>
                <a:gd name="T43" fmla="*/ 273 h 299"/>
                <a:gd name="T44" fmla="*/ 62 w 83"/>
                <a:gd name="T45" fmla="*/ 299 h 2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3"/>
                <a:gd name="T70" fmla="*/ 0 h 299"/>
                <a:gd name="T71" fmla="*/ 83 w 83"/>
                <a:gd name="T72" fmla="*/ 299 h 29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3" h="299">
                  <a:moveTo>
                    <a:pt x="62" y="299"/>
                  </a:moveTo>
                  <a:lnTo>
                    <a:pt x="48" y="263"/>
                  </a:lnTo>
                  <a:lnTo>
                    <a:pt x="33" y="225"/>
                  </a:lnTo>
                  <a:lnTo>
                    <a:pt x="19" y="190"/>
                  </a:lnTo>
                  <a:lnTo>
                    <a:pt x="12" y="156"/>
                  </a:lnTo>
                  <a:lnTo>
                    <a:pt x="2" y="116"/>
                  </a:lnTo>
                  <a:lnTo>
                    <a:pt x="0" y="80"/>
                  </a:lnTo>
                  <a:lnTo>
                    <a:pt x="2" y="40"/>
                  </a:lnTo>
                  <a:lnTo>
                    <a:pt x="12" y="0"/>
                  </a:lnTo>
                  <a:lnTo>
                    <a:pt x="33" y="16"/>
                  </a:lnTo>
                  <a:lnTo>
                    <a:pt x="50" y="40"/>
                  </a:lnTo>
                  <a:lnTo>
                    <a:pt x="55" y="52"/>
                  </a:lnTo>
                  <a:lnTo>
                    <a:pt x="62" y="66"/>
                  </a:lnTo>
                  <a:lnTo>
                    <a:pt x="67" y="80"/>
                  </a:lnTo>
                  <a:lnTo>
                    <a:pt x="76" y="95"/>
                  </a:lnTo>
                  <a:lnTo>
                    <a:pt x="78" y="118"/>
                  </a:lnTo>
                  <a:lnTo>
                    <a:pt x="81" y="147"/>
                  </a:lnTo>
                  <a:lnTo>
                    <a:pt x="81" y="171"/>
                  </a:lnTo>
                  <a:lnTo>
                    <a:pt x="83" y="199"/>
                  </a:lnTo>
                  <a:lnTo>
                    <a:pt x="81" y="223"/>
                  </a:lnTo>
                  <a:lnTo>
                    <a:pt x="78" y="247"/>
                  </a:lnTo>
                  <a:lnTo>
                    <a:pt x="71" y="273"/>
                  </a:lnTo>
                  <a:lnTo>
                    <a:pt x="62" y="299"/>
                  </a:lnTo>
                  <a:close/>
                </a:path>
              </a:pathLst>
            </a:custGeom>
            <a:solidFill>
              <a:srgbClr val="5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83" name="Freeform 108"/>
            <p:cNvSpPr>
              <a:spLocks/>
            </p:cNvSpPr>
            <p:nvPr/>
          </p:nvSpPr>
          <p:spPr bwMode="auto">
            <a:xfrm>
              <a:off x="6104" y="2612"/>
              <a:ext cx="531" cy="527"/>
            </a:xfrm>
            <a:custGeom>
              <a:avLst/>
              <a:gdLst>
                <a:gd name="T0" fmla="*/ 527 w 531"/>
                <a:gd name="T1" fmla="*/ 235 h 527"/>
                <a:gd name="T2" fmla="*/ 515 w 531"/>
                <a:gd name="T3" fmla="*/ 292 h 527"/>
                <a:gd name="T4" fmla="*/ 496 w 531"/>
                <a:gd name="T5" fmla="*/ 346 h 527"/>
                <a:gd name="T6" fmla="*/ 474 w 531"/>
                <a:gd name="T7" fmla="*/ 401 h 527"/>
                <a:gd name="T8" fmla="*/ 441 w 531"/>
                <a:gd name="T9" fmla="*/ 415 h 527"/>
                <a:gd name="T10" fmla="*/ 401 w 531"/>
                <a:gd name="T11" fmla="*/ 377 h 527"/>
                <a:gd name="T12" fmla="*/ 382 w 531"/>
                <a:gd name="T13" fmla="*/ 339 h 527"/>
                <a:gd name="T14" fmla="*/ 372 w 531"/>
                <a:gd name="T15" fmla="*/ 316 h 527"/>
                <a:gd name="T16" fmla="*/ 358 w 531"/>
                <a:gd name="T17" fmla="*/ 282 h 527"/>
                <a:gd name="T18" fmla="*/ 313 w 531"/>
                <a:gd name="T19" fmla="*/ 292 h 527"/>
                <a:gd name="T20" fmla="*/ 282 w 531"/>
                <a:gd name="T21" fmla="*/ 337 h 527"/>
                <a:gd name="T22" fmla="*/ 263 w 531"/>
                <a:gd name="T23" fmla="*/ 389 h 527"/>
                <a:gd name="T24" fmla="*/ 247 w 531"/>
                <a:gd name="T25" fmla="*/ 444 h 527"/>
                <a:gd name="T26" fmla="*/ 159 w 531"/>
                <a:gd name="T27" fmla="*/ 327 h 527"/>
                <a:gd name="T28" fmla="*/ 123 w 531"/>
                <a:gd name="T29" fmla="*/ 356 h 527"/>
                <a:gd name="T30" fmla="*/ 97 w 531"/>
                <a:gd name="T31" fmla="*/ 413 h 527"/>
                <a:gd name="T32" fmla="*/ 68 w 531"/>
                <a:gd name="T33" fmla="*/ 472 h 527"/>
                <a:gd name="T34" fmla="*/ 54 w 531"/>
                <a:gd name="T35" fmla="*/ 527 h 527"/>
                <a:gd name="T36" fmla="*/ 26 w 531"/>
                <a:gd name="T37" fmla="*/ 484 h 527"/>
                <a:gd name="T38" fmla="*/ 9 w 531"/>
                <a:gd name="T39" fmla="*/ 441 h 527"/>
                <a:gd name="T40" fmla="*/ 0 w 531"/>
                <a:gd name="T41" fmla="*/ 394 h 527"/>
                <a:gd name="T42" fmla="*/ 4 w 531"/>
                <a:gd name="T43" fmla="*/ 344 h 527"/>
                <a:gd name="T44" fmla="*/ 40 w 531"/>
                <a:gd name="T45" fmla="*/ 301 h 527"/>
                <a:gd name="T46" fmla="*/ 64 w 531"/>
                <a:gd name="T47" fmla="*/ 256 h 527"/>
                <a:gd name="T48" fmla="*/ 78 w 531"/>
                <a:gd name="T49" fmla="*/ 202 h 527"/>
                <a:gd name="T50" fmla="*/ 83 w 531"/>
                <a:gd name="T51" fmla="*/ 152 h 527"/>
                <a:gd name="T52" fmla="*/ 128 w 531"/>
                <a:gd name="T53" fmla="*/ 95 h 527"/>
                <a:gd name="T54" fmla="*/ 187 w 531"/>
                <a:gd name="T55" fmla="*/ 50 h 527"/>
                <a:gd name="T56" fmla="*/ 256 w 531"/>
                <a:gd name="T57" fmla="*/ 16 h 527"/>
                <a:gd name="T58" fmla="*/ 327 w 531"/>
                <a:gd name="T59" fmla="*/ 0 h 527"/>
                <a:gd name="T60" fmla="*/ 360 w 531"/>
                <a:gd name="T61" fmla="*/ 0 h 527"/>
                <a:gd name="T62" fmla="*/ 396 w 531"/>
                <a:gd name="T63" fmla="*/ 7 h 527"/>
                <a:gd name="T64" fmla="*/ 425 w 531"/>
                <a:gd name="T65" fmla="*/ 19 h 527"/>
                <a:gd name="T66" fmla="*/ 441 w 531"/>
                <a:gd name="T67" fmla="*/ 52 h 527"/>
                <a:gd name="T68" fmla="*/ 451 w 531"/>
                <a:gd name="T69" fmla="*/ 95 h 527"/>
                <a:gd name="T70" fmla="*/ 472 w 531"/>
                <a:gd name="T71" fmla="*/ 137 h 527"/>
                <a:gd name="T72" fmla="*/ 498 w 531"/>
                <a:gd name="T73" fmla="*/ 173 h 527"/>
                <a:gd name="T74" fmla="*/ 531 w 531"/>
                <a:gd name="T75" fmla="*/ 209 h 52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31"/>
                <a:gd name="T115" fmla="*/ 0 h 527"/>
                <a:gd name="T116" fmla="*/ 531 w 531"/>
                <a:gd name="T117" fmla="*/ 527 h 52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31" h="527">
                  <a:moveTo>
                    <a:pt x="531" y="209"/>
                  </a:moveTo>
                  <a:lnTo>
                    <a:pt x="527" y="235"/>
                  </a:lnTo>
                  <a:lnTo>
                    <a:pt x="522" y="266"/>
                  </a:lnTo>
                  <a:lnTo>
                    <a:pt x="515" y="292"/>
                  </a:lnTo>
                  <a:lnTo>
                    <a:pt x="508" y="320"/>
                  </a:lnTo>
                  <a:lnTo>
                    <a:pt x="496" y="346"/>
                  </a:lnTo>
                  <a:lnTo>
                    <a:pt x="486" y="375"/>
                  </a:lnTo>
                  <a:lnTo>
                    <a:pt x="474" y="401"/>
                  </a:lnTo>
                  <a:lnTo>
                    <a:pt x="465" y="427"/>
                  </a:lnTo>
                  <a:lnTo>
                    <a:pt x="441" y="415"/>
                  </a:lnTo>
                  <a:lnTo>
                    <a:pt x="420" y="399"/>
                  </a:lnTo>
                  <a:lnTo>
                    <a:pt x="401" y="377"/>
                  </a:lnTo>
                  <a:lnTo>
                    <a:pt x="389" y="354"/>
                  </a:lnTo>
                  <a:lnTo>
                    <a:pt x="382" y="339"/>
                  </a:lnTo>
                  <a:lnTo>
                    <a:pt x="379" y="327"/>
                  </a:lnTo>
                  <a:lnTo>
                    <a:pt x="372" y="316"/>
                  </a:lnTo>
                  <a:lnTo>
                    <a:pt x="370" y="304"/>
                  </a:lnTo>
                  <a:lnTo>
                    <a:pt x="358" y="282"/>
                  </a:lnTo>
                  <a:lnTo>
                    <a:pt x="339" y="273"/>
                  </a:lnTo>
                  <a:lnTo>
                    <a:pt x="313" y="292"/>
                  </a:lnTo>
                  <a:lnTo>
                    <a:pt x="296" y="313"/>
                  </a:lnTo>
                  <a:lnTo>
                    <a:pt x="282" y="337"/>
                  </a:lnTo>
                  <a:lnTo>
                    <a:pt x="273" y="363"/>
                  </a:lnTo>
                  <a:lnTo>
                    <a:pt x="263" y="389"/>
                  </a:lnTo>
                  <a:lnTo>
                    <a:pt x="256" y="418"/>
                  </a:lnTo>
                  <a:lnTo>
                    <a:pt x="247" y="444"/>
                  </a:lnTo>
                  <a:lnTo>
                    <a:pt x="239" y="470"/>
                  </a:lnTo>
                  <a:lnTo>
                    <a:pt x="159" y="327"/>
                  </a:lnTo>
                  <a:lnTo>
                    <a:pt x="140" y="337"/>
                  </a:lnTo>
                  <a:lnTo>
                    <a:pt x="123" y="356"/>
                  </a:lnTo>
                  <a:lnTo>
                    <a:pt x="109" y="382"/>
                  </a:lnTo>
                  <a:lnTo>
                    <a:pt x="97" y="413"/>
                  </a:lnTo>
                  <a:lnTo>
                    <a:pt x="83" y="441"/>
                  </a:lnTo>
                  <a:lnTo>
                    <a:pt x="68" y="472"/>
                  </a:lnTo>
                  <a:lnTo>
                    <a:pt x="59" y="503"/>
                  </a:lnTo>
                  <a:lnTo>
                    <a:pt x="54" y="527"/>
                  </a:lnTo>
                  <a:lnTo>
                    <a:pt x="38" y="505"/>
                  </a:lnTo>
                  <a:lnTo>
                    <a:pt x="26" y="484"/>
                  </a:lnTo>
                  <a:lnTo>
                    <a:pt x="16" y="463"/>
                  </a:lnTo>
                  <a:lnTo>
                    <a:pt x="9" y="441"/>
                  </a:lnTo>
                  <a:lnTo>
                    <a:pt x="2" y="418"/>
                  </a:lnTo>
                  <a:lnTo>
                    <a:pt x="0" y="394"/>
                  </a:lnTo>
                  <a:lnTo>
                    <a:pt x="0" y="370"/>
                  </a:lnTo>
                  <a:lnTo>
                    <a:pt x="4" y="344"/>
                  </a:lnTo>
                  <a:lnTo>
                    <a:pt x="23" y="323"/>
                  </a:lnTo>
                  <a:lnTo>
                    <a:pt x="40" y="301"/>
                  </a:lnTo>
                  <a:lnTo>
                    <a:pt x="52" y="278"/>
                  </a:lnTo>
                  <a:lnTo>
                    <a:pt x="64" y="256"/>
                  </a:lnTo>
                  <a:lnTo>
                    <a:pt x="71" y="228"/>
                  </a:lnTo>
                  <a:lnTo>
                    <a:pt x="78" y="202"/>
                  </a:lnTo>
                  <a:lnTo>
                    <a:pt x="78" y="175"/>
                  </a:lnTo>
                  <a:lnTo>
                    <a:pt x="83" y="152"/>
                  </a:lnTo>
                  <a:lnTo>
                    <a:pt x="102" y="121"/>
                  </a:lnTo>
                  <a:lnTo>
                    <a:pt x="128" y="95"/>
                  </a:lnTo>
                  <a:lnTo>
                    <a:pt x="154" y="69"/>
                  </a:lnTo>
                  <a:lnTo>
                    <a:pt x="187" y="50"/>
                  </a:lnTo>
                  <a:lnTo>
                    <a:pt x="220" y="31"/>
                  </a:lnTo>
                  <a:lnTo>
                    <a:pt x="256" y="16"/>
                  </a:lnTo>
                  <a:lnTo>
                    <a:pt x="289" y="7"/>
                  </a:lnTo>
                  <a:lnTo>
                    <a:pt x="327" y="0"/>
                  </a:lnTo>
                  <a:lnTo>
                    <a:pt x="341" y="0"/>
                  </a:lnTo>
                  <a:lnTo>
                    <a:pt x="360" y="0"/>
                  </a:lnTo>
                  <a:lnTo>
                    <a:pt x="377" y="0"/>
                  </a:lnTo>
                  <a:lnTo>
                    <a:pt x="396" y="7"/>
                  </a:lnTo>
                  <a:lnTo>
                    <a:pt x="410" y="9"/>
                  </a:lnTo>
                  <a:lnTo>
                    <a:pt x="425" y="19"/>
                  </a:lnTo>
                  <a:lnTo>
                    <a:pt x="434" y="31"/>
                  </a:lnTo>
                  <a:lnTo>
                    <a:pt x="441" y="52"/>
                  </a:lnTo>
                  <a:lnTo>
                    <a:pt x="441" y="73"/>
                  </a:lnTo>
                  <a:lnTo>
                    <a:pt x="451" y="95"/>
                  </a:lnTo>
                  <a:lnTo>
                    <a:pt x="458" y="114"/>
                  </a:lnTo>
                  <a:lnTo>
                    <a:pt x="472" y="137"/>
                  </a:lnTo>
                  <a:lnTo>
                    <a:pt x="484" y="154"/>
                  </a:lnTo>
                  <a:lnTo>
                    <a:pt x="498" y="173"/>
                  </a:lnTo>
                  <a:lnTo>
                    <a:pt x="515" y="190"/>
                  </a:lnTo>
                  <a:lnTo>
                    <a:pt x="531" y="20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84" name="Freeform 109"/>
            <p:cNvSpPr>
              <a:spLocks/>
            </p:cNvSpPr>
            <p:nvPr/>
          </p:nvSpPr>
          <p:spPr bwMode="auto">
            <a:xfrm>
              <a:off x="5999" y="2745"/>
              <a:ext cx="881" cy="2108"/>
            </a:xfrm>
            <a:custGeom>
              <a:avLst/>
              <a:gdLst>
                <a:gd name="T0" fmla="*/ 824 w 881"/>
                <a:gd name="T1" fmla="*/ 826 h 2108"/>
                <a:gd name="T2" fmla="*/ 710 w 881"/>
                <a:gd name="T3" fmla="*/ 1025 h 2108"/>
                <a:gd name="T4" fmla="*/ 641 w 881"/>
                <a:gd name="T5" fmla="*/ 1237 h 2108"/>
                <a:gd name="T6" fmla="*/ 613 w 881"/>
                <a:gd name="T7" fmla="*/ 1496 h 2108"/>
                <a:gd name="T8" fmla="*/ 591 w 881"/>
                <a:gd name="T9" fmla="*/ 1733 h 2108"/>
                <a:gd name="T10" fmla="*/ 582 w 881"/>
                <a:gd name="T11" fmla="*/ 1909 h 2108"/>
                <a:gd name="T12" fmla="*/ 558 w 881"/>
                <a:gd name="T13" fmla="*/ 1980 h 2108"/>
                <a:gd name="T14" fmla="*/ 511 w 881"/>
                <a:gd name="T15" fmla="*/ 2039 h 2108"/>
                <a:gd name="T16" fmla="*/ 359 w 881"/>
                <a:gd name="T17" fmla="*/ 2108 h 2108"/>
                <a:gd name="T18" fmla="*/ 124 w 881"/>
                <a:gd name="T19" fmla="*/ 2054 h 2108"/>
                <a:gd name="T20" fmla="*/ 5 w 881"/>
                <a:gd name="T21" fmla="*/ 1887 h 2108"/>
                <a:gd name="T22" fmla="*/ 0 w 881"/>
                <a:gd name="T23" fmla="*/ 1788 h 2108"/>
                <a:gd name="T24" fmla="*/ 19 w 881"/>
                <a:gd name="T25" fmla="*/ 1695 h 2108"/>
                <a:gd name="T26" fmla="*/ 86 w 881"/>
                <a:gd name="T27" fmla="*/ 1581 h 2108"/>
                <a:gd name="T28" fmla="*/ 135 w 881"/>
                <a:gd name="T29" fmla="*/ 1410 h 2108"/>
                <a:gd name="T30" fmla="*/ 150 w 881"/>
                <a:gd name="T31" fmla="*/ 1227 h 2108"/>
                <a:gd name="T32" fmla="*/ 150 w 881"/>
                <a:gd name="T33" fmla="*/ 1101 h 2108"/>
                <a:gd name="T34" fmla="*/ 133 w 881"/>
                <a:gd name="T35" fmla="*/ 1016 h 2108"/>
                <a:gd name="T36" fmla="*/ 128 w 881"/>
                <a:gd name="T37" fmla="*/ 926 h 2108"/>
                <a:gd name="T38" fmla="*/ 228 w 881"/>
                <a:gd name="T39" fmla="*/ 859 h 2108"/>
                <a:gd name="T40" fmla="*/ 247 w 881"/>
                <a:gd name="T41" fmla="*/ 674 h 2108"/>
                <a:gd name="T42" fmla="*/ 226 w 881"/>
                <a:gd name="T43" fmla="*/ 572 h 2108"/>
                <a:gd name="T44" fmla="*/ 202 w 881"/>
                <a:gd name="T45" fmla="*/ 534 h 2108"/>
                <a:gd name="T46" fmla="*/ 138 w 881"/>
                <a:gd name="T47" fmla="*/ 491 h 2108"/>
                <a:gd name="T48" fmla="*/ 95 w 881"/>
                <a:gd name="T49" fmla="*/ 491 h 2108"/>
                <a:gd name="T50" fmla="*/ 52 w 881"/>
                <a:gd name="T51" fmla="*/ 505 h 2108"/>
                <a:gd name="T52" fmla="*/ 38 w 881"/>
                <a:gd name="T53" fmla="*/ 467 h 2108"/>
                <a:gd name="T54" fmla="*/ 50 w 881"/>
                <a:gd name="T55" fmla="*/ 391 h 2108"/>
                <a:gd name="T56" fmla="*/ 79 w 881"/>
                <a:gd name="T57" fmla="*/ 320 h 2108"/>
                <a:gd name="T58" fmla="*/ 100 w 881"/>
                <a:gd name="T59" fmla="*/ 370 h 2108"/>
                <a:gd name="T60" fmla="*/ 126 w 881"/>
                <a:gd name="T61" fmla="*/ 422 h 2108"/>
                <a:gd name="T62" fmla="*/ 176 w 881"/>
                <a:gd name="T63" fmla="*/ 434 h 2108"/>
                <a:gd name="T64" fmla="*/ 214 w 881"/>
                <a:gd name="T65" fmla="*/ 365 h 2108"/>
                <a:gd name="T66" fmla="*/ 238 w 881"/>
                <a:gd name="T67" fmla="*/ 287 h 2108"/>
                <a:gd name="T68" fmla="*/ 271 w 881"/>
                <a:gd name="T69" fmla="*/ 294 h 2108"/>
                <a:gd name="T70" fmla="*/ 295 w 881"/>
                <a:gd name="T71" fmla="*/ 349 h 2108"/>
                <a:gd name="T72" fmla="*/ 349 w 881"/>
                <a:gd name="T73" fmla="*/ 394 h 2108"/>
                <a:gd name="T74" fmla="*/ 387 w 881"/>
                <a:gd name="T75" fmla="*/ 320 h 2108"/>
                <a:gd name="T76" fmla="*/ 413 w 881"/>
                <a:gd name="T77" fmla="*/ 244 h 2108"/>
                <a:gd name="T78" fmla="*/ 451 w 881"/>
                <a:gd name="T79" fmla="*/ 213 h 2108"/>
                <a:gd name="T80" fmla="*/ 482 w 881"/>
                <a:gd name="T81" fmla="*/ 273 h 2108"/>
                <a:gd name="T82" fmla="*/ 522 w 881"/>
                <a:gd name="T83" fmla="*/ 323 h 2108"/>
                <a:gd name="T84" fmla="*/ 587 w 881"/>
                <a:gd name="T85" fmla="*/ 332 h 2108"/>
                <a:gd name="T86" fmla="*/ 617 w 881"/>
                <a:gd name="T87" fmla="*/ 278 h 2108"/>
                <a:gd name="T88" fmla="*/ 641 w 881"/>
                <a:gd name="T89" fmla="*/ 216 h 2108"/>
                <a:gd name="T90" fmla="*/ 655 w 881"/>
                <a:gd name="T91" fmla="*/ 152 h 2108"/>
                <a:gd name="T92" fmla="*/ 667 w 881"/>
                <a:gd name="T93" fmla="*/ 88 h 2108"/>
                <a:gd name="T94" fmla="*/ 750 w 881"/>
                <a:gd name="T95" fmla="*/ 0 h 2108"/>
                <a:gd name="T96" fmla="*/ 850 w 881"/>
                <a:gd name="T97" fmla="*/ 237 h 2108"/>
                <a:gd name="T98" fmla="*/ 881 w 881"/>
                <a:gd name="T99" fmla="*/ 503 h 210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81"/>
                <a:gd name="T151" fmla="*/ 0 h 2108"/>
                <a:gd name="T152" fmla="*/ 881 w 881"/>
                <a:gd name="T153" fmla="*/ 2108 h 210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81" h="2108">
                  <a:moveTo>
                    <a:pt x="876" y="686"/>
                  </a:moveTo>
                  <a:lnTo>
                    <a:pt x="855" y="757"/>
                  </a:lnTo>
                  <a:lnTo>
                    <a:pt x="824" y="826"/>
                  </a:lnTo>
                  <a:lnTo>
                    <a:pt x="786" y="892"/>
                  </a:lnTo>
                  <a:lnTo>
                    <a:pt x="750" y="959"/>
                  </a:lnTo>
                  <a:lnTo>
                    <a:pt x="710" y="1025"/>
                  </a:lnTo>
                  <a:lnTo>
                    <a:pt x="679" y="1094"/>
                  </a:lnTo>
                  <a:lnTo>
                    <a:pt x="651" y="1161"/>
                  </a:lnTo>
                  <a:lnTo>
                    <a:pt x="641" y="1237"/>
                  </a:lnTo>
                  <a:lnTo>
                    <a:pt x="632" y="1325"/>
                  </a:lnTo>
                  <a:lnTo>
                    <a:pt x="622" y="1412"/>
                  </a:lnTo>
                  <a:lnTo>
                    <a:pt x="613" y="1496"/>
                  </a:lnTo>
                  <a:lnTo>
                    <a:pt x="606" y="1579"/>
                  </a:lnTo>
                  <a:lnTo>
                    <a:pt x="596" y="1655"/>
                  </a:lnTo>
                  <a:lnTo>
                    <a:pt x="591" y="1733"/>
                  </a:lnTo>
                  <a:lnTo>
                    <a:pt x="584" y="1807"/>
                  </a:lnTo>
                  <a:lnTo>
                    <a:pt x="584" y="1887"/>
                  </a:lnTo>
                  <a:lnTo>
                    <a:pt x="582" y="1909"/>
                  </a:lnTo>
                  <a:lnTo>
                    <a:pt x="577" y="1930"/>
                  </a:lnTo>
                  <a:lnTo>
                    <a:pt x="568" y="1956"/>
                  </a:lnTo>
                  <a:lnTo>
                    <a:pt x="558" y="1980"/>
                  </a:lnTo>
                  <a:lnTo>
                    <a:pt x="541" y="1999"/>
                  </a:lnTo>
                  <a:lnTo>
                    <a:pt x="527" y="2020"/>
                  </a:lnTo>
                  <a:lnTo>
                    <a:pt x="511" y="2039"/>
                  </a:lnTo>
                  <a:lnTo>
                    <a:pt x="494" y="2061"/>
                  </a:lnTo>
                  <a:lnTo>
                    <a:pt x="432" y="2092"/>
                  </a:lnTo>
                  <a:lnTo>
                    <a:pt x="359" y="2108"/>
                  </a:lnTo>
                  <a:lnTo>
                    <a:pt x="276" y="2106"/>
                  </a:lnTo>
                  <a:lnTo>
                    <a:pt x="200" y="2089"/>
                  </a:lnTo>
                  <a:lnTo>
                    <a:pt x="124" y="2054"/>
                  </a:lnTo>
                  <a:lnTo>
                    <a:pt x="64" y="2011"/>
                  </a:lnTo>
                  <a:lnTo>
                    <a:pt x="19" y="1954"/>
                  </a:lnTo>
                  <a:lnTo>
                    <a:pt x="5" y="1887"/>
                  </a:lnTo>
                  <a:lnTo>
                    <a:pt x="0" y="1852"/>
                  </a:lnTo>
                  <a:lnTo>
                    <a:pt x="0" y="1821"/>
                  </a:lnTo>
                  <a:lnTo>
                    <a:pt x="0" y="1788"/>
                  </a:lnTo>
                  <a:lnTo>
                    <a:pt x="5" y="1759"/>
                  </a:lnTo>
                  <a:lnTo>
                    <a:pt x="10" y="1726"/>
                  </a:lnTo>
                  <a:lnTo>
                    <a:pt x="19" y="1695"/>
                  </a:lnTo>
                  <a:lnTo>
                    <a:pt x="33" y="1662"/>
                  </a:lnTo>
                  <a:lnTo>
                    <a:pt x="55" y="1631"/>
                  </a:lnTo>
                  <a:lnTo>
                    <a:pt x="86" y="1581"/>
                  </a:lnTo>
                  <a:lnTo>
                    <a:pt x="107" y="1526"/>
                  </a:lnTo>
                  <a:lnTo>
                    <a:pt x="124" y="1469"/>
                  </a:lnTo>
                  <a:lnTo>
                    <a:pt x="135" y="1410"/>
                  </a:lnTo>
                  <a:lnTo>
                    <a:pt x="140" y="1348"/>
                  </a:lnTo>
                  <a:lnTo>
                    <a:pt x="147" y="1287"/>
                  </a:lnTo>
                  <a:lnTo>
                    <a:pt x="150" y="1227"/>
                  </a:lnTo>
                  <a:lnTo>
                    <a:pt x="154" y="1168"/>
                  </a:lnTo>
                  <a:lnTo>
                    <a:pt x="152" y="1132"/>
                  </a:lnTo>
                  <a:lnTo>
                    <a:pt x="150" y="1101"/>
                  </a:lnTo>
                  <a:lnTo>
                    <a:pt x="145" y="1071"/>
                  </a:lnTo>
                  <a:lnTo>
                    <a:pt x="140" y="1044"/>
                  </a:lnTo>
                  <a:lnTo>
                    <a:pt x="133" y="1016"/>
                  </a:lnTo>
                  <a:lnTo>
                    <a:pt x="131" y="987"/>
                  </a:lnTo>
                  <a:lnTo>
                    <a:pt x="126" y="954"/>
                  </a:lnTo>
                  <a:lnTo>
                    <a:pt x="128" y="926"/>
                  </a:lnTo>
                  <a:lnTo>
                    <a:pt x="171" y="928"/>
                  </a:lnTo>
                  <a:lnTo>
                    <a:pt x="207" y="904"/>
                  </a:lnTo>
                  <a:lnTo>
                    <a:pt x="228" y="859"/>
                  </a:lnTo>
                  <a:lnTo>
                    <a:pt x="242" y="800"/>
                  </a:lnTo>
                  <a:lnTo>
                    <a:pt x="247" y="736"/>
                  </a:lnTo>
                  <a:lnTo>
                    <a:pt x="247" y="674"/>
                  </a:lnTo>
                  <a:lnTo>
                    <a:pt x="240" y="622"/>
                  </a:lnTo>
                  <a:lnTo>
                    <a:pt x="235" y="586"/>
                  </a:lnTo>
                  <a:lnTo>
                    <a:pt x="226" y="572"/>
                  </a:lnTo>
                  <a:lnTo>
                    <a:pt x="219" y="558"/>
                  </a:lnTo>
                  <a:lnTo>
                    <a:pt x="209" y="546"/>
                  </a:lnTo>
                  <a:lnTo>
                    <a:pt x="202" y="534"/>
                  </a:lnTo>
                  <a:lnTo>
                    <a:pt x="178" y="510"/>
                  </a:lnTo>
                  <a:lnTo>
                    <a:pt x="154" y="494"/>
                  </a:lnTo>
                  <a:lnTo>
                    <a:pt x="138" y="491"/>
                  </a:lnTo>
                  <a:lnTo>
                    <a:pt x="124" y="489"/>
                  </a:lnTo>
                  <a:lnTo>
                    <a:pt x="109" y="489"/>
                  </a:lnTo>
                  <a:lnTo>
                    <a:pt x="95" y="491"/>
                  </a:lnTo>
                  <a:lnTo>
                    <a:pt x="81" y="491"/>
                  </a:lnTo>
                  <a:lnTo>
                    <a:pt x="67" y="498"/>
                  </a:lnTo>
                  <a:lnTo>
                    <a:pt x="52" y="505"/>
                  </a:lnTo>
                  <a:lnTo>
                    <a:pt x="45" y="520"/>
                  </a:lnTo>
                  <a:lnTo>
                    <a:pt x="38" y="494"/>
                  </a:lnTo>
                  <a:lnTo>
                    <a:pt x="38" y="467"/>
                  </a:lnTo>
                  <a:lnTo>
                    <a:pt x="38" y="441"/>
                  </a:lnTo>
                  <a:lnTo>
                    <a:pt x="45" y="418"/>
                  </a:lnTo>
                  <a:lnTo>
                    <a:pt x="50" y="391"/>
                  </a:lnTo>
                  <a:lnTo>
                    <a:pt x="57" y="368"/>
                  </a:lnTo>
                  <a:lnTo>
                    <a:pt x="69" y="342"/>
                  </a:lnTo>
                  <a:lnTo>
                    <a:pt x="79" y="320"/>
                  </a:lnTo>
                  <a:lnTo>
                    <a:pt x="86" y="335"/>
                  </a:lnTo>
                  <a:lnTo>
                    <a:pt x="93" y="351"/>
                  </a:lnTo>
                  <a:lnTo>
                    <a:pt x="100" y="370"/>
                  </a:lnTo>
                  <a:lnTo>
                    <a:pt x="109" y="389"/>
                  </a:lnTo>
                  <a:lnTo>
                    <a:pt x="117" y="406"/>
                  </a:lnTo>
                  <a:lnTo>
                    <a:pt x="126" y="422"/>
                  </a:lnTo>
                  <a:lnTo>
                    <a:pt x="140" y="439"/>
                  </a:lnTo>
                  <a:lnTo>
                    <a:pt x="159" y="456"/>
                  </a:lnTo>
                  <a:lnTo>
                    <a:pt x="176" y="434"/>
                  </a:lnTo>
                  <a:lnTo>
                    <a:pt x="192" y="413"/>
                  </a:lnTo>
                  <a:lnTo>
                    <a:pt x="202" y="389"/>
                  </a:lnTo>
                  <a:lnTo>
                    <a:pt x="214" y="365"/>
                  </a:lnTo>
                  <a:lnTo>
                    <a:pt x="221" y="337"/>
                  </a:lnTo>
                  <a:lnTo>
                    <a:pt x="228" y="311"/>
                  </a:lnTo>
                  <a:lnTo>
                    <a:pt x="238" y="287"/>
                  </a:lnTo>
                  <a:lnTo>
                    <a:pt x="254" y="266"/>
                  </a:lnTo>
                  <a:lnTo>
                    <a:pt x="261" y="278"/>
                  </a:lnTo>
                  <a:lnTo>
                    <a:pt x="271" y="294"/>
                  </a:lnTo>
                  <a:lnTo>
                    <a:pt x="278" y="311"/>
                  </a:lnTo>
                  <a:lnTo>
                    <a:pt x="287" y="332"/>
                  </a:lnTo>
                  <a:lnTo>
                    <a:pt x="295" y="349"/>
                  </a:lnTo>
                  <a:lnTo>
                    <a:pt x="311" y="368"/>
                  </a:lnTo>
                  <a:lnTo>
                    <a:pt x="325" y="382"/>
                  </a:lnTo>
                  <a:lnTo>
                    <a:pt x="349" y="394"/>
                  </a:lnTo>
                  <a:lnTo>
                    <a:pt x="363" y="370"/>
                  </a:lnTo>
                  <a:lnTo>
                    <a:pt x="378" y="346"/>
                  </a:lnTo>
                  <a:lnTo>
                    <a:pt x="387" y="320"/>
                  </a:lnTo>
                  <a:lnTo>
                    <a:pt x="397" y="297"/>
                  </a:lnTo>
                  <a:lnTo>
                    <a:pt x="404" y="270"/>
                  </a:lnTo>
                  <a:lnTo>
                    <a:pt x="413" y="244"/>
                  </a:lnTo>
                  <a:lnTo>
                    <a:pt x="425" y="216"/>
                  </a:lnTo>
                  <a:lnTo>
                    <a:pt x="444" y="194"/>
                  </a:lnTo>
                  <a:lnTo>
                    <a:pt x="451" y="213"/>
                  </a:lnTo>
                  <a:lnTo>
                    <a:pt x="458" y="232"/>
                  </a:lnTo>
                  <a:lnTo>
                    <a:pt x="468" y="254"/>
                  </a:lnTo>
                  <a:lnTo>
                    <a:pt x="482" y="273"/>
                  </a:lnTo>
                  <a:lnTo>
                    <a:pt x="492" y="289"/>
                  </a:lnTo>
                  <a:lnTo>
                    <a:pt x="508" y="308"/>
                  </a:lnTo>
                  <a:lnTo>
                    <a:pt x="522" y="323"/>
                  </a:lnTo>
                  <a:lnTo>
                    <a:pt x="541" y="337"/>
                  </a:lnTo>
                  <a:lnTo>
                    <a:pt x="568" y="337"/>
                  </a:lnTo>
                  <a:lnTo>
                    <a:pt x="587" y="332"/>
                  </a:lnTo>
                  <a:lnTo>
                    <a:pt x="598" y="318"/>
                  </a:lnTo>
                  <a:lnTo>
                    <a:pt x="610" y="301"/>
                  </a:lnTo>
                  <a:lnTo>
                    <a:pt x="617" y="278"/>
                  </a:lnTo>
                  <a:lnTo>
                    <a:pt x="625" y="256"/>
                  </a:lnTo>
                  <a:lnTo>
                    <a:pt x="632" y="230"/>
                  </a:lnTo>
                  <a:lnTo>
                    <a:pt x="641" y="216"/>
                  </a:lnTo>
                  <a:lnTo>
                    <a:pt x="646" y="194"/>
                  </a:lnTo>
                  <a:lnTo>
                    <a:pt x="653" y="173"/>
                  </a:lnTo>
                  <a:lnTo>
                    <a:pt x="655" y="152"/>
                  </a:lnTo>
                  <a:lnTo>
                    <a:pt x="660" y="130"/>
                  </a:lnTo>
                  <a:lnTo>
                    <a:pt x="663" y="107"/>
                  </a:lnTo>
                  <a:lnTo>
                    <a:pt x="667" y="88"/>
                  </a:lnTo>
                  <a:lnTo>
                    <a:pt x="672" y="69"/>
                  </a:lnTo>
                  <a:lnTo>
                    <a:pt x="684" y="50"/>
                  </a:lnTo>
                  <a:lnTo>
                    <a:pt x="750" y="0"/>
                  </a:lnTo>
                  <a:lnTo>
                    <a:pt x="791" y="71"/>
                  </a:lnTo>
                  <a:lnTo>
                    <a:pt x="826" y="154"/>
                  </a:lnTo>
                  <a:lnTo>
                    <a:pt x="850" y="237"/>
                  </a:lnTo>
                  <a:lnTo>
                    <a:pt x="867" y="325"/>
                  </a:lnTo>
                  <a:lnTo>
                    <a:pt x="876" y="413"/>
                  </a:lnTo>
                  <a:lnTo>
                    <a:pt x="881" y="503"/>
                  </a:lnTo>
                  <a:lnTo>
                    <a:pt x="881" y="593"/>
                  </a:lnTo>
                  <a:lnTo>
                    <a:pt x="876" y="686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85" name="Freeform 110"/>
            <p:cNvSpPr>
              <a:spLocks/>
            </p:cNvSpPr>
            <p:nvPr/>
          </p:nvSpPr>
          <p:spPr bwMode="auto">
            <a:xfrm>
              <a:off x="3575" y="2852"/>
              <a:ext cx="428" cy="87"/>
            </a:xfrm>
            <a:custGeom>
              <a:avLst/>
              <a:gdLst>
                <a:gd name="T0" fmla="*/ 425 w 428"/>
                <a:gd name="T1" fmla="*/ 0 h 87"/>
                <a:gd name="T2" fmla="*/ 428 w 428"/>
                <a:gd name="T3" fmla="*/ 14 h 87"/>
                <a:gd name="T4" fmla="*/ 428 w 428"/>
                <a:gd name="T5" fmla="*/ 28 h 87"/>
                <a:gd name="T6" fmla="*/ 420 w 428"/>
                <a:gd name="T7" fmla="*/ 40 h 87"/>
                <a:gd name="T8" fmla="*/ 413 w 428"/>
                <a:gd name="T9" fmla="*/ 49 h 87"/>
                <a:gd name="T10" fmla="*/ 399 w 428"/>
                <a:gd name="T11" fmla="*/ 54 h 87"/>
                <a:gd name="T12" fmla="*/ 387 w 428"/>
                <a:gd name="T13" fmla="*/ 61 h 87"/>
                <a:gd name="T14" fmla="*/ 375 w 428"/>
                <a:gd name="T15" fmla="*/ 64 h 87"/>
                <a:gd name="T16" fmla="*/ 366 w 428"/>
                <a:gd name="T17" fmla="*/ 68 h 87"/>
                <a:gd name="T18" fmla="*/ 321 w 428"/>
                <a:gd name="T19" fmla="*/ 76 h 87"/>
                <a:gd name="T20" fmla="*/ 273 w 428"/>
                <a:gd name="T21" fmla="*/ 83 h 87"/>
                <a:gd name="T22" fmla="*/ 228 w 428"/>
                <a:gd name="T23" fmla="*/ 85 h 87"/>
                <a:gd name="T24" fmla="*/ 183 w 428"/>
                <a:gd name="T25" fmla="*/ 87 h 87"/>
                <a:gd name="T26" fmla="*/ 133 w 428"/>
                <a:gd name="T27" fmla="*/ 83 h 87"/>
                <a:gd name="T28" fmla="*/ 91 w 428"/>
                <a:gd name="T29" fmla="*/ 76 h 87"/>
                <a:gd name="T30" fmla="*/ 48 w 428"/>
                <a:gd name="T31" fmla="*/ 59 h 87"/>
                <a:gd name="T32" fmla="*/ 10 w 428"/>
                <a:gd name="T33" fmla="*/ 38 h 87"/>
                <a:gd name="T34" fmla="*/ 0 w 428"/>
                <a:gd name="T35" fmla="*/ 0 h 87"/>
                <a:gd name="T36" fmla="*/ 50 w 428"/>
                <a:gd name="T37" fmla="*/ 9 h 87"/>
                <a:gd name="T38" fmla="*/ 100 w 428"/>
                <a:gd name="T39" fmla="*/ 19 h 87"/>
                <a:gd name="T40" fmla="*/ 152 w 428"/>
                <a:gd name="T41" fmla="*/ 26 h 87"/>
                <a:gd name="T42" fmla="*/ 209 w 428"/>
                <a:gd name="T43" fmla="*/ 30 h 87"/>
                <a:gd name="T44" fmla="*/ 264 w 428"/>
                <a:gd name="T45" fmla="*/ 28 h 87"/>
                <a:gd name="T46" fmla="*/ 321 w 428"/>
                <a:gd name="T47" fmla="*/ 26 h 87"/>
                <a:gd name="T48" fmla="*/ 371 w 428"/>
                <a:gd name="T49" fmla="*/ 16 h 87"/>
                <a:gd name="T50" fmla="*/ 425 w 428"/>
                <a:gd name="T51" fmla="*/ 0 h 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28"/>
                <a:gd name="T79" fmla="*/ 0 h 87"/>
                <a:gd name="T80" fmla="*/ 428 w 428"/>
                <a:gd name="T81" fmla="*/ 87 h 8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28" h="87">
                  <a:moveTo>
                    <a:pt x="425" y="0"/>
                  </a:moveTo>
                  <a:lnTo>
                    <a:pt x="428" y="14"/>
                  </a:lnTo>
                  <a:lnTo>
                    <a:pt x="428" y="28"/>
                  </a:lnTo>
                  <a:lnTo>
                    <a:pt x="420" y="40"/>
                  </a:lnTo>
                  <a:lnTo>
                    <a:pt x="413" y="49"/>
                  </a:lnTo>
                  <a:lnTo>
                    <a:pt x="399" y="54"/>
                  </a:lnTo>
                  <a:lnTo>
                    <a:pt x="387" y="61"/>
                  </a:lnTo>
                  <a:lnTo>
                    <a:pt x="375" y="64"/>
                  </a:lnTo>
                  <a:lnTo>
                    <a:pt x="366" y="68"/>
                  </a:lnTo>
                  <a:lnTo>
                    <a:pt x="321" y="76"/>
                  </a:lnTo>
                  <a:lnTo>
                    <a:pt x="273" y="83"/>
                  </a:lnTo>
                  <a:lnTo>
                    <a:pt x="228" y="85"/>
                  </a:lnTo>
                  <a:lnTo>
                    <a:pt x="183" y="87"/>
                  </a:lnTo>
                  <a:lnTo>
                    <a:pt x="133" y="83"/>
                  </a:lnTo>
                  <a:lnTo>
                    <a:pt x="91" y="76"/>
                  </a:lnTo>
                  <a:lnTo>
                    <a:pt x="48" y="59"/>
                  </a:lnTo>
                  <a:lnTo>
                    <a:pt x="10" y="38"/>
                  </a:lnTo>
                  <a:lnTo>
                    <a:pt x="0" y="0"/>
                  </a:lnTo>
                  <a:lnTo>
                    <a:pt x="50" y="9"/>
                  </a:lnTo>
                  <a:lnTo>
                    <a:pt x="100" y="19"/>
                  </a:lnTo>
                  <a:lnTo>
                    <a:pt x="152" y="26"/>
                  </a:lnTo>
                  <a:lnTo>
                    <a:pt x="209" y="30"/>
                  </a:lnTo>
                  <a:lnTo>
                    <a:pt x="264" y="28"/>
                  </a:lnTo>
                  <a:lnTo>
                    <a:pt x="321" y="26"/>
                  </a:lnTo>
                  <a:lnTo>
                    <a:pt x="371" y="16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86" name="Freeform 111"/>
            <p:cNvSpPr>
              <a:spLocks/>
            </p:cNvSpPr>
            <p:nvPr/>
          </p:nvSpPr>
          <p:spPr bwMode="auto">
            <a:xfrm>
              <a:off x="4625" y="2970"/>
              <a:ext cx="1481" cy="2194"/>
            </a:xfrm>
            <a:custGeom>
              <a:avLst/>
              <a:gdLst>
                <a:gd name="T0" fmla="*/ 1381 w 1481"/>
                <a:gd name="T1" fmla="*/ 193 h 2194"/>
                <a:gd name="T2" fmla="*/ 1369 w 1481"/>
                <a:gd name="T3" fmla="*/ 454 h 2194"/>
                <a:gd name="T4" fmla="*/ 1453 w 1481"/>
                <a:gd name="T5" fmla="*/ 701 h 2194"/>
                <a:gd name="T6" fmla="*/ 1481 w 1481"/>
                <a:gd name="T7" fmla="*/ 1007 h 2194"/>
                <a:gd name="T8" fmla="*/ 1434 w 1481"/>
                <a:gd name="T9" fmla="*/ 1313 h 2194"/>
                <a:gd name="T10" fmla="*/ 1334 w 1481"/>
                <a:gd name="T11" fmla="*/ 1534 h 2194"/>
                <a:gd name="T12" fmla="*/ 1341 w 1481"/>
                <a:gd name="T13" fmla="*/ 1650 h 2194"/>
                <a:gd name="T14" fmla="*/ 1322 w 1481"/>
                <a:gd name="T15" fmla="*/ 1755 h 2194"/>
                <a:gd name="T16" fmla="*/ 1229 w 1481"/>
                <a:gd name="T17" fmla="*/ 1814 h 2194"/>
                <a:gd name="T18" fmla="*/ 1142 w 1481"/>
                <a:gd name="T19" fmla="*/ 1857 h 2194"/>
                <a:gd name="T20" fmla="*/ 1054 w 1481"/>
                <a:gd name="T21" fmla="*/ 1867 h 2194"/>
                <a:gd name="T22" fmla="*/ 933 w 1481"/>
                <a:gd name="T23" fmla="*/ 1978 h 2194"/>
                <a:gd name="T24" fmla="*/ 790 w 1481"/>
                <a:gd name="T25" fmla="*/ 2045 h 2194"/>
                <a:gd name="T26" fmla="*/ 662 w 1481"/>
                <a:gd name="T27" fmla="*/ 2045 h 2194"/>
                <a:gd name="T28" fmla="*/ 607 w 1481"/>
                <a:gd name="T29" fmla="*/ 2056 h 2194"/>
                <a:gd name="T30" fmla="*/ 550 w 1481"/>
                <a:gd name="T31" fmla="*/ 2106 h 2194"/>
                <a:gd name="T32" fmla="*/ 448 w 1481"/>
                <a:gd name="T33" fmla="*/ 2142 h 2194"/>
                <a:gd name="T34" fmla="*/ 327 w 1481"/>
                <a:gd name="T35" fmla="*/ 2187 h 2194"/>
                <a:gd name="T36" fmla="*/ 197 w 1481"/>
                <a:gd name="T37" fmla="*/ 2185 h 2194"/>
                <a:gd name="T38" fmla="*/ 45 w 1481"/>
                <a:gd name="T39" fmla="*/ 2125 h 2194"/>
                <a:gd name="T40" fmla="*/ 99 w 1481"/>
                <a:gd name="T41" fmla="*/ 2059 h 2194"/>
                <a:gd name="T42" fmla="*/ 125 w 1481"/>
                <a:gd name="T43" fmla="*/ 1983 h 2194"/>
                <a:gd name="T44" fmla="*/ 187 w 1481"/>
                <a:gd name="T45" fmla="*/ 1931 h 2194"/>
                <a:gd name="T46" fmla="*/ 273 w 1481"/>
                <a:gd name="T47" fmla="*/ 1916 h 2194"/>
                <a:gd name="T48" fmla="*/ 311 w 1481"/>
                <a:gd name="T49" fmla="*/ 1876 h 2194"/>
                <a:gd name="T50" fmla="*/ 277 w 1481"/>
                <a:gd name="T51" fmla="*/ 1857 h 2194"/>
                <a:gd name="T52" fmla="*/ 365 w 1481"/>
                <a:gd name="T53" fmla="*/ 1769 h 2194"/>
                <a:gd name="T54" fmla="*/ 472 w 1481"/>
                <a:gd name="T55" fmla="*/ 1731 h 2194"/>
                <a:gd name="T56" fmla="*/ 520 w 1481"/>
                <a:gd name="T57" fmla="*/ 1669 h 2194"/>
                <a:gd name="T58" fmla="*/ 486 w 1481"/>
                <a:gd name="T59" fmla="*/ 1631 h 2194"/>
                <a:gd name="T60" fmla="*/ 591 w 1481"/>
                <a:gd name="T61" fmla="*/ 1546 h 2194"/>
                <a:gd name="T62" fmla="*/ 709 w 1481"/>
                <a:gd name="T63" fmla="*/ 1489 h 2194"/>
                <a:gd name="T64" fmla="*/ 778 w 1481"/>
                <a:gd name="T65" fmla="*/ 1413 h 2194"/>
                <a:gd name="T66" fmla="*/ 743 w 1481"/>
                <a:gd name="T67" fmla="*/ 1389 h 2194"/>
                <a:gd name="T68" fmla="*/ 683 w 1481"/>
                <a:gd name="T69" fmla="*/ 1385 h 2194"/>
                <a:gd name="T70" fmla="*/ 747 w 1481"/>
                <a:gd name="T71" fmla="*/ 1304 h 2194"/>
                <a:gd name="T72" fmla="*/ 890 w 1481"/>
                <a:gd name="T73" fmla="*/ 1223 h 2194"/>
                <a:gd name="T74" fmla="*/ 1044 w 1481"/>
                <a:gd name="T75" fmla="*/ 1161 h 2194"/>
                <a:gd name="T76" fmla="*/ 999 w 1481"/>
                <a:gd name="T77" fmla="*/ 1121 h 2194"/>
                <a:gd name="T78" fmla="*/ 918 w 1481"/>
                <a:gd name="T79" fmla="*/ 1119 h 2194"/>
                <a:gd name="T80" fmla="*/ 897 w 1481"/>
                <a:gd name="T81" fmla="*/ 1076 h 2194"/>
                <a:gd name="T82" fmla="*/ 990 w 1481"/>
                <a:gd name="T83" fmla="*/ 969 h 2194"/>
                <a:gd name="T84" fmla="*/ 1087 w 1481"/>
                <a:gd name="T85" fmla="*/ 867 h 2194"/>
                <a:gd name="T86" fmla="*/ 1063 w 1481"/>
                <a:gd name="T87" fmla="*/ 827 h 2194"/>
                <a:gd name="T88" fmla="*/ 1023 w 1481"/>
                <a:gd name="T89" fmla="*/ 838 h 2194"/>
                <a:gd name="T90" fmla="*/ 1032 w 1481"/>
                <a:gd name="T91" fmla="*/ 751 h 2194"/>
                <a:gd name="T92" fmla="*/ 1094 w 1481"/>
                <a:gd name="T93" fmla="*/ 622 h 2194"/>
                <a:gd name="T94" fmla="*/ 1175 w 1481"/>
                <a:gd name="T95" fmla="*/ 504 h 2194"/>
                <a:gd name="T96" fmla="*/ 1144 w 1481"/>
                <a:gd name="T97" fmla="*/ 470 h 2194"/>
                <a:gd name="T98" fmla="*/ 1094 w 1481"/>
                <a:gd name="T99" fmla="*/ 485 h 2194"/>
                <a:gd name="T100" fmla="*/ 1037 w 1481"/>
                <a:gd name="T101" fmla="*/ 506 h 2194"/>
                <a:gd name="T102" fmla="*/ 1068 w 1481"/>
                <a:gd name="T103" fmla="*/ 361 h 2194"/>
                <a:gd name="T104" fmla="*/ 1189 w 1481"/>
                <a:gd name="T105" fmla="*/ 157 h 2194"/>
                <a:gd name="T106" fmla="*/ 1379 w 1481"/>
                <a:gd name="T107" fmla="*/ 0 h 219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481"/>
                <a:gd name="T163" fmla="*/ 0 h 2194"/>
                <a:gd name="T164" fmla="*/ 1481 w 1481"/>
                <a:gd name="T165" fmla="*/ 2194 h 219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481" h="2194">
                  <a:moveTo>
                    <a:pt x="1424" y="29"/>
                  </a:moveTo>
                  <a:lnTo>
                    <a:pt x="1400" y="105"/>
                  </a:lnTo>
                  <a:lnTo>
                    <a:pt x="1381" y="193"/>
                  </a:lnTo>
                  <a:lnTo>
                    <a:pt x="1369" y="278"/>
                  </a:lnTo>
                  <a:lnTo>
                    <a:pt x="1367" y="366"/>
                  </a:lnTo>
                  <a:lnTo>
                    <a:pt x="1369" y="454"/>
                  </a:lnTo>
                  <a:lnTo>
                    <a:pt x="1386" y="542"/>
                  </a:lnTo>
                  <a:lnTo>
                    <a:pt x="1410" y="622"/>
                  </a:lnTo>
                  <a:lnTo>
                    <a:pt x="1453" y="701"/>
                  </a:lnTo>
                  <a:lnTo>
                    <a:pt x="1469" y="800"/>
                  </a:lnTo>
                  <a:lnTo>
                    <a:pt x="1479" y="905"/>
                  </a:lnTo>
                  <a:lnTo>
                    <a:pt x="1481" y="1007"/>
                  </a:lnTo>
                  <a:lnTo>
                    <a:pt x="1476" y="1114"/>
                  </a:lnTo>
                  <a:lnTo>
                    <a:pt x="1460" y="1211"/>
                  </a:lnTo>
                  <a:lnTo>
                    <a:pt x="1434" y="1313"/>
                  </a:lnTo>
                  <a:lnTo>
                    <a:pt x="1396" y="1408"/>
                  </a:lnTo>
                  <a:lnTo>
                    <a:pt x="1353" y="1501"/>
                  </a:lnTo>
                  <a:lnTo>
                    <a:pt x="1334" y="1534"/>
                  </a:lnTo>
                  <a:lnTo>
                    <a:pt x="1329" y="1570"/>
                  </a:lnTo>
                  <a:lnTo>
                    <a:pt x="1331" y="1610"/>
                  </a:lnTo>
                  <a:lnTo>
                    <a:pt x="1341" y="1650"/>
                  </a:lnTo>
                  <a:lnTo>
                    <a:pt x="1343" y="1686"/>
                  </a:lnTo>
                  <a:lnTo>
                    <a:pt x="1339" y="1724"/>
                  </a:lnTo>
                  <a:lnTo>
                    <a:pt x="1322" y="1755"/>
                  </a:lnTo>
                  <a:lnTo>
                    <a:pt x="1284" y="1783"/>
                  </a:lnTo>
                  <a:lnTo>
                    <a:pt x="1255" y="1798"/>
                  </a:lnTo>
                  <a:lnTo>
                    <a:pt x="1229" y="1814"/>
                  </a:lnTo>
                  <a:lnTo>
                    <a:pt x="1201" y="1829"/>
                  </a:lnTo>
                  <a:lnTo>
                    <a:pt x="1172" y="1848"/>
                  </a:lnTo>
                  <a:lnTo>
                    <a:pt x="1142" y="1857"/>
                  </a:lnTo>
                  <a:lnTo>
                    <a:pt x="1113" y="1864"/>
                  </a:lnTo>
                  <a:lnTo>
                    <a:pt x="1085" y="1867"/>
                  </a:lnTo>
                  <a:lnTo>
                    <a:pt x="1054" y="1867"/>
                  </a:lnTo>
                  <a:lnTo>
                    <a:pt x="1016" y="1907"/>
                  </a:lnTo>
                  <a:lnTo>
                    <a:pt x="978" y="1945"/>
                  </a:lnTo>
                  <a:lnTo>
                    <a:pt x="933" y="1978"/>
                  </a:lnTo>
                  <a:lnTo>
                    <a:pt x="890" y="2007"/>
                  </a:lnTo>
                  <a:lnTo>
                    <a:pt x="840" y="2028"/>
                  </a:lnTo>
                  <a:lnTo>
                    <a:pt x="790" y="2045"/>
                  </a:lnTo>
                  <a:lnTo>
                    <a:pt x="738" y="2056"/>
                  </a:lnTo>
                  <a:lnTo>
                    <a:pt x="683" y="2064"/>
                  </a:lnTo>
                  <a:lnTo>
                    <a:pt x="662" y="2045"/>
                  </a:lnTo>
                  <a:lnTo>
                    <a:pt x="643" y="2040"/>
                  </a:lnTo>
                  <a:lnTo>
                    <a:pt x="624" y="2045"/>
                  </a:lnTo>
                  <a:lnTo>
                    <a:pt x="607" y="2056"/>
                  </a:lnTo>
                  <a:lnTo>
                    <a:pt x="588" y="2071"/>
                  </a:lnTo>
                  <a:lnTo>
                    <a:pt x="569" y="2092"/>
                  </a:lnTo>
                  <a:lnTo>
                    <a:pt x="550" y="2106"/>
                  </a:lnTo>
                  <a:lnTo>
                    <a:pt x="531" y="2118"/>
                  </a:lnTo>
                  <a:lnTo>
                    <a:pt x="489" y="2128"/>
                  </a:lnTo>
                  <a:lnTo>
                    <a:pt x="448" y="2142"/>
                  </a:lnTo>
                  <a:lnTo>
                    <a:pt x="408" y="2159"/>
                  </a:lnTo>
                  <a:lnTo>
                    <a:pt x="370" y="2175"/>
                  </a:lnTo>
                  <a:lnTo>
                    <a:pt x="327" y="2187"/>
                  </a:lnTo>
                  <a:lnTo>
                    <a:pt x="287" y="2194"/>
                  </a:lnTo>
                  <a:lnTo>
                    <a:pt x="242" y="2192"/>
                  </a:lnTo>
                  <a:lnTo>
                    <a:pt x="197" y="2185"/>
                  </a:lnTo>
                  <a:lnTo>
                    <a:pt x="0" y="2159"/>
                  </a:lnTo>
                  <a:lnTo>
                    <a:pt x="21" y="2142"/>
                  </a:lnTo>
                  <a:lnTo>
                    <a:pt x="45" y="2125"/>
                  </a:lnTo>
                  <a:lnTo>
                    <a:pt x="64" y="2104"/>
                  </a:lnTo>
                  <a:lnTo>
                    <a:pt x="83" y="2085"/>
                  </a:lnTo>
                  <a:lnTo>
                    <a:pt x="99" y="2059"/>
                  </a:lnTo>
                  <a:lnTo>
                    <a:pt x="111" y="2035"/>
                  </a:lnTo>
                  <a:lnTo>
                    <a:pt x="118" y="2009"/>
                  </a:lnTo>
                  <a:lnTo>
                    <a:pt x="125" y="1983"/>
                  </a:lnTo>
                  <a:lnTo>
                    <a:pt x="140" y="1959"/>
                  </a:lnTo>
                  <a:lnTo>
                    <a:pt x="163" y="1940"/>
                  </a:lnTo>
                  <a:lnTo>
                    <a:pt x="187" y="1931"/>
                  </a:lnTo>
                  <a:lnTo>
                    <a:pt x="218" y="1928"/>
                  </a:lnTo>
                  <a:lnTo>
                    <a:pt x="244" y="1921"/>
                  </a:lnTo>
                  <a:lnTo>
                    <a:pt x="273" y="1916"/>
                  </a:lnTo>
                  <a:lnTo>
                    <a:pt x="296" y="1907"/>
                  </a:lnTo>
                  <a:lnTo>
                    <a:pt x="322" y="1893"/>
                  </a:lnTo>
                  <a:lnTo>
                    <a:pt x="311" y="1876"/>
                  </a:lnTo>
                  <a:lnTo>
                    <a:pt x="301" y="1869"/>
                  </a:lnTo>
                  <a:lnTo>
                    <a:pt x="287" y="1862"/>
                  </a:lnTo>
                  <a:lnTo>
                    <a:pt x="277" y="1857"/>
                  </a:lnTo>
                  <a:lnTo>
                    <a:pt x="301" y="1817"/>
                  </a:lnTo>
                  <a:lnTo>
                    <a:pt x="332" y="1791"/>
                  </a:lnTo>
                  <a:lnTo>
                    <a:pt x="365" y="1769"/>
                  </a:lnTo>
                  <a:lnTo>
                    <a:pt x="401" y="1757"/>
                  </a:lnTo>
                  <a:lnTo>
                    <a:pt x="434" y="1743"/>
                  </a:lnTo>
                  <a:lnTo>
                    <a:pt x="472" y="1731"/>
                  </a:lnTo>
                  <a:lnTo>
                    <a:pt x="503" y="1715"/>
                  </a:lnTo>
                  <a:lnTo>
                    <a:pt x="531" y="1688"/>
                  </a:lnTo>
                  <a:lnTo>
                    <a:pt x="520" y="1669"/>
                  </a:lnTo>
                  <a:lnTo>
                    <a:pt x="501" y="1660"/>
                  </a:lnTo>
                  <a:lnTo>
                    <a:pt x="484" y="1648"/>
                  </a:lnTo>
                  <a:lnTo>
                    <a:pt x="486" y="1631"/>
                  </a:lnTo>
                  <a:lnTo>
                    <a:pt x="517" y="1596"/>
                  </a:lnTo>
                  <a:lnTo>
                    <a:pt x="553" y="1567"/>
                  </a:lnTo>
                  <a:lnTo>
                    <a:pt x="591" y="1546"/>
                  </a:lnTo>
                  <a:lnTo>
                    <a:pt x="631" y="1529"/>
                  </a:lnTo>
                  <a:lnTo>
                    <a:pt x="669" y="1510"/>
                  </a:lnTo>
                  <a:lnTo>
                    <a:pt x="709" y="1489"/>
                  </a:lnTo>
                  <a:lnTo>
                    <a:pt x="743" y="1463"/>
                  </a:lnTo>
                  <a:lnTo>
                    <a:pt x="778" y="1432"/>
                  </a:lnTo>
                  <a:lnTo>
                    <a:pt x="778" y="1413"/>
                  </a:lnTo>
                  <a:lnTo>
                    <a:pt x="774" y="1401"/>
                  </a:lnTo>
                  <a:lnTo>
                    <a:pt x="759" y="1392"/>
                  </a:lnTo>
                  <a:lnTo>
                    <a:pt x="743" y="1389"/>
                  </a:lnTo>
                  <a:lnTo>
                    <a:pt x="721" y="1385"/>
                  </a:lnTo>
                  <a:lnTo>
                    <a:pt x="700" y="1385"/>
                  </a:lnTo>
                  <a:lnTo>
                    <a:pt x="683" y="1385"/>
                  </a:lnTo>
                  <a:lnTo>
                    <a:pt x="674" y="1387"/>
                  </a:lnTo>
                  <a:lnTo>
                    <a:pt x="707" y="1339"/>
                  </a:lnTo>
                  <a:lnTo>
                    <a:pt x="747" y="1304"/>
                  </a:lnTo>
                  <a:lnTo>
                    <a:pt x="790" y="1273"/>
                  </a:lnTo>
                  <a:lnTo>
                    <a:pt x="842" y="1249"/>
                  </a:lnTo>
                  <a:lnTo>
                    <a:pt x="890" y="1223"/>
                  </a:lnTo>
                  <a:lnTo>
                    <a:pt x="942" y="1204"/>
                  </a:lnTo>
                  <a:lnTo>
                    <a:pt x="994" y="1183"/>
                  </a:lnTo>
                  <a:lnTo>
                    <a:pt x="1044" y="1161"/>
                  </a:lnTo>
                  <a:lnTo>
                    <a:pt x="1037" y="1140"/>
                  </a:lnTo>
                  <a:lnTo>
                    <a:pt x="1023" y="1128"/>
                  </a:lnTo>
                  <a:lnTo>
                    <a:pt x="999" y="1121"/>
                  </a:lnTo>
                  <a:lnTo>
                    <a:pt x="975" y="1119"/>
                  </a:lnTo>
                  <a:lnTo>
                    <a:pt x="944" y="1116"/>
                  </a:lnTo>
                  <a:lnTo>
                    <a:pt x="918" y="1119"/>
                  </a:lnTo>
                  <a:lnTo>
                    <a:pt x="897" y="1119"/>
                  </a:lnTo>
                  <a:lnTo>
                    <a:pt x="883" y="1121"/>
                  </a:lnTo>
                  <a:lnTo>
                    <a:pt x="897" y="1076"/>
                  </a:lnTo>
                  <a:lnTo>
                    <a:pt x="923" y="1040"/>
                  </a:lnTo>
                  <a:lnTo>
                    <a:pt x="954" y="1005"/>
                  </a:lnTo>
                  <a:lnTo>
                    <a:pt x="990" y="969"/>
                  </a:lnTo>
                  <a:lnTo>
                    <a:pt x="1023" y="936"/>
                  </a:lnTo>
                  <a:lnTo>
                    <a:pt x="1056" y="903"/>
                  </a:lnTo>
                  <a:lnTo>
                    <a:pt x="1087" y="867"/>
                  </a:lnTo>
                  <a:lnTo>
                    <a:pt x="1113" y="831"/>
                  </a:lnTo>
                  <a:lnTo>
                    <a:pt x="1089" y="822"/>
                  </a:lnTo>
                  <a:lnTo>
                    <a:pt x="1063" y="827"/>
                  </a:lnTo>
                  <a:lnTo>
                    <a:pt x="1049" y="829"/>
                  </a:lnTo>
                  <a:lnTo>
                    <a:pt x="1037" y="834"/>
                  </a:lnTo>
                  <a:lnTo>
                    <a:pt x="1023" y="838"/>
                  </a:lnTo>
                  <a:lnTo>
                    <a:pt x="1013" y="843"/>
                  </a:lnTo>
                  <a:lnTo>
                    <a:pt x="1018" y="796"/>
                  </a:lnTo>
                  <a:lnTo>
                    <a:pt x="1032" y="751"/>
                  </a:lnTo>
                  <a:lnTo>
                    <a:pt x="1049" y="705"/>
                  </a:lnTo>
                  <a:lnTo>
                    <a:pt x="1073" y="665"/>
                  </a:lnTo>
                  <a:lnTo>
                    <a:pt x="1094" y="622"/>
                  </a:lnTo>
                  <a:lnTo>
                    <a:pt x="1120" y="582"/>
                  </a:lnTo>
                  <a:lnTo>
                    <a:pt x="1146" y="542"/>
                  </a:lnTo>
                  <a:lnTo>
                    <a:pt x="1175" y="504"/>
                  </a:lnTo>
                  <a:lnTo>
                    <a:pt x="1172" y="485"/>
                  </a:lnTo>
                  <a:lnTo>
                    <a:pt x="1163" y="470"/>
                  </a:lnTo>
                  <a:lnTo>
                    <a:pt x="1144" y="470"/>
                  </a:lnTo>
                  <a:lnTo>
                    <a:pt x="1127" y="475"/>
                  </a:lnTo>
                  <a:lnTo>
                    <a:pt x="1108" y="478"/>
                  </a:lnTo>
                  <a:lnTo>
                    <a:pt x="1094" y="485"/>
                  </a:lnTo>
                  <a:lnTo>
                    <a:pt x="1075" y="489"/>
                  </a:lnTo>
                  <a:lnTo>
                    <a:pt x="1056" y="499"/>
                  </a:lnTo>
                  <a:lnTo>
                    <a:pt x="1037" y="506"/>
                  </a:lnTo>
                  <a:lnTo>
                    <a:pt x="1023" y="516"/>
                  </a:lnTo>
                  <a:lnTo>
                    <a:pt x="1042" y="437"/>
                  </a:lnTo>
                  <a:lnTo>
                    <a:pt x="1068" y="361"/>
                  </a:lnTo>
                  <a:lnTo>
                    <a:pt x="1104" y="290"/>
                  </a:lnTo>
                  <a:lnTo>
                    <a:pt x="1144" y="221"/>
                  </a:lnTo>
                  <a:lnTo>
                    <a:pt x="1189" y="157"/>
                  </a:lnTo>
                  <a:lnTo>
                    <a:pt x="1246" y="98"/>
                  </a:lnTo>
                  <a:lnTo>
                    <a:pt x="1308" y="45"/>
                  </a:lnTo>
                  <a:lnTo>
                    <a:pt x="1379" y="0"/>
                  </a:lnTo>
                  <a:lnTo>
                    <a:pt x="1424" y="2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87" name="Freeform 112"/>
            <p:cNvSpPr>
              <a:spLocks/>
            </p:cNvSpPr>
            <p:nvPr/>
          </p:nvSpPr>
          <p:spPr bwMode="auto">
            <a:xfrm>
              <a:off x="6476" y="3179"/>
              <a:ext cx="273" cy="428"/>
            </a:xfrm>
            <a:custGeom>
              <a:avLst/>
              <a:gdLst>
                <a:gd name="T0" fmla="*/ 43 w 273"/>
                <a:gd name="T1" fmla="*/ 347 h 428"/>
                <a:gd name="T2" fmla="*/ 24 w 273"/>
                <a:gd name="T3" fmla="*/ 316 h 428"/>
                <a:gd name="T4" fmla="*/ 10 w 273"/>
                <a:gd name="T5" fmla="*/ 278 h 428"/>
                <a:gd name="T6" fmla="*/ 0 w 273"/>
                <a:gd name="T7" fmla="*/ 238 h 428"/>
                <a:gd name="T8" fmla="*/ 0 w 273"/>
                <a:gd name="T9" fmla="*/ 197 h 428"/>
                <a:gd name="T10" fmla="*/ 3 w 273"/>
                <a:gd name="T11" fmla="*/ 150 h 428"/>
                <a:gd name="T12" fmla="*/ 15 w 273"/>
                <a:gd name="T13" fmla="*/ 109 h 428"/>
                <a:gd name="T14" fmla="*/ 34 w 273"/>
                <a:gd name="T15" fmla="*/ 71 h 428"/>
                <a:gd name="T16" fmla="*/ 64 w 273"/>
                <a:gd name="T17" fmla="*/ 38 h 428"/>
                <a:gd name="T18" fmla="*/ 93 w 273"/>
                <a:gd name="T19" fmla="*/ 19 h 428"/>
                <a:gd name="T20" fmla="*/ 121 w 273"/>
                <a:gd name="T21" fmla="*/ 7 h 428"/>
                <a:gd name="T22" fmla="*/ 150 w 273"/>
                <a:gd name="T23" fmla="*/ 0 h 428"/>
                <a:gd name="T24" fmla="*/ 181 w 273"/>
                <a:gd name="T25" fmla="*/ 3 h 428"/>
                <a:gd name="T26" fmla="*/ 209 w 273"/>
                <a:gd name="T27" fmla="*/ 10 h 428"/>
                <a:gd name="T28" fmla="*/ 233 w 273"/>
                <a:gd name="T29" fmla="*/ 26 h 428"/>
                <a:gd name="T30" fmla="*/ 254 w 273"/>
                <a:gd name="T31" fmla="*/ 52 h 428"/>
                <a:gd name="T32" fmla="*/ 269 w 273"/>
                <a:gd name="T33" fmla="*/ 86 h 428"/>
                <a:gd name="T34" fmla="*/ 273 w 273"/>
                <a:gd name="T35" fmla="*/ 126 h 428"/>
                <a:gd name="T36" fmla="*/ 273 w 273"/>
                <a:gd name="T37" fmla="*/ 190 h 428"/>
                <a:gd name="T38" fmla="*/ 262 w 273"/>
                <a:gd name="T39" fmla="*/ 264 h 428"/>
                <a:gd name="T40" fmla="*/ 243 w 273"/>
                <a:gd name="T41" fmla="*/ 340 h 428"/>
                <a:gd name="T42" fmla="*/ 209 w 273"/>
                <a:gd name="T43" fmla="*/ 397 h 428"/>
                <a:gd name="T44" fmla="*/ 164 w 273"/>
                <a:gd name="T45" fmla="*/ 428 h 428"/>
                <a:gd name="T46" fmla="*/ 110 w 273"/>
                <a:gd name="T47" fmla="*/ 413 h 428"/>
                <a:gd name="T48" fmla="*/ 43 w 273"/>
                <a:gd name="T49" fmla="*/ 347 h 4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3"/>
                <a:gd name="T76" fmla="*/ 0 h 428"/>
                <a:gd name="T77" fmla="*/ 273 w 273"/>
                <a:gd name="T78" fmla="*/ 428 h 42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3" h="428">
                  <a:moveTo>
                    <a:pt x="43" y="347"/>
                  </a:moveTo>
                  <a:lnTo>
                    <a:pt x="24" y="316"/>
                  </a:lnTo>
                  <a:lnTo>
                    <a:pt x="10" y="278"/>
                  </a:lnTo>
                  <a:lnTo>
                    <a:pt x="0" y="238"/>
                  </a:lnTo>
                  <a:lnTo>
                    <a:pt x="0" y="197"/>
                  </a:lnTo>
                  <a:lnTo>
                    <a:pt x="3" y="150"/>
                  </a:lnTo>
                  <a:lnTo>
                    <a:pt x="15" y="109"/>
                  </a:lnTo>
                  <a:lnTo>
                    <a:pt x="34" y="71"/>
                  </a:lnTo>
                  <a:lnTo>
                    <a:pt x="64" y="38"/>
                  </a:lnTo>
                  <a:lnTo>
                    <a:pt x="93" y="19"/>
                  </a:lnTo>
                  <a:lnTo>
                    <a:pt x="121" y="7"/>
                  </a:lnTo>
                  <a:lnTo>
                    <a:pt x="150" y="0"/>
                  </a:lnTo>
                  <a:lnTo>
                    <a:pt x="181" y="3"/>
                  </a:lnTo>
                  <a:lnTo>
                    <a:pt x="209" y="10"/>
                  </a:lnTo>
                  <a:lnTo>
                    <a:pt x="233" y="26"/>
                  </a:lnTo>
                  <a:lnTo>
                    <a:pt x="254" y="52"/>
                  </a:lnTo>
                  <a:lnTo>
                    <a:pt x="269" y="86"/>
                  </a:lnTo>
                  <a:lnTo>
                    <a:pt x="273" y="126"/>
                  </a:lnTo>
                  <a:lnTo>
                    <a:pt x="273" y="190"/>
                  </a:lnTo>
                  <a:lnTo>
                    <a:pt x="262" y="264"/>
                  </a:lnTo>
                  <a:lnTo>
                    <a:pt x="243" y="340"/>
                  </a:lnTo>
                  <a:lnTo>
                    <a:pt x="209" y="397"/>
                  </a:lnTo>
                  <a:lnTo>
                    <a:pt x="164" y="428"/>
                  </a:lnTo>
                  <a:lnTo>
                    <a:pt x="110" y="413"/>
                  </a:lnTo>
                  <a:lnTo>
                    <a:pt x="43" y="3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88" name="Freeform 113"/>
            <p:cNvSpPr>
              <a:spLocks/>
            </p:cNvSpPr>
            <p:nvPr/>
          </p:nvSpPr>
          <p:spPr bwMode="auto">
            <a:xfrm>
              <a:off x="6529" y="3210"/>
              <a:ext cx="194" cy="221"/>
            </a:xfrm>
            <a:custGeom>
              <a:avLst/>
              <a:gdLst>
                <a:gd name="T0" fmla="*/ 194 w 194"/>
                <a:gd name="T1" fmla="*/ 221 h 221"/>
                <a:gd name="T2" fmla="*/ 187 w 194"/>
                <a:gd name="T3" fmla="*/ 181 h 221"/>
                <a:gd name="T4" fmla="*/ 173 w 194"/>
                <a:gd name="T5" fmla="*/ 145 h 221"/>
                <a:gd name="T6" fmla="*/ 152 w 194"/>
                <a:gd name="T7" fmla="*/ 109 h 221"/>
                <a:gd name="T8" fmla="*/ 123 w 194"/>
                <a:gd name="T9" fmla="*/ 83 h 221"/>
                <a:gd name="T10" fmla="*/ 92 w 194"/>
                <a:gd name="T11" fmla="*/ 64 h 221"/>
                <a:gd name="T12" fmla="*/ 61 w 194"/>
                <a:gd name="T13" fmla="*/ 62 h 221"/>
                <a:gd name="T14" fmla="*/ 30 w 194"/>
                <a:gd name="T15" fmla="*/ 74 h 221"/>
                <a:gd name="T16" fmla="*/ 0 w 194"/>
                <a:gd name="T17" fmla="*/ 107 h 221"/>
                <a:gd name="T18" fmla="*/ 4 w 194"/>
                <a:gd name="T19" fmla="*/ 88 h 221"/>
                <a:gd name="T20" fmla="*/ 9 w 194"/>
                <a:gd name="T21" fmla="*/ 71 h 221"/>
                <a:gd name="T22" fmla="*/ 16 w 194"/>
                <a:gd name="T23" fmla="*/ 50 h 221"/>
                <a:gd name="T24" fmla="*/ 28 w 194"/>
                <a:gd name="T25" fmla="*/ 36 h 221"/>
                <a:gd name="T26" fmla="*/ 38 w 194"/>
                <a:gd name="T27" fmla="*/ 19 h 221"/>
                <a:gd name="T28" fmla="*/ 52 w 194"/>
                <a:gd name="T29" fmla="*/ 7 h 221"/>
                <a:gd name="T30" fmla="*/ 66 w 194"/>
                <a:gd name="T31" fmla="*/ 0 h 221"/>
                <a:gd name="T32" fmla="*/ 85 w 194"/>
                <a:gd name="T33" fmla="*/ 2 h 221"/>
                <a:gd name="T34" fmla="*/ 99 w 194"/>
                <a:gd name="T35" fmla="*/ 2 h 221"/>
                <a:gd name="T36" fmla="*/ 118 w 194"/>
                <a:gd name="T37" fmla="*/ 5 h 221"/>
                <a:gd name="T38" fmla="*/ 135 w 194"/>
                <a:gd name="T39" fmla="*/ 10 h 221"/>
                <a:gd name="T40" fmla="*/ 154 w 194"/>
                <a:gd name="T41" fmla="*/ 21 h 221"/>
                <a:gd name="T42" fmla="*/ 166 w 194"/>
                <a:gd name="T43" fmla="*/ 29 h 221"/>
                <a:gd name="T44" fmla="*/ 180 w 194"/>
                <a:gd name="T45" fmla="*/ 43 h 221"/>
                <a:gd name="T46" fmla="*/ 187 w 194"/>
                <a:gd name="T47" fmla="*/ 59 h 221"/>
                <a:gd name="T48" fmla="*/ 194 w 194"/>
                <a:gd name="T49" fmla="*/ 81 h 221"/>
                <a:gd name="T50" fmla="*/ 194 w 194"/>
                <a:gd name="T51" fmla="*/ 221 h 2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4"/>
                <a:gd name="T79" fmla="*/ 0 h 221"/>
                <a:gd name="T80" fmla="*/ 194 w 194"/>
                <a:gd name="T81" fmla="*/ 221 h 2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4" h="221">
                  <a:moveTo>
                    <a:pt x="194" y="221"/>
                  </a:moveTo>
                  <a:lnTo>
                    <a:pt x="187" y="181"/>
                  </a:lnTo>
                  <a:lnTo>
                    <a:pt x="173" y="145"/>
                  </a:lnTo>
                  <a:lnTo>
                    <a:pt x="152" y="109"/>
                  </a:lnTo>
                  <a:lnTo>
                    <a:pt x="123" y="83"/>
                  </a:lnTo>
                  <a:lnTo>
                    <a:pt x="92" y="64"/>
                  </a:lnTo>
                  <a:lnTo>
                    <a:pt x="61" y="62"/>
                  </a:lnTo>
                  <a:lnTo>
                    <a:pt x="30" y="74"/>
                  </a:lnTo>
                  <a:lnTo>
                    <a:pt x="0" y="107"/>
                  </a:lnTo>
                  <a:lnTo>
                    <a:pt x="4" y="88"/>
                  </a:lnTo>
                  <a:lnTo>
                    <a:pt x="9" y="71"/>
                  </a:lnTo>
                  <a:lnTo>
                    <a:pt x="16" y="50"/>
                  </a:lnTo>
                  <a:lnTo>
                    <a:pt x="28" y="36"/>
                  </a:lnTo>
                  <a:lnTo>
                    <a:pt x="38" y="19"/>
                  </a:lnTo>
                  <a:lnTo>
                    <a:pt x="52" y="7"/>
                  </a:lnTo>
                  <a:lnTo>
                    <a:pt x="66" y="0"/>
                  </a:lnTo>
                  <a:lnTo>
                    <a:pt x="85" y="2"/>
                  </a:lnTo>
                  <a:lnTo>
                    <a:pt x="99" y="2"/>
                  </a:lnTo>
                  <a:lnTo>
                    <a:pt x="118" y="5"/>
                  </a:lnTo>
                  <a:lnTo>
                    <a:pt x="135" y="10"/>
                  </a:lnTo>
                  <a:lnTo>
                    <a:pt x="154" y="21"/>
                  </a:lnTo>
                  <a:lnTo>
                    <a:pt x="166" y="29"/>
                  </a:lnTo>
                  <a:lnTo>
                    <a:pt x="180" y="43"/>
                  </a:lnTo>
                  <a:lnTo>
                    <a:pt x="187" y="59"/>
                  </a:lnTo>
                  <a:lnTo>
                    <a:pt x="194" y="81"/>
                  </a:lnTo>
                  <a:lnTo>
                    <a:pt x="194" y="221"/>
                  </a:lnTo>
                  <a:close/>
                </a:path>
              </a:pathLst>
            </a:custGeom>
            <a:solidFill>
              <a:srgbClr val="00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89" name="Freeform 114"/>
            <p:cNvSpPr>
              <a:spLocks/>
            </p:cNvSpPr>
            <p:nvPr/>
          </p:nvSpPr>
          <p:spPr bwMode="auto">
            <a:xfrm>
              <a:off x="2177" y="3250"/>
              <a:ext cx="2583" cy="368"/>
            </a:xfrm>
            <a:custGeom>
              <a:avLst/>
              <a:gdLst>
                <a:gd name="T0" fmla="*/ 2400 w 2583"/>
                <a:gd name="T1" fmla="*/ 84 h 368"/>
                <a:gd name="T2" fmla="*/ 2241 w 2583"/>
                <a:gd name="T3" fmla="*/ 148 h 368"/>
                <a:gd name="T4" fmla="*/ 2108 w 2583"/>
                <a:gd name="T5" fmla="*/ 255 h 368"/>
                <a:gd name="T6" fmla="*/ 1980 w 2583"/>
                <a:gd name="T7" fmla="*/ 250 h 368"/>
                <a:gd name="T8" fmla="*/ 1866 w 2583"/>
                <a:gd name="T9" fmla="*/ 285 h 368"/>
                <a:gd name="T10" fmla="*/ 1764 w 2583"/>
                <a:gd name="T11" fmla="*/ 330 h 368"/>
                <a:gd name="T12" fmla="*/ 1655 w 2583"/>
                <a:gd name="T13" fmla="*/ 321 h 368"/>
                <a:gd name="T14" fmla="*/ 1543 w 2583"/>
                <a:gd name="T15" fmla="*/ 319 h 368"/>
                <a:gd name="T16" fmla="*/ 1465 w 2583"/>
                <a:gd name="T17" fmla="*/ 368 h 368"/>
                <a:gd name="T18" fmla="*/ 1386 w 2583"/>
                <a:gd name="T19" fmla="*/ 354 h 368"/>
                <a:gd name="T20" fmla="*/ 1308 w 2583"/>
                <a:gd name="T21" fmla="*/ 333 h 368"/>
                <a:gd name="T22" fmla="*/ 1239 w 2583"/>
                <a:gd name="T23" fmla="*/ 328 h 368"/>
                <a:gd name="T24" fmla="*/ 1170 w 2583"/>
                <a:gd name="T25" fmla="*/ 340 h 368"/>
                <a:gd name="T26" fmla="*/ 1102 w 2583"/>
                <a:gd name="T27" fmla="*/ 347 h 368"/>
                <a:gd name="T28" fmla="*/ 1026 w 2583"/>
                <a:gd name="T29" fmla="*/ 319 h 368"/>
                <a:gd name="T30" fmla="*/ 950 w 2583"/>
                <a:gd name="T31" fmla="*/ 309 h 368"/>
                <a:gd name="T32" fmla="*/ 838 w 2583"/>
                <a:gd name="T33" fmla="*/ 340 h 368"/>
                <a:gd name="T34" fmla="*/ 719 w 2583"/>
                <a:gd name="T35" fmla="*/ 314 h 368"/>
                <a:gd name="T36" fmla="*/ 605 w 2583"/>
                <a:gd name="T37" fmla="*/ 285 h 368"/>
                <a:gd name="T38" fmla="*/ 527 w 2583"/>
                <a:gd name="T39" fmla="*/ 274 h 368"/>
                <a:gd name="T40" fmla="*/ 468 w 2583"/>
                <a:gd name="T41" fmla="*/ 228 h 368"/>
                <a:gd name="T42" fmla="*/ 387 w 2583"/>
                <a:gd name="T43" fmla="*/ 207 h 368"/>
                <a:gd name="T44" fmla="*/ 294 w 2583"/>
                <a:gd name="T45" fmla="*/ 205 h 368"/>
                <a:gd name="T46" fmla="*/ 218 w 2583"/>
                <a:gd name="T47" fmla="*/ 169 h 368"/>
                <a:gd name="T48" fmla="*/ 152 w 2583"/>
                <a:gd name="T49" fmla="*/ 131 h 368"/>
                <a:gd name="T50" fmla="*/ 81 w 2583"/>
                <a:gd name="T51" fmla="*/ 122 h 368"/>
                <a:gd name="T52" fmla="*/ 36 w 2583"/>
                <a:gd name="T53" fmla="*/ 72 h 368"/>
                <a:gd name="T54" fmla="*/ 7 w 2583"/>
                <a:gd name="T55" fmla="*/ 36 h 368"/>
                <a:gd name="T56" fmla="*/ 62 w 2583"/>
                <a:gd name="T57" fmla="*/ 34 h 368"/>
                <a:gd name="T58" fmla="*/ 119 w 2583"/>
                <a:gd name="T59" fmla="*/ 46 h 368"/>
                <a:gd name="T60" fmla="*/ 209 w 2583"/>
                <a:gd name="T61" fmla="*/ 91 h 368"/>
                <a:gd name="T62" fmla="*/ 349 w 2583"/>
                <a:gd name="T63" fmla="*/ 114 h 368"/>
                <a:gd name="T64" fmla="*/ 465 w 2583"/>
                <a:gd name="T65" fmla="*/ 198 h 368"/>
                <a:gd name="T66" fmla="*/ 577 w 2583"/>
                <a:gd name="T67" fmla="*/ 198 h 368"/>
                <a:gd name="T68" fmla="*/ 684 w 2583"/>
                <a:gd name="T69" fmla="*/ 231 h 368"/>
                <a:gd name="T70" fmla="*/ 786 w 2583"/>
                <a:gd name="T71" fmla="*/ 259 h 368"/>
                <a:gd name="T72" fmla="*/ 912 w 2583"/>
                <a:gd name="T73" fmla="*/ 240 h 368"/>
                <a:gd name="T74" fmla="*/ 1028 w 2583"/>
                <a:gd name="T75" fmla="*/ 266 h 368"/>
                <a:gd name="T76" fmla="*/ 1132 w 2583"/>
                <a:gd name="T77" fmla="*/ 276 h 368"/>
                <a:gd name="T78" fmla="*/ 1246 w 2583"/>
                <a:gd name="T79" fmla="*/ 281 h 368"/>
                <a:gd name="T80" fmla="*/ 1353 w 2583"/>
                <a:gd name="T81" fmla="*/ 316 h 368"/>
                <a:gd name="T82" fmla="*/ 1401 w 2583"/>
                <a:gd name="T83" fmla="*/ 281 h 368"/>
                <a:gd name="T84" fmla="*/ 1455 w 2583"/>
                <a:gd name="T85" fmla="*/ 247 h 368"/>
                <a:gd name="T86" fmla="*/ 1538 w 2583"/>
                <a:gd name="T87" fmla="*/ 228 h 368"/>
                <a:gd name="T88" fmla="*/ 1674 w 2583"/>
                <a:gd name="T89" fmla="*/ 252 h 368"/>
                <a:gd name="T90" fmla="*/ 1797 w 2583"/>
                <a:gd name="T91" fmla="*/ 243 h 368"/>
                <a:gd name="T92" fmla="*/ 1894 w 2583"/>
                <a:gd name="T93" fmla="*/ 186 h 368"/>
                <a:gd name="T94" fmla="*/ 1997 w 2583"/>
                <a:gd name="T95" fmla="*/ 169 h 368"/>
                <a:gd name="T96" fmla="*/ 2103 w 2583"/>
                <a:gd name="T97" fmla="*/ 171 h 368"/>
                <a:gd name="T98" fmla="*/ 2241 w 2583"/>
                <a:gd name="T99" fmla="*/ 72 h 368"/>
                <a:gd name="T100" fmla="*/ 2395 w 2583"/>
                <a:gd name="T101" fmla="*/ 15 h 368"/>
                <a:gd name="T102" fmla="*/ 2526 w 2583"/>
                <a:gd name="T103" fmla="*/ 8 h 368"/>
                <a:gd name="T104" fmla="*/ 2583 w 2583"/>
                <a:gd name="T105" fmla="*/ 31 h 368"/>
                <a:gd name="T106" fmla="*/ 2526 w 2583"/>
                <a:gd name="T107" fmla="*/ 41 h 3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583"/>
                <a:gd name="T163" fmla="*/ 0 h 368"/>
                <a:gd name="T164" fmla="*/ 2583 w 2583"/>
                <a:gd name="T165" fmla="*/ 368 h 36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583" h="368">
                  <a:moveTo>
                    <a:pt x="2509" y="46"/>
                  </a:moveTo>
                  <a:lnTo>
                    <a:pt x="2455" y="65"/>
                  </a:lnTo>
                  <a:lnTo>
                    <a:pt x="2400" y="84"/>
                  </a:lnTo>
                  <a:lnTo>
                    <a:pt x="2346" y="105"/>
                  </a:lnTo>
                  <a:lnTo>
                    <a:pt x="2296" y="126"/>
                  </a:lnTo>
                  <a:lnTo>
                    <a:pt x="2241" y="148"/>
                  </a:lnTo>
                  <a:lnTo>
                    <a:pt x="2194" y="176"/>
                  </a:lnTo>
                  <a:lnTo>
                    <a:pt x="2146" y="209"/>
                  </a:lnTo>
                  <a:lnTo>
                    <a:pt x="2108" y="255"/>
                  </a:lnTo>
                  <a:lnTo>
                    <a:pt x="2065" y="247"/>
                  </a:lnTo>
                  <a:lnTo>
                    <a:pt x="2020" y="247"/>
                  </a:lnTo>
                  <a:lnTo>
                    <a:pt x="1980" y="250"/>
                  </a:lnTo>
                  <a:lnTo>
                    <a:pt x="1944" y="259"/>
                  </a:lnTo>
                  <a:lnTo>
                    <a:pt x="1902" y="269"/>
                  </a:lnTo>
                  <a:lnTo>
                    <a:pt x="1866" y="285"/>
                  </a:lnTo>
                  <a:lnTo>
                    <a:pt x="1830" y="307"/>
                  </a:lnTo>
                  <a:lnTo>
                    <a:pt x="1800" y="333"/>
                  </a:lnTo>
                  <a:lnTo>
                    <a:pt x="1764" y="330"/>
                  </a:lnTo>
                  <a:lnTo>
                    <a:pt x="1728" y="328"/>
                  </a:lnTo>
                  <a:lnTo>
                    <a:pt x="1693" y="323"/>
                  </a:lnTo>
                  <a:lnTo>
                    <a:pt x="1655" y="321"/>
                  </a:lnTo>
                  <a:lnTo>
                    <a:pt x="1617" y="316"/>
                  </a:lnTo>
                  <a:lnTo>
                    <a:pt x="1581" y="316"/>
                  </a:lnTo>
                  <a:lnTo>
                    <a:pt x="1543" y="319"/>
                  </a:lnTo>
                  <a:lnTo>
                    <a:pt x="1507" y="328"/>
                  </a:lnTo>
                  <a:lnTo>
                    <a:pt x="1486" y="354"/>
                  </a:lnTo>
                  <a:lnTo>
                    <a:pt x="1465" y="368"/>
                  </a:lnTo>
                  <a:lnTo>
                    <a:pt x="1439" y="368"/>
                  </a:lnTo>
                  <a:lnTo>
                    <a:pt x="1413" y="364"/>
                  </a:lnTo>
                  <a:lnTo>
                    <a:pt x="1386" y="354"/>
                  </a:lnTo>
                  <a:lnTo>
                    <a:pt x="1360" y="345"/>
                  </a:lnTo>
                  <a:lnTo>
                    <a:pt x="1334" y="333"/>
                  </a:lnTo>
                  <a:lnTo>
                    <a:pt x="1308" y="333"/>
                  </a:lnTo>
                  <a:lnTo>
                    <a:pt x="1284" y="330"/>
                  </a:lnTo>
                  <a:lnTo>
                    <a:pt x="1261" y="328"/>
                  </a:lnTo>
                  <a:lnTo>
                    <a:pt x="1239" y="328"/>
                  </a:lnTo>
                  <a:lnTo>
                    <a:pt x="1218" y="330"/>
                  </a:lnTo>
                  <a:lnTo>
                    <a:pt x="1194" y="330"/>
                  </a:lnTo>
                  <a:lnTo>
                    <a:pt x="1170" y="340"/>
                  </a:lnTo>
                  <a:lnTo>
                    <a:pt x="1149" y="345"/>
                  </a:lnTo>
                  <a:lnTo>
                    <a:pt x="1128" y="354"/>
                  </a:lnTo>
                  <a:lnTo>
                    <a:pt x="1102" y="347"/>
                  </a:lnTo>
                  <a:lnTo>
                    <a:pt x="1078" y="340"/>
                  </a:lnTo>
                  <a:lnTo>
                    <a:pt x="1049" y="326"/>
                  </a:lnTo>
                  <a:lnTo>
                    <a:pt x="1026" y="319"/>
                  </a:lnTo>
                  <a:lnTo>
                    <a:pt x="999" y="309"/>
                  </a:lnTo>
                  <a:lnTo>
                    <a:pt x="976" y="307"/>
                  </a:lnTo>
                  <a:lnTo>
                    <a:pt x="950" y="309"/>
                  </a:lnTo>
                  <a:lnTo>
                    <a:pt x="923" y="321"/>
                  </a:lnTo>
                  <a:lnTo>
                    <a:pt x="881" y="333"/>
                  </a:lnTo>
                  <a:lnTo>
                    <a:pt x="838" y="340"/>
                  </a:lnTo>
                  <a:lnTo>
                    <a:pt x="795" y="335"/>
                  </a:lnTo>
                  <a:lnTo>
                    <a:pt x="760" y="328"/>
                  </a:lnTo>
                  <a:lnTo>
                    <a:pt x="719" y="314"/>
                  </a:lnTo>
                  <a:lnTo>
                    <a:pt x="679" y="302"/>
                  </a:lnTo>
                  <a:lnTo>
                    <a:pt x="641" y="290"/>
                  </a:lnTo>
                  <a:lnTo>
                    <a:pt x="605" y="285"/>
                  </a:lnTo>
                  <a:lnTo>
                    <a:pt x="572" y="288"/>
                  </a:lnTo>
                  <a:lnTo>
                    <a:pt x="548" y="285"/>
                  </a:lnTo>
                  <a:lnTo>
                    <a:pt x="527" y="274"/>
                  </a:lnTo>
                  <a:lnTo>
                    <a:pt x="508" y="262"/>
                  </a:lnTo>
                  <a:lnTo>
                    <a:pt x="487" y="243"/>
                  </a:lnTo>
                  <a:lnTo>
                    <a:pt x="468" y="228"/>
                  </a:lnTo>
                  <a:lnTo>
                    <a:pt x="444" y="212"/>
                  </a:lnTo>
                  <a:lnTo>
                    <a:pt x="423" y="207"/>
                  </a:lnTo>
                  <a:lnTo>
                    <a:pt x="387" y="207"/>
                  </a:lnTo>
                  <a:lnTo>
                    <a:pt x="356" y="207"/>
                  </a:lnTo>
                  <a:lnTo>
                    <a:pt x="323" y="205"/>
                  </a:lnTo>
                  <a:lnTo>
                    <a:pt x="294" y="205"/>
                  </a:lnTo>
                  <a:lnTo>
                    <a:pt x="266" y="195"/>
                  </a:lnTo>
                  <a:lnTo>
                    <a:pt x="242" y="186"/>
                  </a:lnTo>
                  <a:lnTo>
                    <a:pt x="218" y="169"/>
                  </a:lnTo>
                  <a:lnTo>
                    <a:pt x="197" y="145"/>
                  </a:lnTo>
                  <a:lnTo>
                    <a:pt x="173" y="133"/>
                  </a:lnTo>
                  <a:lnTo>
                    <a:pt x="152" y="131"/>
                  </a:lnTo>
                  <a:lnTo>
                    <a:pt x="128" y="129"/>
                  </a:lnTo>
                  <a:lnTo>
                    <a:pt x="107" y="126"/>
                  </a:lnTo>
                  <a:lnTo>
                    <a:pt x="81" y="122"/>
                  </a:lnTo>
                  <a:lnTo>
                    <a:pt x="62" y="114"/>
                  </a:lnTo>
                  <a:lnTo>
                    <a:pt x="45" y="98"/>
                  </a:lnTo>
                  <a:lnTo>
                    <a:pt x="36" y="72"/>
                  </a:lnTo>
                  <a:lnTo>
                    <a:pt x="17" y="62"/>
                  </a:lnTo>
                  <a:lnTo>
                    <a:pt x="0" y="50"/>
                  </a:lnTo>
                  <a:lnTo>
                    <a:pt x="7" y="36"/>
                  </a:lnTo>
                  <a:lnTo>
                    <a:pt x="24" y="31"/>
                  </a:lnTo>
                  <a:lnTo>
                    <a:pt x="40" y="29"/>
                  </a:lnTo>
                  <a:lnTo>
                    <a:pt x="62" y="34"/>
                  </a:lnTo>
                  <a:lnTo>
                    <a:pt x="81" y="36"/>
                  </a:lnTo>
                  <a:lnTo>
                    <a:pt x="102" y="43"/>
                  </a:lnTo>
                  <a:lnTo>
                    <a:pt x="119" y="46"/>
                  </a:lnTo>
                  <a:lnTo>
                    <a:pt x="135" y="50"/>
                  </a:lnTo>
                  <a:lnTo>
                    <a:pt x="169" y="74"/>
                  </a:lnTo>
                  <a:lnTo>
                    <a:pt x="209" y="91"/>
                  </a:lnTo>
                  <a:lnTo>
                    <a:pt x="254" y="100"/>
                  </a:lnTo>
                  <a:lnTo>
                    <a:pt x="301" y="110"/>
                  </a:lnTo>
                  <a:lnTo>
                    <a:pt x="349" y="114"/>
                  </a:lnTo>
                  <a:lnTo>
                    <a:pt x="392" y="131"/>
                  </a:lnTo>
                  <a:lnTo>
                    <a:pt x="430" y="155"/>
                  </a:lnTo>
                  <a:lnTo>
                    <a:pt x="465" y="198"/>
                  </a:lnTo>
                  <a:lnTo>
                    <a:pt x="503" y="193"/>
                  </a:lnTo>
                  <a:lnTo>
                    <a:pt x="541" y="195"/>
                  </a:lnTo>
                  <a:lnTo>
                    <a:pt x="577" y="198"/>
                  </a:lnTo>
                  <a:lnTo>
                    <a:pt x="617" y="207"/>
                  </a:lnTo>
                  <a:lnTo>
                    <a:pt x="650" y="214"/>
                  </a:lnTo>
                  <a:lnTo>
                    <a:pt x="684" y="231"/>
                  </a:lnTo>
                  <a:lnTo>
                    <a:pt x="719" y="247"/>
                  </a:lnTo>
                  <a:lnTo>
                    <a:pt x="753" y="271"/>
                  </a:lnTo>
                  <a:lnTo>
                    <a:pt x="786" y="259"/>
                  </a:lnTo>
                  <a:lnTo>
                    <a:pt x="829" y="252"/>
                  </a:lnTo>
                  <a:lnTo>
                    <a:pt x="869" y="243"/>
                  </a:lnTo>
                  <a:lnTo>
                    <a:pt x="912" y="240"/>
                  </a:lnTo>
                  <a:lnTo>
                    <a:pt x="952" y="240"/>
                  </a:lnTo>
                  <a:lnTo>
                    <a:pt x="992" y="250"/>
                  </a:lnTo>
                  <a:lnTo>
                    <a:pt x="1028" y="266"/>
                  </a:lnTo>
                  <a:lnTo>
                    <a:pt x="1064" y="297"/>
                  </a:lnTo>
                  <a:lnTo>
                    <a:pt x="1097" y="283"/>
                  </a:lnTo>
                  <a:lnTo>
                    <a:pt x="1132" y="276"/>
                  </a:lnTo>
                  <a:lnTo>
                    <a:pt x="1170" y="274"/>
                  </a:lnTo>
                  <a:lnTo>
                    <a:pt x="1211" y="276"/>
                  </a:lnTo>
                  <a:lnTo>
                    <a:pt x="1246" y="281"/>
                  </a:lnTo>
                  <a:lnTo>
                    <a:pt x="1282" y="290"/>
                  </a:lnTo>
                  <a:lnTo>
                    <a:pt x="1318" y="302"/>
                  </a:lnTo>
                  <a:lnTo>
                    <a:pt x="1353" y="316"/>
                  </a:lnTo>
                  <a:lnTo>
                    <a:pt x="1367" y="304"/>
                  </a:lnTo>
                  <a:lnTo>
                    <a:pt x="1384" y="295"/>
                  </a:lnTo>
                  <a:lnTo>
                    <a:pt x="1401" y="281"/>
                  </a:lnTo>
                  <a:lnTo>
                    <a:pt x="1417" y="269"/>
                  </a:lnTo>
                  <a:lnTo>
                    <a:pt x="1432" y="255"/>
                  </a:lnTo>
                  <a:lnTo>
                    <a:pt x="1455" y="247"/>
                  </a:lnTo>
                  <a:lnTo>
                    <a:pt x="1474" y="240"/>
                  </a:lnTo>
                  <a:lnTo>
                    <a:pt x="1498" y="240"/>
                  </a:lnTo>
                  <a:lnTo>
                    <a:pt x="1538" y="228"/>
                  </a:lnTo>
                  <a:lnTo>
                    <a:pt x="1583" y="231"/>
                  </a:lnTo>
                  <a:lnTo>
                    <a:pt x="1629" y="240"/>
                  </a:lnTo>
                  <a:lnTo>
                    <a:pt x="1674" y="252"/>
                  </a:lnTo>
                  <a:lnTo>
                    <a:pt x="1716" y="259"/>
                  </a:lnTo>
                  <a:lnTo>
                    <a:pt x="1759" y="259"/>
                  </a:lnTo>
                  <a:lnTo>
                    <a:pt x="1797" y="243"/>
                  </a:lnTo>
                  <a:lnTo>
                    <a:pt x="1837" y="207"/>
                  </a:lnTo>
                  <a:lnTo>
                    <a:pt x="1866" y="193"/>
                  </a:lnTo>
                  <a:lnTo>
                    <a:pt x="1894" y="186"/>
                  </a:lnTo>
                  <a:lnTo>
                    <a:pt x="1928" y="179"/>
                  </a:lnTo>
                  <a:lnTo>
                    <a:pt x="1963" y="174"/>
                  </a:lnTo>
                  <a:lnTo>
                    <a:pt x="1997" y="169"/>
                  </a:lnTo>
                  <a:lnTo>
                    <a:pt x="2030" y="169"/>
                  </a:lnTo>
                  <a:lnTo>
                    <a:pt x="2068" y="169"/>
                  </a:lnTo>
                  <a:lnTo>
                    <a:pt x="2103" y="171"/>
                  </a:lnTo>
                  <a:lnTo>
                    <a:pt x="2146" y="133"/>
                  </a:lnTo>
                  <a:lnTo>
                    <a:pt x="2194" y="103"/>
                  </a:lnTo>
                  <a:lnTo>
                    <a:pt x="2241" y="72"/>
                  </a:lnTo>
                  <a:lnTo>
                    <a:pt x="2291" y="50"/>
                  </a:lnTo>
                  <a:lnTo>
                    <a:pt x="2343" y="29"/>
                  </a:lnTo>
                  <a:lnTo>
                    <a:pt x="2395" y="15"/>
                  </a:lnTo>
                  <a:lnTo>
                    <a:pt x="2452" y="5"/>
                  </a:lnTo>
                  <a:lnTo>
                    <a:pt x="2509" y="0"/>
                  </a:lnTo>
                  <a:lnTo>
                    <a:pt x="2526" y="8"/>
                  </a:lnTo>
                  <a:lnTo>
                    <a:pt x="2547" y="12"/>
                  </a:lnTo>
                  <a:lnTo>
                    <a:pt x="2564" y="17"/>
                  </a:lnTo>
                  <a:lnTo>
                    <a:pt x="2583" y="31"/>
                  </a:lnTo>
                  <a:lnTo>
                    <a:pt x="2569" y="38"/>
                  </a:lnTo>
                  <a:lnTo>
                    <a:pt x="2550" y="41"/>
                  </a:lnTo>
                  <a:lnTo>
                    <a:pt x="2526" y="41"/>
                  </a:lnTo>
                  <a:lnTo>
                    <a:pt x="2509" y="46"/>
                  </a:lnTo>
                  <a:close/>
                </a:path>
              </a:pathLst>
            </a:custGeom>
            <a:solidFill>
              <a:srgbClr val="FF1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90" name="Freeform 115"/>
            <p:cNvSpPr>
              <a:spLocks/>
            </p:cNvSpPr>
            <p:nvPr/>
          </p:nvSpPr>
          <p:spPr bwMode="auto">
            <a:xfrm>
              <a:off x="6049" y="3272"/>
              <a:ext cx="164" cy="154"/>
            </a:xfrm>
            <a:custGeom>
              <a:avLst/>
              <a:gdLst>
                <a:gd name="T0" fmla="*/ 142 w 164"/>
                <a:gd name="T1" fmla="*/ 64 h 154"/>
                <a:gd name="T2" fmla="*/ 150 w 164"/>
                <a:gd name="T3" fmla="*/ 85 h 154"/>
                <a:gd name="T4" fmla="*/ 157 w 164"/>
                <a:gd name="T5" fmla="*/ 107 h 154"/>
                <a:gd name="T6" fmla="*/ 159 w 164"/>
                <a:gd name="T7" fmla="*/ 130 h 154"/>
                <a:gd name="T8" fmla="*/ 164 w 164"/>
                <a:gd name="T9" fmla="*/ 154 h 154"/>
                <a:gd name="T10" fmla="*/ 150 w 164"/>
                <a:gd name="T11" fmla="*/ 135 h 154"/>
                <a:gd name="T12" fmla="*/ 138 w 164"/>
                <a:gd name="T13" fmla="*/ 121 h 154"/>
                <a:gd name="T14" fmla="*/ 119 w 164"/>
                <a:gd name="T15" fmla="*/ 109 h 154"/>
                <a:gd name="T16" fmla="*/ 104 w 164"/>
                <a:gd name="T17" fmla="*/ 102 h 154"/>
                <a:gd name="T18" fmla="*/ 85 w 164"/>
                <a:gd name="T19" fmla="*/ 95 h 154"/>
                <a:gd name="T20" fmla="*/ 67 w 164"/>
                <a:gd name="T21" fmla="*/ 95 h 154"/>
                <a:gd name="T22" fmla="*/ 48 w 164"/>
                <a:gd name="T23" fmla="*/ 95 h 154"/>
                <a:gd name="T24" fmla="*/ 33 w 164"/>
                <a:gd name="T25" fmla="*/ 102 h 154"/>
                <a:gd name="T26" fmla="*/ 0 w 164"/>
                <a:gd name="T27" fmla="*/ 119 h 154"/>
                <a:gd name="T28" fmla="*/ 0 w 164"/>
                <a:gd name="T29" fmla="*/ 102 h 154"/>
                <a:gd name="T30" fmla="*/ 0 w 164"/>
                <a:gd name="T31" fmla="*/ 88 h 154"/>
                <a:gd name="T32" fmla="*/ 0 w 164"/>
                <a:gd name="T33" fmla="*/ 69 h 154"/>
                <a:gd name="T34" fmla="*/ 2 w 164"/>
                <a:gd name="T35" fmla="*/ 54 h 154"/>
                <a:gd name="T36" fmla="*/ 2 w 164"/>
                <a:gd name="T37" fmla="*/ 38 h 154"/>
                <a:gd name="T38" fmla="*/ 10 w 164"/>
                <a:gd name="T39" fmla="*/ 24 h 154"/>
                <a:gd name="T40" fmla="*/ 21 w 164"/>
                <a:gd name="T41" fmla="*/ 9 h 154"/>
                <a:gd name="T42" fmla="*/ 38 w 164"/>
                <a:gd name="T43" fmla="*/ 2 h 154"/>
                <a:gd name="T44" fmla="*/ 55 w 164"/>
                <a:gd name="T45" fmla="*/ 0 h 154"/>
                <a:gd name="T46" fmla="*/ 71 w 164"/>
                <a:gd name="T47" fmla="*/ 2 h 154"/>
                <a:gd name="T48" fmla="*/ 85 w 164"/>
                <a:gd name="T49" fmla="*/ 7 h 154"/>
                <a:gd name="T50" fmla="*/ 100 w 164"/>
                <a:gd name="T51" fmla="*/ 14 h 154"/>
                <a:gd name="T52" fmla="*/ 112 w 164"/>
                <a:gd name="T53" fmla="*/ 21 h 154"/>
                <a:gd name="T54" fmla="*/ 123 w 164"/>
                <a:gd name="T55" fmla="*/ 35 h 154"/>
                <a:gd name="T56" fmla="*/ 131 w 164"/>
                <a:gd name="T57" fmla="*/ 47 h 154"/>
                <a:gd name="T58" fmla="*/ 142 w 164"/>
                <a:gd name="T59" fmla="*/ 64 h 15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4"/>
                <a:gd name="T91" fmla="*/ 0 h 154"/>
                <a:gd name="T92" fmla="*/ 164 w 164"/>
                <a:gd name="T93" fmla="*/ 154 h 15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4" h="154">
                  <a:moveTo>
                    <a:pt x="142" y="64"/>
                  </a:moveTo>
                  <a:lnTo>
                    <a:pt x="150" y="85"/>
                  </a:lnTo>
                  <a:lnTo>
                    <a:pt x="157" y="107"/>
                  </a:lnTo>
                  <a:lnTo>
                    <a:pt x="159" y="130"/>
                  </a:lnTo>
                  <a:lnTo>
                    <a:pt x="164" y="154"/>
                  </a:lnTo>
                  <a:lnTo>
                    <a:pt x="150" y="135"/>
                  </a:lnTo>
                  <a:lnTo>
                    <a:pt x="138" y="121"/>
                  </a:lnTo>
                  <a:lnTo>
                    <a:pt x="119" y="109"/>
                  </a:lnTo>
                  <a:lnTo>
                    <a:pt x="104" y="102"/>
                  </a:lnTo>
                  <a:lnTo>
                    <a:pt x="85" y="95"/>
                  </a:lnTo>
                  <a:lnTo>
                    <a:pt x="67" y="95"/>
                  </a:lnTo>
                  <a:lnTo>
                    <a:pt x="48" y="95"/>
                  </a:lnTo>
                  <a:lnTo>
                    <a:pt x="33" y="102"/>
                  </a:lnTo>
                  <a:lnTo>
                    <a:pt x="0" y="119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69"/>
                  </a:lnTo>
                  <a:lnTo>
                    <a:pt x="2" y="54"/>
                  </a:lnTo>
                  <a:lnTo>
                    <a:pt x="2" y="38"/>
                  </a:lnTo>
                  <a:lnTo>
                    <a:pt x="10" y="24"/>
                  </a:lnTo>
                  <a:lnTo>
                    <a:pt x="21" y="9"/>
                  </a:lnTo>
                  <a:lnTo>
                    <a:pt x="38" y="2"/>
                  </a:lnTo>
                  <a:lnTo>
                    <a:pt x="55" y="0"/>
                  </a:lnTo>
                  <a:lnTo>
                    <a:pt x="71" y="2"/>
                  </a:lnTo>
                  <a:lnTo>
                    <a:pt x="85" y="7"/>
                  </a:lnTo>
                  <a:lnTo>
                    <a:pt x="100" y="14"/>
                  </a:lnTo>
                  <a:lnTo>
                    <a:pt x="112" y="21"/>
                  </a:lnTo>
                  <a:lnTo>
                    <a:pt x="123" y="35"/>
                  </a:lnTo>
                  <a:lnTo>
                    <a:pt x="131" y="47"/>
                  </a:lnTo>
                  <a:lnTo>
                    <a:pt x="142" y="64"/>
                  </a:lnTo>
                  <a:close/>
                </a:path>
              </a:pathLst>
            </a:custGeom>
            <a:solidFill>
              <a:srgbClr val="00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91" name="Freeform 116"/>
            <p:cNvSpPr>
              <a:spLocks/>
            </p:cNvSpPr>
            <p:nvPr/>
          </p:nvSpPr>
          <p:spPr bwMode="auto">
            <a:xfrm>
              <a:off x="2068" y="3322"/>
              <a:ext cx="2808" cy="365"/>
            </a:xfrm>
            <a:custGeom>
              <a:avLst/>
              <a:gdLst>
                <a:gd name="T0" fmla="*/ 2110 w 2808"/>
                <a:gd name="T1" fmla="*/ 292 h 365"/>
                <a:gd name="T2" fmla="*/ 1638 w 2808"/>
                <a:gd name="T3" fmla="*/ 358 h 365"/>
                <a:gd name="T4" fmla="*/ 1123 w 2808"/>
                <a:gd name="T5" fmla="*/ 351 h 365"/>
                <a:gd name="T6" fmla="*/ 662 w 2808"/>
                <a:gd name="T7" fmla="*/ 282 h 365"/>
                <a:gd name="T8" fmla="*/ 418 w 2808"/>
                <a:gd name="T9" fmla="*/ 209 h 365"/>
                <a:gd name="T10" fmla="*/ 294 w 2808"/>
                <a:gd name="T11" fmla="*/ 166 h 365"/>
                <a:gd name="T12" fmla="*/ 171 w 2808"/>
                <a:gd name="T13" fmla="*/ 114 h 365"/>
                <a:gd name="T14" fmla="*/ 54 w 2808"/>
                <a:gd name="T15" fmla="*/ 59 h 365"/>
                <a:gd name="T16" fmla="*/ 7 w 2808"/>
                <a:gd name="T17" fmla="*/ 12 h 365"/>
                <a:gd name="T18" fmla="*/ 40 w 2808"/>
                <a:gd name="T19" fmla="*/ 4 h 365"/>
                <a:gd name="T20" fmla="*/ 83 w 2808"/>
                <a:gd name="T21" fmla="*/ 16 h 365"/>
                <a:gd name="T22" fmla="*/ 118 w 2808"/>
                <a:gd name="T23" fmla="*/ 35 h 365"/>
                <a:gd name="T24" fmla="*/ 149 w 2808"/>
                <a:gd name="T25" fmla="*/ 66 h 365"/>
                <a:gd name="T26" fmla="*/ 211 w 2808"/>
                <a:gd name="T27" fmla="*/ 90 h 365"/>
                <a:gd name="T28" fmla="*/ 278 w 2808"/>
                <a:gd name="T29" fmla="*/ 102 h 365"/>
                <a:gd name="T30" fmla="*/ 339 w 2808"/>
                <a:gd name="T31" fmla="*/ 128 h 365"/>
                <a:gd name="T32" fmla="*/ 396 w 2808"/>
                <a:gd name="T33" fmla="*/ 166 h 365"/>
                <a:gd name="T34" fmla="*/ 467 w 2808"/>
                <a:gd name="T35" fmla="*/ 171 h 365"/>
                <a:gd name="T36" fmla="*/ 534 w 2808"/>
                <a:gd name="T37" fmla="*/ 178 h 365"/>
                <a:gd name="T38" fmla="*/ 593 w 2808"/>
                <a:gd name="T39" fmla="*/ 211 h 365"/>
                <a:gd name="T40" fmla="*/ 655 w 2808"/>
                <a:gd name="T41" fmla="*/ 239 h 365"/>
                <a:gd name="T42" fmla="*/ 731 w 2808"/>
                <a:gd name="T43" fmla="*/ 249 h 365"/>
                <a:gd name="T44" fmla="*/ 800 w 2808"/>
                <a:gd name="T45" fmla="*/ 273 h 365"/>
                <a:gd name="T46" fmla="*/ 873 w 2808"/>
                <a:gd name="T47" fmla="*/ 294 h 365"/>
                <a:gd name="T48" fmla="*/ 949 w 2808"/>
                <a:gd name="T49" fmla="*/ 299 h 365"/>
                <a:gd name="T50" fmla="*/ 1025 w 2808"/>
                <a:gd name="T51" fmla="*/ 285 h 365"/>
                <a:gd name="T52" fmla="*/ 1104 w 2808"/>
                <a:gd name="T53" fmla="*/ 275 h 365"/>
                <a:gd name="T54" fmla="*/ 1175 w 2808"/>
                <a:gd name="T55" fmla="*/ 292 h 365"/>
                <a:gd name="T56" fmla="*/ 1230 w 2808"/>
                <a:gd name="T57" fmla="*/ 320 h 365"/>
                <a:gd name="T58" fmla="*/ 1265 w 2808"/>
                <a:gd name="T59" fmla="*/ 306 h 365"/>
                <a:gd name="T60" fmla="*/ 1317 w 2808"/>
                <a:gd name="T61" fmla="*/ 292 h 365"/>
                <a:gd name="T62" fmla="*/ 1384 w 2808"/>
                <a:gd name="T63" fmla="*/ 292 h 365"/>
                <a:gd name="T64" fmla="*/ 1450 w 2808"/>
                <a:gd name="T65" fmla="*/ 304 h 365"/>
                <a:gd name="T66" fmla="*/ 1512 w 2808"/>
                <a:gd name="T67" fmla="*/ 320 h 365"/>
                <a:gd name="T68" fmla="*/ 1560 w 2808"/>
                <a:gd name="T69" fmla="*/ 334 h 365"/>
                <a:gd name="T70" fmla="*/ 1583 w 2808"/>
                <a:gd name="T71" fmla="*/ 323 h 365"/>
                <a:gd name="T72" fmla="*/ 1602 w 2808"/>
                <a:gd name="T73" fmla="*/ 304 h 365"/>
                <a:gd name="T74" fmla="*/ 1624 w 2808"/>
                <a:gd name="T75" fmla="*/ 287 h 365"/>
                <a:gd name="T76" fmla="*/ 1688 w 2808"/>
                <a:gd name="T77" fmla="*/ 273 h 365"/>
                <a:gd name="T78" fmla="*/ 1785 w 2808"/>
                <a:gd name="T79" fmla="*/ 280 h 365"/>
                <a:gd name="T80" fmla="*/ 1880 w 2808"/>
                <a:gd name="T81" fmla="*/ 287 h 365"/>
                <a:gd name="T82" fmla="*/ 1973 w 2808"/>
                <a:gd name="T83" fmla="*/ 261 h 365"/>
                <a:gd name="T84" fmla="*/ 2039 w 2808"/>
                <a:gd name="T85" fmla="*/ 213 h 365"/>
                <a:gd name="T86" fmla="*/ 2091 w 2808"/>
                <a:gd name="T87" fmla="*/ 206 h 365"/>
                <a:gd name="T88" fmla="*/ 2151 w 2808"/>
                <a:gd name="T89" fmla="*/ 211 h 365"/>
                <a:gd name="T90" fmla="*/ 2210 w 2808"/>
                <a:gd name="T91" fmla="*/ 206 h 365"/>
                <a:gd name="T92" fmla="*/ 2284 w 2808"/>
                <a:gd name="T93" fmla="*/ 164 h 365"/>
                <a:gd name="T94" fmla="*/ 2371 w 2808"/>
                <a:gd name="T95" fmla="*/ 111 h 365"/>
                <a:gd name="T96" fmla="*/ 2464 w 2808"/>
                <a:gd name="T97" fmla="*/ 69 h 365"/>
                <a:gd name="T98" fmla="*/ 2564 w 2808"/>
                <a:gd name="T99" fmla="*/ 28 h 365"/>
                <a:gd name="T100" fmla="*/ 2628 w 2808"/>
                <a:gd name="T101" fmla="*/ 4 h 365"/>
                <a:gd name="T102" fmla="*/ 2680 w 2808"/>
                <a:gd name="T103" fmla="*/ 0 h 365"/>
                <a:gd name="T104" fmla="*/ 2739 w 2808"/>
                <a:gd name="T105" fmla="*/ 0 h 365"/>
                <a:gd name="T106" fmla="*/ 2792 w 2808"/>
                <a:gd name="T107" fmla="*/ 7 h 365"/>
                <a:gd name="T108" fmla="*/ 2735 w 2808"/>
                <a:gd name="T109" fmla="*/ 19 h 365"/>
                <a:gd name="T110" fmla="*/ 2604 w 2808"/>
                <a:gd name="T111" fmla="*/ 64 h 365"/>
                <a:gd name="T112" fmla="*/ 2483 w 2808"/>
                <a:gd name="T113" fmla="*/ 130 h 365"/>
                <a:gd name="T114" fmla="*/ 2362 w 2808"/>
                <a:gd name="T115" fmla="*/ 197 h 36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08"/>
                <a:gd name="T175" fmla="*/ 0 h 365"/>
                <a:gd name="T176" fmla="*/ 2808 w 2808"/>
                <a:gd name="T177" fmla="*/ 365 h 36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08" h="365">
                  <a:moveTo>
                    <a:pt x="2303" y="225"/>
                  </a:moveTo>
                  <a:lnTo>
                    <a:pt x="2110" y="292"/>
                  </a:lnTo>
                  <a:lnTo>
                    <a:pt x="1887" y="337"/>
                  </a:lnTo>
                  <a:lnTo>
                    <a:pt x="1638" y="358"/>
                  </a:lnTo>
                  <a:lnTo>
                    <a:pt x="1381" y="365"/>
                  </a:lnTo>
                  <a:lnTo>
                    <a:pt x="1123" y="351"/>
                  </a:lnTo>
                  <a:lnTo>
                    <a:pt x="881" y="323"/>
                  </a:lnTo>
                  <a:lnTo>
                    <a:pt x="662" y="282"/>
                  </a:lnTo>
                  <a:lnTo>
                    <a:pt x="484" y="230"/>
                  </a:lnTo>
                  <a:lnTo>
                    <a:pt x="418" y="209"/>
                  </a:lnTo>
                  <a:lnTo>
                    <a:pt x="358" y="187"/>
                  </a:lnTo>
                  <a:lnTo>
                    <a:pt x="294" y="166"/>
                  </a:lnTo>
                  <a:lnTo>
                    <a:pt x="235" y="142"/>
                  </a:lnTo>
                  <a:lnTo>
                    <a:pt x="171" y="114"/>
                  </a:lnTo>
                  <a:lnTo>
                    <a:pt x="114" y="88"/>
                  </a:lnTo>
                  <a:lnTo>
                    <a:pt x="54" y="59"/>
                  </a:lnTo>
                  <a:lnTo>
                    <a:pt x="0" y="28"/>
                  </a:lnTo>
                  <a:lnTo>
                    <a:pt x="7" y="12"/>
                  </a:lnTo>
                  <a:lnTo>
                    <a:pt x="21" y="7"/>
                  </a:lnTo>
                  <a:lnTo>
                    <a:pt x="40" y="4"/>
                  </a:lnTo>
                  <a:lnTo>
                    <a:pt x="62" y="12"/>
                  </a:lnTo>
                  <a:lnTo>
                    <a:pt x="83" y="16"/>
                  </a:lnTo>
                  <a:lnTo>
                    <a:pt x="104" y="28"/>
                  </a:lnTo>
                  <a:lnTo>
                    <a:pt x="118" y="35"/>
                  </a:lnTo>
                  <a:lnTo>
                    <a:pt x="130" y="42"/>
                  </a:lnTo>
                  <a:lnTo>
                    <a:pt x="149" y="66"/>
                  </a:lnTo>
                  <a:lnTo>
                    <a:pt x="178" y="83"/>
                  </a:lnTo>
                  <a:lnTo>
                    <a:pt x="211" y="90"/>
                  </a:lnTo>
                  <a:lnTo>
                    <a:pt x="247" y="97"/>
                  </a:lnTo>
                  <a:lnTo>
                    <a:pt x="278" y="102"/>
                  </a:lnTo>
                  <a:lnTo>
                    <a:pt x="311" y="111"/>
                  </a:lnTo>
                  <a:lnTo>
                    <a:pt x="339" y="128"/>
                  </a:lnTo>
                  <a:lnTo>
                    <a:pt x="361" y="164"/>
                  </a:lnTo>
                  <a:lnTo>
                    <a:pt x="396" y="166"/>
                  </a:lnTo>
                  <a:lnTo>
                    <a:pt x="432" y="168"/>
                  </a:lnTo>
                  <a:lnTo>
                    <a:pt x="467" y="171"/>
                  </a:lnTo>
                  <a:lnTo>
                    <a:pt x="503" y="173"/>
                  </a:lnTo>
                  <a:lnTo>
                    <a:pt x="534" y="178"/>
                  </a:lnTo>
                  <a:lnTo>
                    <a:pt x="567" y="192"/>
                  </a:lnTo>
                  <a:lnTo>
                    <a:pt x="593" y="211"/>
                  </a:lnTo>
                  <a:lnTo>
                    <a:pt x="619" y="244"/>
                  </a:lnTo>
                  <a:lnTo>
                    <a:pt x="655" y="239"/>
                  </a:lnTo>
                  <a:lnTo>
                    <a:pt x="695" y="244"/>
                  </a:lnTo>
                  <a:lnTo>
                    <a:pt x="731" y="249"/>
                  </a:lnTo>
                  <a:lnTo>
                    <a:pt x="767" y="261"/>
                  </a:lnTo>
                  <a:lnTo>
                    <a:pt x="800" y="273"/>
                  </a:lnTo>
                  <a:lnTo>
                    <a:pt x="838" y="285"/>
                  </a:lnTo>
                  <a:lnTo>
                    <a:pt x="873" y="294"/>
                  </a:lnTo>
                  <a:lnTo>
                    <a:pt x="911" y="304"/>
                  </a:lnTo>
                  <a:lnTo>
                    <a:pt x="949" y="299"/>
                  </a:lnTo>
                  <a:lnTo>
                    <a:pt x="987" y="294"/>
                  </a:lnTo>
                  <a:lnTo>
                    <a:pt x="1025" y="285"/>
                  </a:lnTo>
                  <a:lnTo>
                    <a:pt x="1068" y="280"/>
                  </a:lnTo>
                  <a:lnTo>
                    <a:pt x="1104" y="275"/>
                  </a:lnTo>
                  <a:lnTo>
                    <a:pt x="1142" y="280"/>
                  </a:lnTo>
                  <a:lnTo>
                    <a:pt x="1175" y="292"/>
                  </a:lnTo>
                  <a:lnTo>
                    <a:pt x="1211" y="318"/>
                  </a:lnTo>
                  <a:lnTo>
                    <a:pt x="1230" y="320"/>
                  </a:lnTo>
                  <a:lnTo>
                    <a:pt x="1249" y="318"/>
                  </a:lnTo>
                  <a:lnTo>
                    <a:pt x="1265" y="306"/>
                  </a:lnTo>
                  <a:lnTo>
                    <a:pt x="1282" y="299"/>
                  </a:lnTo>
                  <a:lnTo>
                    <a:pt x="1317" y="292"/>
                  </a:lnTo>
                  <a:lnTo>
                    <a:pt x="1351" y="292"/>
                  </a:lnTo>
                  <a:lnTo>
                    <a:pt x="1384" y="292"/>
                  </a:lnTo>
                  <a:lnTo>
                    <a:pt x="1417" y="299"/>
                  </a:lnTo>
                  <a:lnTo>
                    <a:pt x="1450" y="304"/>
                  </a:lnTo>
                  <a:lnTo>
                    <a:pt x="1481" y="313"/>
                  </a:lnTo>
                  <a:lnTo>
                    <a:pt x="1512" y="320"/>
                  </a:lnTo>
                  <a:lnTo>
                    <a:pt x="1543" y="334"/>
                  </a:lnTo>
                  <a:lnTo>
                    <a:pt x="1560" y="334"/>
                  </a:lnTo>
                  <a:lnTo>
                    <a:pt x="1574" y="330"/>
                  </a:lnTo>
                  <a:lnTo>
                    <a:pt x="1583" y="323"/>
                  </a:lnTo>
                  <a:lnTo>
                    <a:pt x="1595" y="315"/>
                  </a:lnTo>
                  <a:lnTo>
                    <a:pt x="1602" y="304"/>
                  </a:lnTo>
                  <a:lnTo>
                    <a:pt x="1612" y="294"/>
                  </a:lnTo>
                  <a:lnTo>
                    <a:pt x="1624" y="287"/>
                  </a:lnTo>
                  <a:lnTo>
                    <a:pt x="1638" y="282"/>
                  </a:lnTo>
                  <a:lnTo>
                    <a:pt x="1688" y="273"/>
                  </a:lnTo>
                  <a:lnTo>
                    <a:pt x="1738" y="273"/>
                  </a:lnTo>
                  <a:lnTo>
                    <a:pt x="1785" y="280"/>
                  </a:lnTo>
                  <a:lnTo>
                    <a:pt x="1835" y="287"/>
                  </a:lnTo>
                  <a:lnTo>
                    <a:pt x="1880" y="287"/>
                  </a:lnTo>
                  <a:lnTo>
                    <a:pt x="1927" y="282"/>
                  </a:lnTo>
                  <a:lnTo>
                    <a:pt x="1973" y="261"/>
                  </a:lnTo>
                  <a:lnTo>
                    <a:pt x="2018" y="230"/>
                  </a:lnTo>
                  <a:lnTo>
                    <a:pt x="2039" y="213"/>
                  </a:lnTo>
                  <a:lnTo>
                    <a:pt x="2065" y="209"/>
                  </a:lnTo>
                  <a:lnTo>
                    <a:pt x="2091" y="206"/>
                  </a:lnTo>
                  <a:lnTo>
                    <a:pt x="2122" y="211"/>
                  </a:lnTo>
                  <a:lnTo>
                    <a:pt x="2151" y="211"/>
                  </a:lnTo>
                  <a:lnTo>
                    <a:pt x="2182" y="211"/>
                  </a:lnTo>
                  <a:lnTo>
                    <a:pt x="2210" y="206"/>
                  </a:lnTo>
                  <a:lnTo>
                    <a:pt x="2238" y="194"/>
                  </a:lnTo>
                  <a:lnTo>
                    <a:pt x="2284" y="164"/>
                  </a:lnTo>
                  <a:lnTo>
                    <a:pt x="2326" y="137"/>
                  </a:lnTo>
                  <a:lnTo>
                    <a:pt x="2371" y="111"/>
                  </a:lnTo>
                  <a:lnTo>
                    <a:pt x="2419" y="90"/>
                  </a:lnTo>
                  <a:lnTo>
                    <a:pt x="2464" y="69"/>
                  </a:lnTo>
                  <a:lnTo>
                    <a:pt x="2512" y="50"/>
                  </a:lnTo>
                  <a:lnTo>
                    <a:pt x="2564" y="28"/>
                  </a:lnTo>
                  <a:lnTo>
                    <a:pt x="2614" y="9"/>
                  </a:lnTo>
                  <a:lnTo>
                    <a:pt x="2628" y="4"/>
                  </a:lnTo>
                  <a:lnTo>
                    <a:pt x="2652" y="2"/>
                  </a:lnTo>
                  <a:lnTo>
                    <a:pt x="2680" y="0"/>
                  </a:lnTo>
                  <a:lnTo>
                    <a:pt x="2711" y="0"/>
                  </a:lnTo>
                  <a:lnTo>
                    <a:pt x="2739" y="0"/>
                  </a:lnTo>
                  <a:lnTo>
                    <a:pt x="2768" y="2"/>
                  </a:lnTo>
                  <a:lnTo>
                    <a:pt x="2792" y="7"/>
                  </a:lnTo>
                  <a:lnTo>
                    <a:pt x="2808" y="14"/>
                  </a:lnTo>
                  <a:lnTo>
                    <a:pt x="2735" y="19"/>
                  </a:lnTo>
                  <a:lnTo>
                    <a:pt x="2671" y="40"/>
                  </a:lnTo>
                  <a:lnTo>
                    <a:pt x="2604" y="64"/>
                  </a:lnTo>
                  <a:lnTo>
                    <a:pt x="2547" y="97"/>
                  </a:lnTo>
                  <a:lnTo>
                    <a:pt x="2483" y="130"/>
                  </a:lnTo>
                  <a:lnTo>
                    <a:pt x="2424" y="166"/>
                  </a:lnTo>
                  <a:lnTo>
                    <a:pt x="2362" y="197"/>
                  </a:lnTo>
                  <a:lnTo>
                    <a:pt x="2303" y="225"/>
                  </a:lnTo>
                  <a:close/>
                </a:path>
              </a:pathLst>
            </a:custGeom>
            <a:solidFill>
              <a:srgbClr val="DE0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92" name="Freeform 117"/>
            <p:cNvSpPr>
              <a:spLocks/>
            </p:cNvSpPr>
            <p:nvPr/>
          </p:nvSpPr>
          <p:spPr bwMode="auto">
            <a:xfrm>
              <a:off x="4306" y="3402"/>
              <a:ext cx="734" cy="1209"/>
            </a:xfrm>
            <a:custGeom>
              <a:avLst/>
              <a:gdLst>
                <a:gd name="T0" fmla="*/ 119 w 734"/>
                <a:gd name="T1" fmla="*/ 1095 h 1209"/>
                <a:gd name="T2" fmla="*/ 107 w 734"/>
                <a:gd name="T3" fmla="*/ 1109 h 1209"/>
                <a:gd name="T4" fmla="*/ 95 w 734"/>
                <a:gd name="T5" fmla="*/ 1123 h 1209"/>
                <a:gd name="T6" fmla="*/ 81 w 734"/>
                <a:gd name="T7" fmla="*/ 1138 h 1209"/>
                <a:gd name="T8" fmla="*/ 67 w 734"/>
                <a:gd name="T9" fmla="*/ 1154 h 1209"/>
                <a:gd name="T10" fmla="*/ 48 w 734"/>
                <a:gd name="T11" fmla="*/ 1169 h 1209"/>
                <a:gd name="T12" fmla="*/ 29 w 734"/>
                <a:gd name="T13" fmla="*/ 1180 h 1209"/>
                <a:gd name="T14" fmla="*/ 12 w 734"/>
                <a:gd name="T15" fmla="*/ 1195 h 1209"/>
                <a:gd name="T16" fmla="*/ 0 w 734"/>
                <a:gd name="T17" fmla="*/ 1209 h 1209"/>
                <a:gd name="T18" fmla="*/ 8 w 734"/>
                <a:gd name="T19" fmla="*/ 1185 h 1209"/>
                <a:gd name="T20" fmla="*/ 17 w 734"/>
                <a:gd name="T21" fmla="*/ 1166 h 1209"/>
                <a:gd name="T22" fmla="*/ 27 w 734"/>
                <a:gd name="T23" fmla="*/ 1142 h 1209"/>
                <a:gd name="T24" fmla="*/ 43 w 734"/>
                <a:gd name="T25" fmla="*/ 1131 h 1209"/>
                <a:gd name="T26" fmla="*/ 43 w 734"/>
                <a:gd name="T27" fmla="*/ 1116 h 1209"/>
                <a:gd name="T28" fmla="*/ 31 w 734"/>
                <a:gd name="T29" fmla="*/ 1107 h 1209"/>
                <a:gd name="T30" fmla="*/ 15 w 734"/>
                <a:gd name="T31" fmla="*/ 1097 h 1209"/>
                <a:gd name="T32" fmla="*/ 0 w 734"/>
                <a:gd name="T33" fmla="*/ 1090 h 1209"/>
                <a:gd name="T34" fmla="*/ 34 w 734"/>
                <a:gd name="T35" fmla="*/ 979 h 1209"/>
                <a:gd name="T36" fmla="*/ 74 w 734"/>
                <a:gd name="T37" fmla="*/ 869 h 1209"/>
                <a:gd name="T38" fmla="*/ 117 w 734"/>
                <a:gd name="T39" fmla="*/ 760 h 1209"/>
                <a:gd name="T40" fmla="*/ 162 w 734"/>
                <a:gd name="T41" fmla="*/ 653 h 1209"/>
                <a:gd name="T42" fmla="*/ 214 w 734"/>
                <a:gd name="T43" fmla="*/ 547 h 1209"/>
                <a:gd name="T44" fmla="*/ 271 w 734"/>
                <a:gd name="T45" fmla="*/ 447 h 1209"/>
                <a:gd name="T46" fmla="*/ 335 w 734"/>
                <a:gd name="T47" fmla="*/ 345 h 1209"/>
                <a:gd name="T48" fmla="*/ 406 w 734"/>
                <a:gd name="T49" fmla="*/ 250 h 1209"/>
                <a:gd name="T50" fmla="*/ 406 w 734"/>
                <a:gd name="T51" fmla="*/ 228 h 1209"/>
                <a:gd name="T52" fmla="*/ 371 w 734"/>
                <a:gd name="T53" fmla="*/ 221 h 1209"/>
                <a:gd name="T54" fmla="*/ 335 w 734"/>
                <a:gd name="T55" fmla="*/ 214 h 1209"/>
                <a:gd name="T56" fmla="*/ 302 w 734"/>
                <a:gd name="T57" fmla="*/ 207 h 1209"/>
                <a:gd name="T58" fmla="*/ 269 w 734"/>
                <a:gd name="T59" fmla="*/ 200 h 1209"/>
                <a:gd name="T60" fmla="*/ 233 w 734"/>
                <a:gd name="T61" fmla="*/ 190 h 1209"/>
                <a:gd name="T62" fmla="*/ 202 w 734"/>
                <a:gd name="T63" fmla="*/ 178 h 1209"/>
                <a:gd name="T64" fmla="*/ 169 w 734"/>
                <a:gd name="T65" fmla="*/ 169 h 1209"/>
                <a:gd name="T66" fmla="*/ 136 w 734"/>
                <a:gd name="T67" fmla="*/ 159 h 1209"/>
                <a:gd name="T68" fmla="*/ 195 w 734"/>
                <a:gd name="T69" fmla="*/ 119 h 1209"/>
                <a:gd name="T70" fmla="*/ 259 w 734"/>
                <a:gd name="T71" fmla="*/ 86 h 1209"/>
                <a:gd name="T72" fmla="*/ 326 w 734"/>
                <a:gd name="T73" fmla="*/ 55 h 1209"/>
                <a:gd name="T74" fmla="*/ 395 w 734"/>
                <a:gd name="T75" fmla="*/ 34 h 1209"/>
                <a:gd name="T76" fmla="*/ 466 w 734"/>
                <a:gd name="T77" fmla="*/ 15 h 1209"/>
                <a:gd name="T78" fmla="*/ 539 w 734"/>
                <a:gd name="T79" fmla="*/ 5 h 1209"/>
                <a:gd name="T80" fmla="*/ 611 w 734"/>
                <a:gd name="T81" fmla="*/ 0 h 1209"/>
                <a:gd name="T82" fmla="*/ 684 w 734"/>
                <a:gd name="T83" fmla="*/ 3 h 1209"/>
                <a:gd name="T84" fmla="*/ 734 w 734"/>
                <a:gd name="T85" fmla="*/ 86 h 1209"/>
                <a:gd name="T86" fmla="*/ 713 w 734"/>
                <a:gd name="T87" fmla="*/ 214 h 1209"/>
                <a:gd name="T88" fmla="*/ 634 w 734"/>
                <a:gd name="T89" fmla="*/ 366 h 1209"/>
                <a:gd name="T90" fmla="*/ 523 w 734"/>
                <a:gd name="T91" fmla="*/ 537 h 1209"/>
                <a:gd name="T92" fmla="*/ 395 w 734"/>
                <a:gd name="T93" fmla="*/ 708 h 1209"/>
                <a:gd name="T94" fmla="*/ 274 w 734"/>
                <a:gd name="T95" fmla="*/ 867 h 1209"/>
                <a:gd name="T96" fmla="*/ 174 w 734"/>
                <a:gd name="T97" fmla="*/ 998 h 1209"/>
                <a:gd name="T98" fmla="*/ 119 w 734"/>
                <a:gd name="T99" fmla="*/ 1095 h 12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34"/>
                <a:gd name="T151" fmla="*/ 0 h 1209"/>
                <a:gd name="T152" fmla="*/ 734 w 734"/>
                <a:gd name="T153" fmla="*/ 1209 h 120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34" h="1209">
                  <a:moveTo>
                    <a:pt x="119" y="1095"/>
                  </a:moveTo>
                  <a:lnTo>
                    <a:pt x="107" y="1109"/>
                  </a:lnTo>
                  <a:lnTo>
                    <a:pt x="95" y="1123"/>
                  </a:lnTo>
                  <a:lnTo>
                    <a:pt x="81" y="1138"/>
                  </a:lnTo>
                  <a:lnTo>
                    <a:pt x="67" y="1154"/>
                  </a:lnTo>
                  <a:lnTo>
                    <a:pt x="48" y="1169"/>
                  </a:lnTo>
                  <a:lnTo>
                    <a:pt x="29" y="1180"/>
                  </a:lnTo>
                  <a:lnTo>
                    <a:pt x="12" y="1195"/>
                  </a:lnTo>
                  <a:lnTo>
                    <a:pt x="0" y="1209"/>
                  </a:lnTo>
                  <a:lnTo>
                    <a:pt x="8" y="1185"/>
                  </a:lnTo>
                  <a:lnTo>
                    <a:pt x="17" y="1166"/>
                  </a:lnTo>
                  <a:lnTo>
                    <a:pt x="27" y="1142"/>
                  </a:lnTo>
                  <a:lnTo>
                    <a:pt x="43" y="1131"/>
                  </a:lnTo>
                  <a:lnTo>
                    <a:pt x="43" y="1116"/>
                  </a:lnTo>
                  <a:lnTo>
                    <a:pt x="31" y="1107"/>
                  </a:lnTo>
                  <a:lnTo>
                    <a:pt x="15" y="1097"/>
                  </a:lnTo>
                  <a:lnTo>
                    <a:pt x="0" y="1090"/>
                  </a:lnTo>
                  <a:lnTo>
                    <a:pt x="34" y="979"/>
                  </a:lnTo>
                  <a:lnTo>
                    <a:pt x="74" y="869"/>
                  </a:lnTo>
                  <a:lnTo>
                    <a:pt x="117" y="760"/>
                  </a:lnTo>
                  <a:lnTo>
                    <a:pt x="162" y="653"/>
                  </a:lnTo>
                  <a:lnTo>
                    <a:pt x="214" y="547"/>
                  </a:lnTo>
                  <a:lnTo>
                    <a:pt x="271" y="447"/>
                  </a:lnTo>
                  <a:lnTo>
                    <a:pt x="335" y="345"/>
                  </a:lnTo>
                  <a:lnTo>
                    <a:pt x="406" y="250"/>
                  </a:lnTo>
                  <a:lnTo>
                    <a:pt x="406" y="228"/>
                  </a:lnTo>
                  <a:lnTo>
                    <a:pt x="371" y="221"/>
                  </a:lnTo>
                  <a:lnTo>
                    <a:pt x="335" y="214"/>
                  </a:lnTo>
                  <a:lnTo>
                    <a:pt x="302" y="207"/>
                  </a:lnTo>
                  <a:lnTo>
                    <a:pt x="269" y="200"/>
                  </a:lnTo>
                  <a:lnTo>
                    <a:pt x="233" y="190"/>
                  </a:lnTo>
                  <a:lnTo>
                    <a:pt x="202" y="178"/>
                  </a:lnTo>
                  <a:lnTo>
                    <a:pt x="169" y="169"/>
                  </a:lnTo>
                  <a:lnTo>
                    <a:pt x="136" y="159"/>
                  </a:lnTo>
                  <a:lnTo>
                    <a:pt x="195" y="119"/>
                  </a:lnTo>
                  <a:lnTo>
                    <a:pt x="259" y="86"/>
                  </a:lnTo>
                  <a:lnTo>
                    <a:pt x="326" y="55"/>
                  </a:lnTo>
                  <a:lnTo>
                    <a:pt x="395" y="34"/>
                  </a:lnTo>
                  <a:lnTo>
                    <a:pt x="466" y="15"/>
                  </a:lnTo>
                  <a:lnTo>
                    <a:pt x="539" y="5"/>
                  </a:lnTo>
                  <a:lnTo>
                    <a:pt x="611" y="0"/>
                  </a:lnTo>
                  <a:lnTo>
                    <a:pt x="684" y="3"/>
                  </a:lnTo>
                  <a:lnTo>
                    <a:pt x="734" y="86"/>
                  </a:lnTo>
                  <a:lnTo>
                    <a:pt x="713" y="214"/>
                  </a:lnTo>
                  <a:lnTo>
                    <a:pt x="634" y="366"/>
                  </a:lnTo>
                  <a:lnTo>
                    <a:pt x="523" y="537"/>
                  </a:lnTo>
                  <a:lnTo>
                    <a:pt x="395" y="708"/>
                  </a:lnTo>
                  <a:lnTo>
                    <a:pt x="274" y="867"/>
                  </a:lnTo>
                  <a:lnTo>
                    <a:pt x="174" y="998"/>
                  </a:lnTo>
                  <a:lnTo>
                    <a:pt x="119" y="1095"/>
                  </a:lnTo>
                  <a:close/>
                </a:path>
              </a:pathLst>
            </a:custGeom>
            <a:solidFill>
              <a:srgbClr val="FF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93" name="Freeform 118"/>
            <p:cNvSpPr>
              <a:spLocks/>
            </p:cNvSpPr>
            <p:nvPr/>
          </p:nvSpPr>
          <p:spPr bwMode="auto">
            <a:xfrm>
              <a:off x="6134" y="3421"/>
              <a:ext cx="62" cy="174"/>
            </a:xfrm>
            <a:custGeom>
              <a:avLst/>
              <a:gdLst>
                <a:gd name="T0" fmla="*/ 62 w 62"/>
                <a:gd name="T1" fmla="*/ 126 h 174"/>
                <a:gd name="T2" fmla="*/ 53 w 62"/>
                <a:gd name="T3" fmla="*/ 174 h 174"/>
                <a:gd name="T4" fmla="*/ 38 w 62"/>
                <a:gd name="T5" fmla="*/ 150 h 174"/>
                <a:gd name="T6" fmla="*/ 29 w 62"/>
                <a:gd name="T7" fmla="*/ 131 h 174"/>
                <a:gd name="T8" fmla="*/ 22 w 62"/>
                <a:gd name="T9" fmla="*/ 110 h 174"/>
                <a:gd name="T10" fmla="*/ 17 w 62"/>
                <a:gd name="T11" fmla="*/ 91 h 174"/>
                <a:gd name="T12" fmla="*/ 10 w 62"/>
                <a:gd name="T13" fmla="*/ 67 h 174"/>
                <a:gd name="T14" fmla="*/ 5 w 62"/>
                <a:gd name="T15" fmla="*/ 43 h 174"/>
                <a:gd name="T16" fmla="*/ 0 w 62"/>
                <a:gd name="T17" fmla="*/ 22 h 174"/>
                <a:gd name="T18" fmla="*/ 0 w 62"/>
                <a:gd name="T19" fmla="*/ 0 h 174"/>
                <a:gd name="T20" fmla="*/ 15 w 62"/>
                <a:gd name="T21" fmla="*/ 5 h 174"/>
                <a:gd name="T22" fmla="*/ 27 w 62"/>
                <a:gd name="T23" fmla="*/ 17 h 174"/>
                <a:gd name="T24" fmla="*/ 34 w 62"/>
                <a:gd name="T25" fmla="*/ 31 h 174"/>
                <a:gd name="T26" fmla="*/ 43 w 62"/>
                <a:gd name="T27" fmla="*/ 50 h 174"/>
                <a:gd name="T28" fmla="*/ 48 w 62"/>
                <a:gd name="T29" fmla="*/ 67 h 174"/>
                <a:gd name="T30" fmla="*/ 55 w 62"/>
                <a:gd name="T31" fmla="*/ 88 h 174"/>
                <a:gd name="T32" fmla="*/ 57 w 62"/>
                <a:gd name="T33" fmla="*/ 107 h 174"/>
                <a:gd name="T34" fmla="*/ 62 w 62"/>
                <a:gd name="T35" fmla="*/ 126 h 1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2"/>
                <a:gd name="T55" fmla="*/ 0 h 174"/>
                <a:gd name="T56" fmla="*/ 62 w 62"/>
                <a:gd name="T57" fmla="*/ 174 h 17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2" h="174">
                  <a:moveTo>
                    <a:pt x="62" y="126"/>
                  </a:moveTo>
                  <a:lnTo>
                    <a:pt x="53" y="174"/>
                  </a:lnTo>
                  <a:lnTo>
                    <a:pt x="38" y="150"/>
                  </a:lnTo>
                  <a:lnTo>
                    <a:pt x="29" y="131"/>
                  </a:lnTo>
                  <a:lnTo>
                    <a:pt x="22" y="110"/>
                  </a:lnTo>
                  <a:lnTo>
                    <a:pt x="17" y="91"/>
                  </a:lnTo>
                  <a:lnTo>
                    <a:pt x="10" y="67"/>
                  </a:lnTo>
                  <a:lnTo>
                    <a:pt x="5" y="43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5" y="5"/>
                  </a:lnTo>
                  <a:lnTo>
                    <a:pt x="27" y="17"/>
                  </a:lnTo>
                  <a:lnTo>
                    <a:pt x="34" y="31"/>
                  </a:lnTo>
                  <a:lnTo>
                    <a:pt x="43" y="50"/>
                  </a:lnTo>
                  <a:lnTo>
                    <a:pt x="48" y="67"/>
                  </a:lnTo>
                  <a:lnTo>
                    <a:pt x="55" y="88"/>
                  </a:lnTo>
                  <a:lnTo>
                    <a:pt x="57" y="107"/>
                  </a:lnTo>
                  <a:lnTo>
                    <a:pt x="62" y="1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94" name="Freeform 119"/>
            <p:cNvSpPr>
              <a:spLocks/>
            </p:cNvSpPr>
            <p:nvPr/>
          </p:nvSpPr>
          <p:spPr bwMode="auto">
            <a:xfrm>
              <a:off x="6619" y="3343"/>
              <a:ext cx="64" cy="173"/>
            </a:xfrm>
            <a:custGeom>
              <a:avLst/>
              <a:gdLst>
                <a:gd name="T0" fmla="*/ 64 w 64"/>
                <a:gd name="T1" fmla="*/ 131 h 173"/>
                <a:gd name="T2" fmla="*/ 52 w 64"/>
                <a:gd name="T3" fmla="*/ 173 h 173"/>
                <a:gd name="T4" fmla="*/ 40 w 64"/>
                <a:gd name="T5" fmla="*/ 152 h 173"/>
                <a:gd name="T6" fmla="*/ 31 w 64"/>
                <a:gd name="T7" fmla="*/ 131 h 173"/>
                <a:gd name="T8" fmla="*/ 24 w 64"/>
                <a:gd name="T9" fmla="*/ 107 h 173"/>
                <a:gd name="T10" fmla="*/ 16 w 64"/>
                <a:gd name="T11" fmla="*/ 88 h 173"/>
                <a:gd name="T12" fmla="*/ 9 w 64"/>
                <a:gd name="T13" fmla="*/ 67 h 173"/>
                <a:gd name="T14" fmla="*/ 5 w 64"/>
                <a:gd name="T15" fmla="*/ 45 h 173"/>
                <a:gd name="T16" fmla="*/ 0 w 64"/>
                <a:gd name="T17" fmla="*/ 24 h 173"/>
                <a:gd name="T18" fmla="*/ 0 w 64"/>
                <a:gd name="T19" fmla="*/ 0 h 173"/>
                <a:gd name="T20" fmla="*/ 14 w 64"/>
                <a:gd name="T21" fmla="*/ 7 h 173"/>
                <a:gd name="T22" fmla="*/ 28 w 64"/>
                <a:gd name="T23" fmla="*/ 19 h 173"/>
                <a:gd name="T24" fmla="*/ 35 w 64"/>
                <a:gd name="T25" fmla="*/ 33 h 173"/>
                <a:gd name="T26" fmla="*/ 45 w 64"/>
                <a:gd name="T27" fmla="*/ 52 h 173"/>
                <a:gd name="T28" fmla="*/ 50 w 64"/>
                <a:gd name="T29" fmla="*/ 69 h 173"/>
                <a:gd name="T30" fmla="*/ 57 w 64"/>
                <a:gd name="T31" fmla="*/ 90 h 173"/>
                <a:gd name="T32" fmla="*/ 59 w 64"/>
                <a:gd name="T33" fmla="*/ 109 h 173"/>
                <a:gd name="T34" fmla="*/ 64 w 64"/>
                <a:gd name="T35" fmla="*/ 131 h 17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73"/>
                <a:gd name="T56" fmla="*/ 64 w 64"/>
                <a:gd name="T57" fmla="*/ 173 h 17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73">
                  <a:moveTo>
                    <a:pt x="64" y="131"/>
                  </a:moveTo>
                  <a:lnTo>
                    <a:pt x="52" y="173"/>
                  </a:lnTo>
                  <a:lnTo>
                    <a:pt x="40" y="152"/>
                  </a:lnTo>
                  <a:lnTo>
                    <a:pt x="31" y="131"/>
                  </a:lnTo>
                  <a:lnTo>
                    <a:pt x="24" y="107"/>
                  </a:lnTo>
                  <a:lnTo>
                    <a:pt x="16" y="88"/>
                  </a:lnTo>
                  <a:lnTo>
                    <a:pt x="9" y="67"/>
                  </a:lnTo>
                  <a:lnTo>
                    <a:pt x="5" y="45"/>
                  </a:lnTo>
                  <a:lnTo>
                    <a:pt x="0" y="24"/>
                  </a:lnTo>
                  <a:lnTo>
                    <a:pt x="0" y="0"/>
                  </a:lnTo>
                  <a:lnTo>
                    <a:pt x="14" y="7"/>
                  </a:lnTo>
                  <a:lnTo>
                    <a:pt x="28" y="19"/>
                  </a:lnTo>
                  <a:lnTo>
                    <a:pt x="35" y="33"/>
                  </a:lnTo>
                  <a:lnTo>
                    <a:pt x="45" y="52"/>
                  </a:lnTo>
                  <a:lnTo>
                    <a:pt x="50" y="69"/>
                  </a:lnTo>
                  <a:lnTo>
                    <a:pt x="57" y="90"/>
                  </a:lnTo>
                  <a:lnTo>
                    <a:pt x="59" y="109"/>
                  </a:lnTo>
                  <a:lnTo>
                    <a:pt x="64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95" name="Freeform 120"/>
            <p:cNvSpPr>
              <a:spLocks/>
            </p:cNvSpPr>
            <p:nvPr/>
          </p:nvSpPr>
          <p:spPr bwMode="auto">
            <a:xfrm>
              <a:off x="2792" y="3725"/>
              <a:ext cx="1063" cy="1228"/>
            </a:xfrm>
            <a:custGeom>
              <a:avLst/>
              <a:gdLst>
                <a:gd name="T0" fmla="*/ 596 w 1063"/>
                <a:gd name="T1" fmla="*/ 1228 h 1228"/>
                <a:gd name="T2" fmla="*/ 536 w 1063"/>
                <a:gd name="T3" fmla="*/ 1211 h 1228"/>
                <a:gd name="T4" fmla="*/ 479 w 1063"/>
                <a:gd name="T5" fmla="*/ 1190 h 1228"/>
                <a:gd name="T6" fmla="*/ 415 w 1063"/>
                <a:gd name="T7" fmla="*/ 1166 h 1228"/>
                <a:gd name="T8" fmla="*/ 354 w 1063"/>
                <a:gd name="T9" fmla="*/ 1150 h 1228"/>
                <a:gd name="T10" fmla="*/ 289 w 1063"/>
                <a:gd name="T11" fmla="*/ 1138 h 1228"/>
                <a:gd name="T12" fmla="*/ 235 w 1063"/>
                <a:gd name="T13" fmla="*/ 1142 h 1228"/>
                <a:gd name="T14" fmla="*/ 180 w 1063"/>
                <a:gd name="T15" fmla="*/ 1164 h 1228"/>
                <a:gd name="T16" fmla="*/ 138 w 1063"/>
                <a:gd name="T17" fmla="*/ 1216 h 1228"/>
                <a:gd name="T18" fmla="*/ 119 w 1063"/>
                <a:gd name="T19" fmla="*/ 1218 h 1228"/>
                <a:gd name="T20" fmla="*/ 102 w 1063"/>
                <a:gd name="T21" fmla="*/ 1221 h 1228"/>
                <a:gd name="T22" fmla="*/ 81 w 1063"/>
                <a:gd name="T23" fmla="*/ 1221 h 1228"/>
                <a:gd name="T24" fmla="*/ 66 w 1063"/>
                <a:gd name="T25" fmla="*/ 1223 h 1228"/>
                <a:gd name="T26" fmla="*/ 50 w 1063"/>
                <a:gd name="T27" fmla="*/ 1223 h 1228"/>
                <a:gd name="T28" fmla="*/ 33 w 1063"/>
                <a:gd name="T29" fmla="*/ 1223 h 1228"/>
                <a:gd name="T30" fmla="*/ 16 w 1063"/>
                <a:gd name="T31" fmla="*/ 1223 h 1228"/>
                <a:gd name="T32" fmla="*/ 2 w 1063"/>
                <a:gd name="T33" fmla="*/ 1228 h 1228"/>
                <a:gd name="T34" fmla="*/ 0 w 1063"/>
                <a:gd name="T35" fmla="*/ 1209 h 1228"/>
                <a:gd name="T36" fmla="*/ 0 w 1063"/>
                <a:gd name="T37" fmla="*/ 1190 h 1228"/>
                <a:gd name="T38" fmla="*/ 0 w 1063"/>
                <a:gd name="T39" fmla="*/ 1171 h 1228"/>
                <a:gd name="T40" fmla="*/ 2 w 1063"/>
                <a:gd name="T41" fmla="*/ 1157 h 1228"/>
                <a:gd name="T42" fmla="*/ 5 w 1063"/>
                <a:gd name="T43" fmla="*/ 1140 h 1228"/>
                <a:gd name="T44" fmla="*/ 12 w 1063"/>
                <a:gd name="T45" fmla="*/ 1126 h 1228"/>
                <a:gd name="T46" fmla="*/ 24 w 1063"/>
                <a:gd name="T47" fmla="*/ 1112 h 1228"/>
                <a:gd name="T48" fmla="*/ 43 w 1063"/>
                <a:gd name="T49" fmla="*/ 1102 h 1228"/>
                <a:gd name="T50" fmla="*/ 107 w 1063"/>
                <a:gd name="T51" fmla="*/ 1081 h 1228"/>
                <a:gd name="T52" fmla="*/ 173 w 1063"/>
                <a:gd name="T53" fmla="*/ 1064 h 1228"/>
                <a:gd name="T54" fmla="*/ 242 w 1063"/>
                <a:gd name="T55" fmla="*/ 1052 h 1228"/>
                <a:gd name="T56" fmla="*/ 311 w 1063"/>
                <a:gd name="T57" fmla="*/ 1043 h 1228"/>
                <a:gd name="T58" fmla="*/ 377 w 1063"/>
                <a:gd name="T59" fmla="*/ 1026 h 1228"/>
                <a:gd name="T60" fmla="*/ 441 w 1063"/>
                <a:gd name="T61" fmla="*/ 1007 h 1228"/>
                <a:gd name="T62" fmla="*/ 503 w 1063"/>
                <a:gd name="T63" fmla="*/ 979 h 1228"/>
                <a:gd name="T64" fmla="*/ 558 w 1063"/>
                <a:gd name="T65" fmla="*/ 938 h 1228"/>
                <a:gd name="T66" fmla="*/ 567 w 1063"/>
                <a:gd name="T67" fmla="*/ 822 h 1228"/>
                <a:gd name="T68" fmla="*/ 584 w 1063"/>
                <a:gd name="T69" fmla="*/ 710 h 1228"/>
                <a:gd name="T70" fmla="*/ 598 w 1063"/>
                <a:gd name="T71" fmla="*/ 596 h 1228"/>
                <a:gd name="T72" fmla="*/ 612 w 1063"/>
                <a:gd name="T73" fmla="*/ 485 h 1228"/>
                <a:gd name="T74" fmla="*/ 622 w 1063"/>
                <a:gd name="T75" fmla="*/ 368 h 1228"/>
                <a:gd name="T76" fmla="*/ 634 w 1063"/>
                <a:gd name="T77" fmla="*/ 254 h 1228"/>
                <a:gd name="T78" fmla="*/ 638 w 1063"/>
                <a:gd name="T79" fmla="*/ 138 h 1228"/>
                <a:gd name="T80" fmla="*/ 643 w 1063"/>
                <a:gd name="T81" fmla="*/ 22 h 1228"/>
                <a:gd name="T82" fmla="*/ 672 w 1063"/>
                <a:gd name="T83" fmla="*/ 7 h 1228"/>
                <a:gd name="T84" fmla="*/ 719 w 1063"/>
                <a:gd name="T85" fmla="*/ 3 h 1228"/>
                <a:gd name="T86" fmla="*/ 774 w 1063"/>
                <a:gd name="T87" fmla="*/ 0 h 1228"/>
                <a:gd name="T88" fmla="*/ 840 w 1063"/>
                <a:gd name="T89" fmla="*/ 3 h 1228"/>
                <a:gd name="T90" fmla="*/ 902 w 1063"/>
                <a:gd name="T91" fmla="*/ 3 h 1228"/>
                <a:gd name="T92" fmla="*/ 966 w 1063"/>
                <a:gd name="T93" fmla="*/ 5 h 1228"/>
                <a:gd name="T94" fmla="*/ 1021 w 1063"/>
                <a:gd name="T95" fmla="*/ 3 h 1228"/>
                <a:gd name="T96" fmla="*/ 1063 w 1063"/>
                <a:gd name="T97" fmla="*/ 0 h 1228"/>
                <a:gd name="T98" fmla="*/ 1033 w 1063"/>
                <a:gd name="T99" fmla="*/ 102 h 1228"/>
                <a:gd name="T100" fmla="*/ 997 w 1063"/>
                <a:gd name="T101" fmla="*/ 269 h 1228"/>
                <a:gd name="T102" fmla="*/ 949 w 1063"/>
                <a:gd name="T103" fmla="*/ 466 h 1228"/>
                <a:gd name="T104" fmla="*/ 892 w 1063"/>
                <a:gd name="T105" fmla="*/ 682 h 1228"/>
                <a:gd name="T106" fmla="*/ 828 w 1063"/>
                <a:gd name="T107" fmla="*/ 886 h 1228"/>
                <a:gd name="T108" fmla="*/ 755 w 1063"/>
                <a:gd name="T109" fmla="*/ 1059 h 1228"/>
                <a:gd name="T110" fmla="*/ 674 w 1063"/>
                <a:gd name="T111" fmla="*/ 1180 h 1228"/>
                <a:gd name="T112" fmla="*/ 596 w 1063"/>
                <a:gd name="T113" fmla="*/ 1228 h 12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3"/>
                <a:gd name="T172" fmla="*/ 0 h 1228"/>
                <a:gd name="T173" fmla="*/ 1063 w 1063"/>
                <a:gd name="T174" fmla="*/ 1228 h 12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3" h="1228">
                  <a:moveTo>
                    <a:pt x="596" y="1228"/>
                  </a:moveTo>
                  <a:lnTo>
                    <a:pt x="536" y="1211"/>
                  </a:lnTo>
                  <a:lnTo>
                    <a:pt x="479" y="1190"/>
                  </a:lnTo>
                  <a:lnTo>
                    <a:pt x="415" y="1166"/>
                  </a:lnTo>
                  <a:lnTo>
                    <a:pt x="354" y="1150"/>
                  </a:lnTo>
                  <a:lnTo>
                    <a:pt x="289" y="1138"/>
                  </a:lnTo>
                  <a:lnTo>
                    <a:pt x="235" y="1142"/>
                  </a:lnTo>
                  <a:lnTo>
                    <a:pt x="180" y="1164"/>
                  </a:lnTo>
                  <a:lnTo>
                    <a:pt x="138" y="1216"/>
                  </a:lnTo>
                  <a:lnTo>
                    <a:pt x="119" y="1218"/>
                  </a:lnTo>
                  <a:lnTo>
                    <a:pt x="102" y="1221"/>
                  </a:lnTo>
                  <a:lnTo>
                    <a:pt x="81" y="1221"/>
                  </a:lnTo>
                  <a:lnTo>
                    <a:pt x="66" y="1223"/>
                  </a:lnTo>
                  <a:lnTo>
                    <a:pt x="50" y="1223"/>
                  </a:lnTo>
                  <a:lnTo>
                    <a:pt x="33" y="1223"/>
                  </a:lnTo>
                  <a:lnTo>
                    <a:pt x="16" y="1223"/>
                  </a:lnTo>
                  <a:lnTo>
                    <a:pt x="2" y="1228"/>
                  </a:lnTo>
                  <a:lnTo>
                    <a:pt x="0" y="1209"/>
                  </a:lnTo>
                  <a:lnTo>
                    <a:pt x="0" y="1190"/>
                  </a:lnTo>
                  <a:lnTo>
                    <a:pt x="0" y="1171"/>
                  </a:lnTo>
                  <a:lnTo>
                    <a:pt x="2" y="1157"/>
                  </a:lnTo>
                  <a:lnTo>
                    <a:pt x="5" y="1140"/>
                  </a:lnTo>
                  <a:lnTo>
                    <a:pt x="12" y="1126"/>
                  </a:lnTo>
                  <a:lnTo>
                    <a:pt x="24" y="1112"/>
                  </a:lnTo>
                  <a:lnTo>
                    <a:pt x="43" y="1102"/>
                  </a:lnTo>
                  <a:lnTo>
                    <a:pt x="107" y="1081"/>
                  </a:lnTo>
                  <a:lnTo>
                    <a:pt x="173" y="1064"/>
                  </a:lnTo>
                  <a:lnTo>
                    <a:pt x="242" y="1052"/>
                  </a:lnTo>
                  <a:lnTo>
                    <a:pt x="311" y="1043"/>
                  </a:lnTo>
                  <a:lnTo>
                    <a:pt x="377" y="1026"/>
                  </a:lnTo>
                  <a:lnTo>
                    <a:pt x="441" y="1007"/>
                  </a:lnTo>
                  <a:lnTo>
                    <a:pt x="503" y="979"/>
                  </a:lnTo>
                  <a:lnTo>
                    <a:pt x="558" y="938"/>
                  </a:lnTo>
                  <a:lnTo>
                    <a:pt x="567" y="822"/>
                  </a:lnTo>
                  <a:lnTo>
                    <a:pt x="584" y="710"/>
                  </a:lnTo>
                  <a:lnTo>
                    <a:pt x="598" y="596"/>
                  </a:lnTo>
                  <a:lnTo>
                    <a:pt x="612" y="485"/>
                  </a:lnTo>
                  <a:lnTo>
                    <a:pt x="622" y="368"/>
                  </a:lnTo>
                  <a:lnTo>
                    <a:pt x="634" y="254"/>
                  </a:lnTo>
                  <a:lnTo>
                    <a:pt x="638" y="138"/>
                  </a:lnTo>
                  <a:lnTo>
                    <a:pt x="643" y="22"/>
                  </a:lnTo>
                  <a:lnTo>
                    <a:pt x="672" y="7"/>
                  </a:lnTo>
                  <a:lnTo>
                    <a:pt x="719" y="3"/>
                  </a:lnTo>
                  <a:lnTo>
                    <a:pt x="774" y="0"/>
                  </a:lnTo>
                  <a:lnTo>
                    <a:pt x="840" y="3"/>
                  </a:lnTo>
                  <a:lnTo>
                    <a:pt x="902" y="3"/>
                  </a:lnTo>
                  <a:lnTo>
                    <a:pt x="966" y="5"/>
                  </a:lnTo>
                  <a:lnTo>
                    <a:pt x="1021" y="3"/>
                  </a:lnTo>
                  <a:lnTo>
                    <a:pt x="1063" y="0"/>
                  </a:lnTo>
                  <a:lnTo>
                    <a:pt x="1033" y="102"/>
                  </a:lnTo>
                  <a:lnTo>
                    <a:pt x="997" y="269"/>
                  </a:lnTo>
                  <a:lnTo>
                    <a:pt x="949" y="466"/>
                  </a:lnTo>
                  <a:lnTo>
                    <a:pt x="892" y="682"/>
                  </a:lnTo>
                  <a:lnTo>
                    <a:pt x="828" y="886"/>
                  </a:lnTo>
                  <a:lnTo>
                    <a:pt x="755" y="1059"/>
                  </a:lnTo>
                  <a:lnTo>
                    <a:pt x="674" y="1180"/>
                  </a:lnTo>
                  <a:lnTo>
                    <a:pt x="596" y="1228"/>
                  </a:lnTo>
                  <a:close/>
                </a:path>
              </a:pathLst>
            </a:custGeom>
            <a:solidFill>
              <a:srgbClr val="FF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96" name="Freeform 121"/>
            <p:cNvSpPr>
              <a:spLocks/>
            </p:cNvSpPr>
            <p:nvPr/>
          </p:nvSpPr>
          <p:spPr bwMode="auto">
            <a:xfrm>
              <a:off x="4019" y="4518"/>
              <a:ext cx="646" cy="516"/>
            </a:xfrm>
            <a:custGeom>
              <a:avLst/>
              <a:gdLst>
                <a:gd name="T0" fmla="*/ 259 w 646"/>
                <a:gd name="T1" fmla="*/ 36 h 516"/>
                <a:gd name="T2" fmla="*/ 242 w 646"/>
                <a:gd name="T3" fmla="*/ 88 h 516"/>
                <a:gd name="T4" fmla="*/ 228 w 646"/>
                <a:gd name="T5" fmla="*/ 148 h 516"/>
                <a:gd name="T6" fmla="*/ 238 w 646"/>
                <a:gd name="T7" fmla="*/ 193 h 516"/>
                <a:gd name="T8" fmla="*/ 280 w 646"/>
                <a:gd name="T9" fmla="*/ 171 h 516"/>
                <a:gd name="T10" fmla="*/ 325 w 646"/>
                <a:gd name="T11" fmla="*/ 98 h 516"/>
                <a:gd name="T12" fmla="*/ 380 w 646"/>
                <a:gd name="T13" fmla="*/ 36 h 516"/>
                <a:gd name="T14" fmla="*/ 449 w 646"/>
                <a:gd name="T15" fmla="*/ 17 h 516"/>
                <a:gd name="T16" fmla="*/ 463 w 646"/>
                <a:gd name="T17" fmla="*/ 69 h 516"/>
                <a:gd name="T18" fmla="*/ 401 w 646"/>
                <a:gd name="T19" fmla="*/ 131 h 516"/>
                <a:gd name="T20" fmla="*/ 342 w 646"/>
                <a:gd name="T21" fmla="*/ 202 h 516"/>
                <a:gd name="T22" fmla="*/ 290 w 646"/>
                <a:gd name="T23" fmla="*/ 271 h 516"/>
                <a:gd name="T24" fmla="*/ 276 w 646"/>
                <a:gd name="T25" fmla="*/ 338 h 516"/>
                <a:gd name="T26" fmla="*/ 309 w 646"/>
                <a:gd name="T27" fmla="*/ 366 h 516"/>
                <a:gd name="T28" fmla="*/ 368 w 646"/>
                <a:gd name="T29" fmla="*/ 371 h 516"/>
                <a:gd name="T30" fmla="*/ 425 w 646"/>
                <a:gd name="T31" fmla="*/ 375 h 516"/>
                <a:gd name="T32" fmla="*/ 470 w 646"/>
                <a:gd name="T33" fmla="*/ 385 h 516"/>
                <a:gd name="T34" fmla="*/ 520 w 646"/>
                <a:gd name="T35" fmla="*/ 385 h 516"/>
                <a:gd name="T36" fmla="*/ 575 w 646"/>
                <a:gd name="T37" fmla="*/ 397 h 516"/>
                <a:gd name="T38" fmla="*/ 622 w 646"/>
                <a:gd name="T39" fmla="*/ 418 h 516"/>
                <a:gd name="T40" fmla="*/ 646 w 646"/>
                <a:gd name="T41" fmla="*/ 456 h 516"/>
                <a:gd name="T42" fmla="*/ 632 w 646"/>
                <a:gd name="T43" fmla="*/ 485 h 516"/>
                <a:gd name="T44" fmla="*/ 603 w 646"/>
                <a:gd name="T45" fmla="*/ 499 h 516"/>
                <a:gd name="T46" fmla="*/ 568 w 646"/>
                <a:gd name="T47" fmla="*/ 508 h 516"/>
                <a:gd name="T48" fmla="*/ 508 w 646"/>
                <a:gd name="T49" fmla="*/ 516 h 516"/>
                <a:gd name="T50" fmla="*/ 423 w 646"/>
                <a:gd name="T51" fmla="*/ 504 h 516"/>
                <a:gd name="T52" fmla="*/ 342 w 646"/>
                <a:gd name="T53" fmla="*/ 485 h 516"/>
                <a:gd name="T54" fmla="*/ 259 w 646"/>
                <a:gd name="T55" fmla="*/ 468 h 516"/>
                <a:gd name="T56" fmla="*/ 190 w 646"/>
                <a:gd name="T57" fmla="*/ 473 h 516"/>
                <a:gd name="T58" fmla="*/ 136 w 646"/>
                <a:gd name="T59" fmla="*/ 489 h 516"/>
                <a:gd name="T60" fmla="*/ 79 w 646"/>
                <a:gd name="T61" fmla="*/ 504 h 516"/>
                <a:gd name="T62" fmla="*/ 24 w 646"/>
                <a:gd name="T63" fmla="*/ 497 h 516"/>
                <a:gd name="T64" fmla="*/ 5 w 646"/>
                <a:gd name="T65" fmla="*/ 454 h 516"/>
                <a:gd name="T66" fmla="*/ 43 w 646"/>
                <a:gd name="T67" fmla="*/ 380 h 516"/>
                <a:gd name="T68" fmla="*/ 95 w 646"/>
                <a:gd name="T69" fmla="*/ 300 h 516"/>
                <a:gd name="T70" fmla="*/ 126 w 646"/>
                <a:gd name="T71" fmla="*/ 224 h 516"/>
                <a:gd name="T72" fmla="*/ 128 w 646"/>
                <a:gd name="T73" fmla="*/ 176 h 516"/>
                <a:gd name="T74" fmla="*/ 128 w 646"/>
                <a:gd name="T75" fmla="*/ 121 h 516"/>
                <a:gd name="T76" fmla="*/ 124 w 646"/>
                <a:gd name="T77" fmla="*/ 72 h 516"/>
                <a:gd name="T78" fmla="*/ 114 w 646"/>
                <a:gd name="T79" fmla="*/ 22 h 516"/>
                <a:gd name="T80" fmla="*/ 266 w 646"/>
                <a:gd name="T81" fmla="*/ 24 h 5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46"/>
                <a:gd name="T124" fmla="*/ 0 h 516"/>
                <a:gd name="T125" fmla="*/ 646 w 646"/>
                <a:gd name="T126" fmla="*/ 516 h 5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46" h="516">
                  <a:moveTo>
                    <a:pt x="266" y="24"/>
                  </a:moveTo>
                  <a:lnTo>
                    <a:pt x="259" y="36"/>
                  </a:lnTo>
                  <a:lnTo>
                    <a:pt x="252" y="62"/>
                  </a:lnTo>
                  <a:lnTo>
                    <a:pt x="242" y="88"/>
                  </a:lnTo>
                  <a:lnTo>
                    <a:pt x="235" y="121"/>
                  </a:lnTo>
                  <a:lnTo>
                    <a:pt x="228" y="148"/>
                  </a:lnTo>
                  <a:lnTo>
                    <a:pt x="231" y="176"/>
                  </a:lnTo>
                  <a:lnTo>
                    <a:pt x="238" y="193"/>
                  </a:lnTo>
                  <a:lnTo>
                    <a:pt x="257" y="200"/>
                  </a:lnTo>
                  <a:lnTo>
                    <a:pt x="280" y="171"/>
                  </a:lnTo>
                  <a:lnTo>
                    <a:pt x="304" y="136"/>
                  </a:lnTo>
                  <a:lnTo>
                    <a:pt x="325" y="98"/>
                  </a:lnTo>
                  <a:lnTo>
                    <a:pt x="354" y="67"/>
                  </a:lnTo>
                  <a:lnTo>
                    <a:pt x="380" y="36"/>
                  </a:lnTo>
                  <a:lnTo>
                    <a:pt x="411" y="22"/>
                  </a:lnTo>
                  <a:lnTo>
                    <a:pt x="449" y="17"/>
                  </a:lnTo>
                  <a:lnTo>
                    <a:pt x="496" y="36"/>
                  </a:lnTo>
                  <a:lnTo>
                    <a:pt x="463" y="69"/>
                  </a:lnTo>
                  <a:lnTo>
                    <a:pt x="432" y="100"/>
                  </a:lnTo>
                  <a:lnTo>
                    <a:pt x="401" y="131"/>
                  </a:lnTo>
                  <a:lnTo>
                    <a:pt x="373" y="169"/>
                  </a:lnTo>
                  <a:lnTo>
                    <a:pt x="342" y="202"/>
                  </a:lnTo>
                  <a:lnTo>
                    <a:pt x="314" y="235"/>
                  </a:lnTo>
                  <a:lnTo>
                    <a:pt x="290" y="271"/>
                  </a:lnTo>
                  <a:lnTo>
                    <a:pt x="271" y="314"/>
                  </a:lnTo>
                  <a:lnTo>
                    <a:pt x="276" y="338"/>
                  </a:lnTo>
                  <a:lnTo>
                    <a:pt x="290" y="357"/>
                  </a:lnTo>
                  <a:lnTo>
                    <a:pt x="309" y="366"/>
                  </a:lnTo>
                  <a:lnTo>
                    <a:pt x="340" y="371"/>
                  </a:lnTo>
                  <a:lnTo>
                    <a:pt x="368" y="371"/>
                  </a:lnTo>
                  <a:lnTo>
                    <a:pt x="397" y="373"/>
                  </a:lnTo>
                  <a:lnTo>
                    <a:pt x="425" y="375"/>
                  </a:lnTo>
                  <a:lnTo>
                    <a:pt x="449" y="385"/>
                  </a:lnTo>
                  <a:lnTo>
                    <a:pt x="470" y="385"/>
                  </a:lnTo>
                  <a:lnTo>
                    <a:pt x="496" y="385"/>
                  </a:lnTo>
                  <a:lnTo>
                    <a:pt x="520" y="385"/>
                  </a:lnTo>
                  <a:lnTo>
                    <a:pt x="549" y="392"/>
                  </a:lnTo>
                  <a:lnTo>
                    <a:pt x="575" y="397"/>
                  </a:lnTo>
                  <a:lnTo>
                    <a:pt x="601" y="409"/>
                  </a:lnTo>
                  <a:lnTo>
                    <a:pt x="622" y="418"/>
                  </a:lnTo>
                  <a:lnTo>
                    <a:pt x="644" y="435"/>
                  </a:lnTo>
                  <a:lnTo>
                    <a:pt x="646" y="456"/>
                  </a:lnTo>
                  <a:lnTo>
                    <a:pt x="641" y="473"/>
                  </a:lnTo>
                  <a:lnTo>
                    <a:pt x="632" y="485"/>
                  </a:lnTo>
                  <a:lnTo>
                    <a:pt x="620" y="494"/>
                  </a:lnTo>
                  <a:lnTo>
                    <a:pt x="603" y="499"/>
                  </a:lnTo>
                  <a:lnTo>
                    <a:pt x="587" y="504"/>
                  </a:lnTo>
                  <a:lnTo>
                    <a:pt x="568" y="508"/>
                  </a:lnTo>
                  <a:lnTo>
                    <a:pt x="553" y="516"/>
                  </a:lnTo>
                  <a:lnTo>
                    <a:pt x="508" y="516"/>
                  </a:lnTo>
                  <a:lnTo>
                    <a:pt x="466" y="513"/>
                  </a:lnTo>
                  <a:lnTo>
                    <a:pt x="423" y="504"/>
                  </a:lnTo>
                  <a:lnTo>
                    <a:pt x="382" y="497"/>
                  </a:lnTo>
                  <a:lnTo>
                    <a:pt x="342" y="485"/>
                  </a:lnTo>
                  <a:lnTo>
                    <a:pt x="299" y="475"/>
                  </a:lnTo>
                  <a:lnTo>
                    <a:pt x="259" y="468"/>
                  </a:lnTo>
                  <a:lnTo>
                    <a:pt x="221" y="470"/>
                  </a:lnTo>
                  <a:lnTo>
                    <a:pt x="190" y="473"/>
                  </a:lnTo>
                  <a:lnTo>
                    <a:pt x="164" y="480"/>
                  </a:lnTo>
                  <a:lnTo>
                    <a:pt x="136" y="489"/>
                  </a:lnTo>
                  <a:lnTo>
                    <a:pt x="109" y="499"/>
                  </a:lnTo>
                  <a:lnTo>
                    <a:pt x="79" y="504"/>
                  </a:lnTo>
                  <a:lnTo>
                    <a:pt x="50" y="506"/>
                  </a:lnTo>
                  <a:lnTo>
                    <a:pt x="24" y="497"/>
                  </a:lnTo>
                  <a:lnTo>
                    <a:pt x="0" y="480"/>
                  </a:lnTo>
                  <a:lnTo>
                    <a:pt x="5" y="454"/>
                  </a:lnTo>
                  <a:lnTo>
                    <a:pt x="22" y="423"/>
                  </a:lnTo>
                  <a:lnTo>
                    <a:pt x="43" y="380"/>
                  </a:lnTo>
                  <a:lnTo>
                    <a:pt x="71" y="342"/>
                  </a:lnTo>
                  <a:lnTo>
                    <a:pt x="95" y="300"/>
                  </a:lnTo>
                  <a:lnTo>
                    <a:pt x="117" y="257"/>
                  </a:lnTo>
                  <a:lnTo>
                    <a:pt x="126" y="224"/>
                  </a:lnTo>
                  <a:lnTo>
                    <a:pt x="126" y="205"/>
                  </a:lnTo>
                  <a:lnTo>
                    <a:pt x="128" y="176"/>
                  </a:lnTo>
                  <a:lnTo>
                    <a:pt x="131" y="148"/>
                  </a:lnTo>
                  <a:lnTo>
                    <a:pt x="128" y="121"/>
                  </a:lnTo>
                  <a:lnTo>
                    <a:pt x="128" y="98"/>
                  </a:lnTo>
                  <a:lnTo>
                    <a:pt x="124" y="72"/>
                  </a:lnTo>
                  <a:lnTo>
                    <a:pt x="119" y="48"/>
                  </a:lnTo>
                  <a:lnTo>
                    <a:pt x="114" y="22"/>
                  </a:lnTo>
                  <a:lnTo>
                    <a:pt x="112" y="0"/>
                  </a:lnTo>
                  <a:lnTo>
                    <a:pt x="266" y="24"/>
                  </a:lnTo>
                  <a:close/>
                </a:path>
              </a:pathLst>
            </a:custGeom>
            <a:solidFill>
              <a:srgbClr val="FF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97" name="Freeform 122"/>
            <p:cNvSpPr>
              <a:spLocks/>
            </p:cNvSpPr>
            <p:nvPr/>
          </p:nvSpPr>
          <p:spPr bwMode="auto">
            <a:xfrm>
              <a:off x="6092" y="4632"/>
              <a:ext cx="137" cy="124"/>
            </a:xfrm>
            <a:custGeom>
              <a:avLst/>
              <a:gdLst>
                <a:gd name="T0" fmla="*/ 95 w 137"/>
                <a:gd name="T1" fmla="*/ 121 h 124"/>
                <a:gd name="T2" fmla="*/ 76 w 137"/>
                <a:gd name="T3" fmla="*/ 121 h 124"/>
                <a:gd name="T4" fmla="*/ 61 w 137"/>
                <a:gd name="T5" fmla="*/ 124 h 124"/>
                <a:gd name="T6" fmla="*/ 50 w 137"/>
                <a:gd name="T7" fmla="*/ 119 h 124"/>
                <a:gd name="T8" fmla="*/ 40 w 137"/>
                <a:gd name="T9" fmla="*/ 114 h 124"/>
                <a:gd name="T10" fmla="*/ 19 w 137"/>
                <a:gd name="T11" fmla="*/ 100 h 124"/>
                <a:gd name="T12" fmla="*/ 5 w 137"/>
                <a:gd name="T13" fmla="*/ 86 h 124"/>
                <a:gd name="T14" fmla="*/ 2 w 137"/>
                <a:gd name="T15" fmla="*/ 72 h 124"/>
                <a:gd name="T16" fmla="*/ 0 w 137"/>
                <a:gd name="T17" fmla="*/ 60 h 124"/>
                <a:gd name="T18" fmla="*/ 0 w 137"/>
                <a:gd name="T19" fmla="*/ 45 h 124"/>
                <a:gd name="T20" fmla="*/ 0 w 137"/>
                <a:gd name="T21" fmla="*/ 34 h 124"/>
                <a:gd name="T22" fmla="*/ 7 w 137"/>
                <a:gd name="T23" fmla="*/ 10 h 124"/>
                <a:gd name="T24" fmla="*/ 26 w 137"/>
                <a:gd name="T25" fmla="*/ 0 h 124"/>
                <a:gd name="T26" fmla="*/ 42 w 137"/>
                <a:gd name="T27" fmla="*/ 0 h 124"/>
                <a:gd name="T28" fmla="*/ 59 w 137"/>
                <a:gd name="T29" fmla="*/ 0 h 124"/>
                <a:gd name="T30" fmla="*/ 71 w 137"/>
                <a:gd name="T31" fmla="*/ 0 h 124"/>
                <a:gd name="T32" fmla="*/ 85 w 137"/>
                <a:gd name="T33" fmla="*/ 5 h 124"/>
                <a:gd name="T34" fmla="*/ 97 w 137"/>
                <a:gd name="T35" fmla="*/ 7 h 124"/>
                <a:gd name="T36" fmla="*/ 109 w 137"/>
                <a:gd name="T37" fmla="*/ 15 h 124"/>
                <a:gd name="T38" fmla="*/ 118 w 137"/>
                <a:gd name="T39" fmla="*/ 24 h 124"/>
                <a:gd name="T40" fmla="*/ 130 w 137"/>
                <a:gd name="T41" fmla="*/ 41 h 124"/>
                <a:gd name="T42" fmla="*/ 137 w 137"/>
                <a:gd name="T43" fmla="*/ 67 h 124"/>
                <a:gd name="T44" fmla="*/ 130 w 137"/>
                <a:gd name="T45" fmla="*/ 91 h 124"/>
                <a:gd name="T46" fmla="*/ 114 w 137"/>
                <a:gd name="T47" fmla="*/ 107 h 124"/>
                <a:gd name="T48" fmla="*/ 95 w 137"/>
                <a:gd name="T49" fmla="*/ 121 h 1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7"/>
                <a:gd name="T76" fmla="*/ 0 h 124"/>
                <a:gd name="T77" fmla="*/ 137 w 137"/>
                <a:gd name="T78" fmla="*/ 124 h 12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7" h="124">
                  <a:moveTo>
                    <a:pt x="95" y="121"/>
                  </a:moveTo>
                  <a:lnTo>
                    <a:pt x="76" y="121"/>
                  </a:lnTo>
                  <a:lnTo>
                    <a:pt x="61" y="124"/>
                  </a:lnTo>
                  <a:lnTo>
                    <a:pt x="50" y="119"/>
                  </a:lnTo>
                  <a:lnTo>
                    <a:pt x="40" y="114"/>
                  </a:lnTo>
                  <a:lnTo>
                    <a:pt x="19" y="100"/>
                  </a:lnTo>
                  <a:lnTo>
                    <a:pt x="5" y="86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45"/>
                  </a:lnTo>
                  <a:lnTo>
                    <a:pt x="0" y="34"/>
                  </a:lnTo>
                  <a:lnTo>
                    <a:pt x="7" y="10"/>
                  </a:lnTo>
                  <a:lnTo>
                    <a:pt x="26" y="0"/>
                  </a:lnTo>
                  <a:lnTo>
                    <a:pt x="42" y="0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5" y="5"/>
                  </a:lnTo>
                  <a:lnTo>
                    <a:pt x="97" y="7"/>
                  </a:lnTo>
                  <a:lnTo>
                    <a:pt x="109" y="15"/>
                  </a:lnTo>
                  <a:lnTo>
                    <a:pt x="118" y="24"/>
                  </a:lnTo>
                  <a:lnTo>
                    <a:pt x="130" y="41"/>
                  </a:lnTo>
                  <a:lnTo>
                    <a:pt x="137" y="67"/>
                  </a:lnTo>
                  <a:lnTo>
                    <a:pt x="130" y="91"/>
                  </a:lnTo>
                  <a:lnTo>
                    <a:pt x="114" y="107"/>
                  </a:lnTo>
                  <a:lnTo>
                    <a:pt x="95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98" name="Freeform 123"/>
            <p:cNvSpPr>
              <a:spLocks/>
            </p:cNvSpPr>
            <p:nvPr/>
          </p:nvSpPr>
          <p:spPr bwMode="auto">
            <a:xfrm>
              <a:off x="6284" y="4658"/>
              <a:ext cx="140" cy="126"/>
            </a:xfrm>
            <a:custGeom>
              <a:avLst/>
              <a:gdLst>
                <a:gd name="T0" fmla="*/ 95 w 140"/>
                <a:gd name="T1" fmla="*/ 126 h 126"/>
                <a:gd name="T2" fmla="*/ 81 w 140"/>
                <a:gd name="T3" fmla="*/ 126 h 126"/>
                <a:gd name="T4" fmla="*/ 69 w 140"/>
                <a:gd name="T5" fmla="*/ 126 h 126"/>
                <a:gd name="T6" fmla="*/ 57 w 140"/>
                <a:gd name="T7" fmla="*/ 122 h 126"/>
                <a:gd name="T8" fmla="*/ 48 w 140"/>
                <a:gd name="T9" fmla="*/ 117 h 126"/>
                <a:gd name="T10" fmla="*/ 26 w 140"/>
                <a:gd name="T11" fmla="*/ 100 h 126"/>
                <a:gd name="T12" fmla="*/ 5 w 140"/>
                <a:gd name="T13" fmla="*/ 84 h 126"/>
                <a:gd name="T14" fmla="*/ 2 w 140"/>
                <a:gd name="T15" fmla="*/ 72 h 126"/>
                <a:gd name="T16" fmla="*/ 0 w 140"/>
                <a:gd name="T17" fmla="*/ 60 h 126"/>
                <a:gd name="T18" fmla="*/ 0 w 140"/>
                <a:gd name="T19" fmla="*/ 48 h 126"/>
                <a:gd name="T20" fmla="*/ 2 w 140"/>
                <a:gd name="T21" fmla="*/ 36 h 126"/>
                <a:gd name="T22" fmla="*/ 2 w 140"/>
                <a:gd name="T23" fmla="*/ 19 h 126"/>
                <a:gd name="T24" fmla="*/ 10 w 140"/>
                <a:gd name="T25" fmla="*/ 12 h 126"/>
                <a:gd name="T26" fmla="*/ 17 w 140"/>
                <a:gd name="T27" fmla="*/ 5 h 126"/>
                <a:gd name="T28" fmla="*/ 33 w 140"/>
                <a:gd name="T29" fmla="*/ 5 h 126"/>
                <a:gd name="T30" fmla="*/ 48 w 140"/>
                <a:gd name="T31" fmla="*/ 3 h 126"/>
                <a:gd name="T32" fmla="*/ 62 w 140"/>
                <a:gd name="T33" fmla="*/ 0 h 126"/>
                <a:gd name="T34" fmla="*/ 74 w 140"/>
                <a:gd name="T35" fmla="*/ 0 h 126"/>
                <a:gd name="T36" fmla="*/ 88 w 140"/>
                <a:gd name="T37" fmla="*/ 5 h 126"/>
                <a:gd name="T38" fmla="*/ 97 w 140"/>
                <a:gd name="T39" fmla="*/ 8 h 126"/>
                <a:gd name="T40" fmla="*/ 112 w 140"/>
                <a:gd name="T41" fmla="*/ 17 h 126"/>
                <a:gd name="T42" fmla="*/ 121 w 140"/>
                <a:gd name="T43" fmla="*/ 31 h 126"/>
                <a:gd name="T44" fmla="*/ 135 w 140"/>
                <a:gd name="T45" fmla="*/ 48 h 126"/>
                <a:gd name="T46" fmla="*/ 140 w 140"/>
                <a:gd name="T47" fmla="*/ 69 h 126"/>
                <a:gd name="T48" fmla="*/ 133 w 140"/>
                <a:gd name="T49" fmla="*/ 91 h 126"/>
                <a:gd name="T50" fmla="*/ 114 w 140"/>
                <a:gd name="T51" fmla="*/ 110 h 126"/>
                <a:gd name="T52" fmla="*/ 95 w 140"/>
                <a:gd name="T53" fmla="*/ 126 h 1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0"/>
                <a:gd name="T82" fmla="*/ 0 h 126"/>
                <a:gd name="T83" fmla="*/ 140 w 140"/>
                <a:gd name="T84" fmla="*/ 126 h 1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0" h="126">
                  <a:moveTo>
                    <a:pt x="95" y="126"/>
                  </a:moveTo>
                  <a:lnTo>
                    <a:pt x="81" y="126"/>
                  </a:lnTo>
                  <a:lnTo>
                    <a:pt x="69" y="126"/>
                  </a:lnTo>
                  <a:lnTo>
                    <a:pt x="57" y="122"/>
                  </a:lnTo>
                  <a:lnTo>
                    <a:pt x="48" y="117"/>
                  </a:lnTo>
                  <a:lnTo>
                    <a:pt x="26" y="100"/>
                  </a:lnTo>
                  <a:lnTo>
                    <a:pt x="5" y="84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2" y="36"/>
                  </a:lnTo>
                  <a:lnTo>
                    <a:pt x="2" y="19"/>
                  </a:lnTo>
                  <a:lnTo>
                    <a:pt x="10" y="12"/>
                  </a:lnTo>
                  <a:lnTo>
                    <a:pt x="17" y="5"/>
                  </a:lnTo>
                  <a:lnTo>
                    <a:pt x="33" y="5"/>
                  </a:lnTo>
                  <a:lnTo>
                    <a:pt x="48" y="3"/>
                  </a:lnTo>
                  <a:lnTo>
                    <a:pt x="62" y="0"/>
                  </a:lnTo>
                  <a:lnTo>
                    <a:pt x="74" y="0"/>
                  </a:lnTo>
                  <a:lnTo>
                    <a:pt x="88" y="5"/>
                  </a:lnTo>
                  <a:lnTo>
                    <a:pt x="97" y="8"/>
                  </a:lnTo>
                  <a:lnTo>
                    <a:pt x="112" y="17"/>
                  </a:lnTo>
                  <a:lnTo>
                    <a:pt x="121" y="31"/>
                  </a:lnTo>
                  <a:lnTo>
                    <a:pt x="135" y="48"/>
                  </a:lnTo>
                  <a:lnTo>
                    <a:pt x="140" y="69"/>
                  </a:lnTo>
                  <a:lnTo>
                    <a:pt x="133" y="91"/>
                  </a:lnTo>
                  <a:lnTo>
                    <a:pt x="114" y="110"/>
                  </a:lnTo>
                  <a:lnTo>
                    <a:pt x="95" y="1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99" name="Freeform 124"/>
            <p:cNvSpPr>
              <a:spLocks/>
            </p:cNvSpPr>
            <p:nvPr/>
          </p:nvSpPr>
          <p:spPr bwMode="auto">
            <a:xfrm>
              <a:off x="2324" y="4782"/>
              <a:ext cx="458" cy="252"/>
            </a:xfrm>
            <a:custGeom>
              <a:avLst/>
              <a:gdLst>
                <a:gd name="T0" fmla="*/ 0 w 458"/>
                <a:gd name="T1" fmla="*/ 252 h 252"/>
                <a:gd name="T2" fmla="*/ 3 w 458"/>
                <a:gd name="T3" fmla="*/ 230 h 252"/>
                <a:gd name="T4" fmla="*/ 12 w 458"/>
                <a:gd name="T5" fmla="*/ 218 h 252"/>
                <a:gd name="T6" fmla="*/ 24 w 458"/>
                <a:gd name="T7" fmla="*/ 206 h 252"/>
                <a:gd name="T8" fmla="*/ 41 w 458"/>
                <a:gd name="T9" fmla="*/ 202 h 252"/>
                <a:gd name="T10" fmla="*/ 57 w 458"/>
                <a:gd name="T11" fmla="*/ 195 h 252"/>
                <a:gd name="T12" fmla="*/ 79 w 458"/>
                <a:gd name="T13" fmla="*/ 192 h 252"/>
                <a:gd name="T14" fmla="*/ 95 w 458"/>
                <a:gd name="T15" fmla="*/ 187 h 252"/>
                <a:gd name="T16" fmla="*/ 114 w 458"/>
                <a:gd name="T17" fmla="*/ 185 h 252"/>
                <a:gd name="T18" fmla="*/ 128 w 458"/>
                <a:gd name="T19" fmla="*/ 178 h 252"/>
                <a:gd name="T20" fmla="*/ 147 w 458"/>
                <a:gd name="T21" fmla="*/ 176 h 252"/>
                <a:gd name="T22" fmla="*/ 166 w 458"/>
                <a:gd name="T23" fmla="*/ 168 h 252"/>
                <a:gd name="T24" fmla="*/ 188 w 458"/>
                <a:gd name="T25" fmla="*/ 166 h 252"/>
                <a:gd name="T26" fmla="*/ 204 w 458"/>
                <a:gd name="T27" fmla="*/ 159 h 252"/>
                <a:gd name="T28" fmla="*/ 221 w 458"/>
                <a:gd name="T29" fmla="*/ 152 h 252"/>
                <a:gd name="T30" fmla="*/ 238 w 458"/>
                <a:gd name="T31" fmla="*/ 138 h 252"/>
                <a:gd name="T32" fmla="*/ 254 w 458"/>
                <a:gd name="T33" fmla="*/ 126 h 252"/>
                <a:gd name="T34" fmla="*/ 266 w 458"/>
                <a:gd name="T35" fmla="*/ 107 h 252"/>
                <a:gd name="T36" fmla="*/ 287 w 458"/>
                <a:gd name="T37" fmla="*/ 90 h 252"/>
                <a:gd name="T38" fmla="*/ 311 w 458"/>
                <a:gd name="T39" fmla="*/ 74 h 252"/>
                <a:gd name="T40" fmla="*/ 337 w 458"/>
                <a:gd name="T41" fmla="*/ 57 h 252"/>
                <a:gd name="T42" fmla="*/ 363 w 458"/>
                <a:gd name="T43" fmla="*/ 40 h 252"/>
                <a:gd name="T44" fmla="*/ 392 w 458"/>
                <a:gd name="T45" fmla="*/ 26 h 252"/>
                <a:gd name="T46" fmla="*/ 420 w 458"/>
                <a:gd name="T47" fmla="*/ 9 h 252"/>
                <a:gd name="T48" fmla="*/ 454 w 458"/>
                <a:gd name="T49" fmla="*/ 2 h 252"/>
                <a:gd name="T50" fmla="*/ 458 w 458"/>
                <a:gd name="T51" fmla="*/ 0 h 252"/>
                <a:gd name="T52" fmla="*/ 458 w 458"/>
                <a:gd name="T53" fmla="*/ 12 h 252"/>
                <a:gd name="T54" fmla="*/ 451 w 458"/>
                <a:gd name="T55" fmla="*/ 33 h 252"/>
                <a:gd name="T56" fmla="*/ 444 w 458"/>
                <a:gd name="T57" fmla="*/ 62 h 252"/>
                <a:gd name="T58" fmla="*/ 430 w 458"/>
                <a:gd name="T59" fmla="*/ 90 h 252"/>
                <a:gd name="T60" fmla="*/ 423 w 458"/>
                <a:gd name="T61" fmla="*/ 119 h 252"/>
                <a:gd name="T62" fmla="*/ 418 w 458"/>
                <a:gd name="T63" fmla="*/ 147 h 252"/>
                <a:gd name="T64" fmla="*/ 420 w 458"/>
                <a:gd name="T65" fmla="*/ 171 h 252"/>
                <a:gd name="T66" fmla="*/ 366 w 458"/>
                <a:gd name="T67" fmla="*/ 178 h 252"/>
                <a:gd name="T68" fmla="*/ 316 w 458"/>
                <a:gd name="T69" fmla="*/ 187 h 252"/>
                <a:gd name="T70" fmla="*/ 259 w 458"/>
                <a:gd name="T71" fmla="*/ 195 h 252"/>
                <a:gd name="T72" fmla="*/ 209 w 458"/>
                <a:gd name="T73" fmla="*/ 204 h 252"/>
                <a:gd name="T74" fmla="*/ 154 w 458"/>
                <a:gd name="T75" fmla="*/ 211 h 252"/>
                <a:gd name="T76" fmla="*/ 102 w 458"/>
                <a:gd name="T77" fmla="*/ 223 h 252"/>
                <a:gd name="T78" fmla="*/ 50 w 458"/>
                <a:gd name="T79" fmla="*/ 235 h 252"/>
                <a:gd name="T80" fmla="*/ 0 w 458"/>
                <a:gd name="T81" fmla="*/ 252 h 25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58"/>
                <a:gd name="T124" fmla="*/ 0 h 252"/>
                <a:gd name="T125" fmla="*/ 458 w 458"/>
                <a:gd name="T126" fmla="*/ 252 h 25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58" h="252">
                  <a:moveTo>
                    <a:pt x="0" y="252"/>
                  </a:moveTo>
                  <a:lnTo>
                    <a:pt x="3" y="230"/>
                  </a:lnTo>
                  <a:lnTo>
                    <a:pt x="12" y="218"/>
                  </a:lnTo>
                  <a:lnTo>
                    <a:pt x="24" y="206"/>
                  </a:lnTo>
                  <a:lnTo>
                    <a:pt x="41" y="202"/>
                  </a:lnTo>
                  <a:lnTo>
                    <a:pt x="57" y="195"/>
                  </a:lnTo>
                  <a:lnTo>
                    <a:pt x="79" y="192"/>
                  </a:lnTo>
                  <a:lnTo>
                    <a:pt x="95" y="187"/>
                  </a:lnTo>
                  <a:lnTo>
                    <a:pt x="114" y="185"/>
                  </a:lnTo>
                  <a:lnTo>
                    <a:pt x="128" y="178"/>
                  </a:lnTo>
                  <a:lnTo>
                    <a:pt x="147" y="176"/>
                  </a:lnTo>
                  <a:lnTo>
                    <a:pt x="166" y="168"/>
                  </a:lnTo>
                  <a:lnTo>
                    <a:pt x="188" y="166"/>
                  </a:lnTo>
                  <a:lnTo>
                    <a:pt x="204" y="159"/>
                  </a:lnTo>
                  <a:lnTo>
                    <a:pt x="221" y="152"/>
                  </a:lnTo>
                  <a:lnTo>
                    <a:pt x="238" y="138"/>
                  </a:lnTo>
                  <a:lnTo>
                    <a:pt x="254" y="126"/>
                  </a:lnTo>
                  <a:lnTo>
                    <a:pt x="266" y="107"/>
                  </a:lnTo>
                  <a:lnTo>
                    <a:pt x="287" y="90"/>
                  </a:lnTo>
                  <a:lnTo>
                    <a:pt x="311" y="74"/>
                  </a:lnTo>
                  <a:lnTo>
                    <a:pt x="337" y="57"/>
                  </a:lnTo>
                  <a:lnTo>
                    <a:pt x="363" y="40"/>
                  </a:lnTo>
                  <a:lnTo>
                    <a:pt x="392" y="26"/>
                  </a:lnTo>
                  <a:lnTo>
                    <a:pt x="420" y="9"/>
                  </a:lnTo>
                  <a:lnTo>
                    <a:pt x="454" y="2"/>
                  </a:lnTo>
                  <a:lnTo>
                    <a:pt x="458" y="0"/>
                  </a:lnTo>
                  <a:lnTo>
                    <a:pt x="458" y="12"/>
                  </a:lnTo>
                  <a:lnTo>
                    <a:pt x="451" y="33"/>
                  </a:lnTo>
                  <a:lnTo>
                    <a:pt x="444" y="62"/>
                  </a:lnTo>
                  <a:lnTo>
                    <a:pt x="430" y="90"/>
                  </a:lnTo>
                  <a:lnTo>
                    <a:pt x="423" y="119"/>
                  </a:lnTo>
                  <a:lnTo>
                    <a:pt x="418" y="147"/>
                  </a:lnTo>
                  <a:lnTo>
                    <a:pt x="420" y="171"/>
                  </a:lnTo>
                  <a:lnTo>
                    <a:pt x="366" y="178"/>
                  </a:lnTo>
                  <a:lnTo>
                    <a:pt x="316" y="187"/>
                  </a:lnTo>
                  <a:lnTo>
                    <a:pt x="259" y="195"/>
                  </a:lnTo>
                  <a:lnTo>
                    <a:pt x="209" y="204"/>
                  </a:lnTo>
                  <a:lnTo>
                    <a:pt x="154" y="211"/>
                  </a:lnTo>
                  <a:lnTo>
                    <a:pt x="102" y="223"/>
                  </a:lnTo>
                  <a:lnTo>
                    <a:pt x="50" y="235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00" name="Freeform 125"/>
            <p:cNvSpPr>
              <a:spLocks/>
            </p:cNvSpPr>
            <p:nvPr/>
          </p:nvSpPr>
          <p:spPr bwMode="auto">
            <a:xfrm>
              <a:off x="1187" y="4872"/>
              <a:ext cx="223" cy="247"/>
            </a:xfrm>
            <a:custGeom>
              <a:avLst/>
              <a:gdLst>
                <a:gd name="T0" fmla="*/ 90 w 223"/>
                <a:gd name="T1" fmla="*/ 221 h 247"/>
                <a:gd name="T2" fmla="*/ 10 w 223"/>
                <a:gd name="T3" fmla="*/ 247 h 247"/>
                <a:gd name="T4" fmla="*/ 0 w 223"/>
                <a:gd name="T5" fmla="*/ 228 h 247"/>
                <a:gd name="T6" fmla="*/ 0 w 223"/>
                <a:gd name="T7" fmla="*/ 209 h 247"/>
                <a:gd name="T8" fmla="*/ 0 w 223"/>
                <a:gd name="T9" fmla="*/ 188 h 247"/>
                <a:gd name="T10" fmla="*/ 5 w 223"/>
                <a:gd name="T11" fmla="*/ 166 h 247"/>
                <a:gd name="T12" fmla="*/ 10 w 223"/>
                <a:gd name="T13" fmla="*/ 145 h 247"/>
                <a:gd name="T14" fmla="*/ 17 w 223"/>
                <a:gd name="T15" fmla="*/ 124 h 247"/>
                <a:gd name="T16" fmla="*/ 19 w 223"/>
                <a:gd name="T17" fmla="*/ 102 h 247"/>
                <a:gd name="T18" fmla="*/ 24 w 223"/>
                <a:gd name="T19" fmla="*/ 81 h 247"/>
                <a:gd name="T20" fmla="*/ 38 w 223"/>
                <a:gd name="T21" fmla="*/ 50 h 247"/>
                <a:gd name="T22" fmla="*/ 59 w 223"/>
                <a:gd name="T23" fmla="*/ 29 h 247"/>
                <a:gd name="T24" fmla="*/ 81 w 223"/>
                <a:gd name="T25" fmla="*/ 12 h 247"/>
                <a:gd name="T26" fmla="*/ 112 w 223"/>
                <a:gd name="T27" fmla="*/ 5 h 247"/>
                <a:gd name="T28" fmla="*/ 138 w 223"/>
                <a:gd name="T29" fmla="*/ 0 h 247"/>
                <a:gd name="T30" fmla="*/ 166 w 223"/>
                <a:gd name="T31" fmla="*/ 3 h 247"/>
                <a:gd name="T32" fmla="*/ 192 w 223"/>
                <a:gd name="T33" fmla="*/ 12 h 247"/>
                <a:gd name="T34" fmla="*/ 223 w 223"/>
                <a:gd name="T35" fmla="*/ 31 h 247"/>
                <a:gd name="T36" fmla="*/ 197 w 223"/>
                <a:gd name="T37" fmla="*/ 50 h 247"/>
                <a:gd name="T38" fmla="*/ 180 w 223"/>
                <a:gd name="T39" fmla="*/ 76 h 247"/>
                <a:gd name="T40" fmla="*/ 169 w 223"/>
                <a:gd name="T41" fmla="*/ 105 h 247"/>
                <a:gd name="T42" fmla="*/ 159 w 223"/>
                <a:gd name="T43" fmla="*/ 133 h 247"/>
                <a:gd name="T44" fmla="*/ 147 w 223"/>
                <a:gd name="T45" fmla="*/ 159 h 247"/>
                <a:gd name="T46" fmla="*/ 135 w 223"/>
                <a:gd name="T47" fmla="*/ 185 h 247"/>
                <a:gd name="T48" fmla="*/ 116 w 223"/>
                <a:gd name="T49" fmla="*/ 207 h 247"/>
                <a:gd name="T50" fmla="*/ 90 w 223"/>
                <a:gd name="T51" fmla="*/ 221 h 2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3"/>
                <a:gd name="T79" fmla="*/ 0 h 247"/>
                <a:gd name="T80" fmla="*/ 223 w 223"/>
                <a:gd name="T81" fmla="*/ 247 h 2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3" h="247">
                  <a:moveTo>
                    <a:pt x="90" y="221"/>
                  </a:moveTo>
                  <a:lnTo>
                    <a:pt x="10" y="247"/>
                  </a:lnTo>
                  <a:lnTo>
                    <a:pt x="0" y="228"/>
                  </a:lnTo>
                  <a:lnTo>
                    <a:pt x="0" y="209"/>
                  </a:lnTo>
                  <a:lnTo>
                    <a:pt x="0" y="188"/>
                  </a:lnTo>
                  <a:lnTo>
                    <a:pt x="5" y="166"/>
                  </a:lnTo>
                  <a:lnTo>
                    <a:pt x="10" y="145"/>
                  </a:lnTo>
                  <a:lnTo>
                    <a:pt x="17" y="124"/>
                  </a:lnTo>
                  <a:lnTo>
                    <a:pt x="19" y="102"/>
                  </a:lnTo>
                  <a:lnTo>
                    <a:pt x="24" y="81"/>
                  </a:lnTo>
                  <a:lnTo>
                    <a:pt x="38" y="50"/>
                  </a:lnTo>
                  <a:lnTo>
                    <a:pt x="59" y="29"/>
                  </a:lnTo>
                  <a:lnTo>
                    <a:pt x="81" y="12"/>
                  </a:lnTo>
                  <a:lnTo>
                    <a:pt x="112" y="5"/>
                  </a:lnTo>
                  <a:lnTo>
                    <a:pt x="138" y="0"/>
                  </a:lnTo>
                  <a:lnTo>
                    <a:pt x="166" y="3"/>
                  </a:lnTo>
                  <a:lnTo>
                    <a:pt x="192" y="12"/>
                  </a:lnTo>
                  <a:lnTo>
                    <a:pt x="223" y="31"/>
                  </a:lnTo>
                  <a:lnTo>
                    <a:pt x="197" y="50"/>
                  </a:lnTo>
                  <a:lnTo>
                    <a:pt x="180" y="76"/>
                  </a:lnTo>
                  <a:lnTo>
                    <a:pt x="169" y="105"/>
                  </a:lnTo>
                  <a:lnTo>
                    <a:pt x="159" y="133"/>
                  </a:lnTo>
                  <a:lnTo>
                    <a:pt x="147" y="159"/>
                  </a:lnTo>
                  <a:lnTo>
                    <a:pt x="135" y="185"/>
                  </a:lnTo>
                  <a:lnTo>
                    <a:pt x="116" y="207"/>
                  </a:lnTo>
                  <a:lnTo>
                    <a:pt x="90" y="22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01" name="Freeform 126"/>
            <p:cNvSpPr>
              <a:spLocks/>
            </p:cNvSpPr>
            <p:nvPr/>
          </p:nvSpPr>
          <p:spPr bwMode="auto">
            <a:xfrm>
              <a:off x="2949" y="4898"/>
              <a:ext cx="1557" cy="539"/>
            </a:xfrm>
            <a:custGeom>
              <a:avLst/>
              <a:gdLst>
                <a:gd name="T0" fmla="*/ 565 w 1557"/>
                <a:gd name="T1" fmla="*/ 157 h 539"/>
                <a:gd name="T2" fmla="*/ 614 w 1557"/>
                <a:gd name="T3" fmla="*/ 235 h 539"/>
                <a:gd name="T4" fmla="*/ 650 w 1557"/>
                <a:gd name="T5" fmla="*/ 326 h 539"/>
                <a:gd name="T6" fmla="*/ 707 w 1557"/>
                <a:gd name="T7" fmla="*/ 406 h 539"/>
                <a:gd name="T8" fmla="*/ 819 w 1557"/>
                <a:gd name="T9" fmla="*/ 449 h 539"/>
                <a:gd name="T10" fmla="*/ 961 w 1557"/>
                <a:gd name="T11" fmla="*/ 463 h 539"/>
                <a:gd name="T12" fmla="*/ 1106 w 1557"/>
                <a:gd name="T13" fmla="*/ 451 h 539"/>
                <a:gd name="T14" fmla="*/ 1244 w 1557"/>
                <a:gd name="T15" fmla="*/ 409 h 539"/>
                <a:gd name="T16" fmla="*/ 1341 w 1557"/>
                <a:gd name="T17" fmla="*/ 345 h 539"/>
                <a:gd name="T18" fmla="*/ 1367 w 1557"/>
                <a:gd name="T19" fmla="*/ 276 h 539"/>
                <a:gd name="T20" fmla="*/ 1372 w 1557"/>
                <a:gd name="T21" fmla="*/ 202 h 539"/>
                <a:gd name="T22" fmla="*/ 1393 w 1557"/>
                <a:gd name="T23" fmla="*/ 155 h 539"/>
                <a:gd name="T24" fmla="*/ 1436 w 1557"/>
                <a:gd name="T25" fmla="*/ 143 h 539"/>
                <a:gd name="T26" fmla="*/ 1464 w 1557"/>
                <a:gd name="T27" fmla="*/ 147 h 539"/>
                <a:gd name="T28" fmla="*/ 1500 w 1557"/>
                <a:gd name="T29" fmla="*/ 159 h 539"/>
                <a:gd name="T30" fmla="*/ 1538 w 1557"/>
                <a:gd name="T31" fmla="*/ 166 h 539"/>
                <a:gd name="T32" fmla="*/ 1512 w 1557"/>
                <a:gd name="T33" fmla="*/ 202 h 539"/>
                <a:gd name="T34" fmla="*/ 1467 w 1557"/>
                <a:gd name="T35" fmla="*/ 295 h 539"/>
                <a:gd name="T36" fmla="*/ 1441 w 1557"/>
                <a:gd name="T37" fmla="*/ 387 h 539"/>
                <a:gd name="T38" fmla="*/ 1386 w 1557"/>
                <a:gd name="T39" fmla="*/ 468 h 539"/>
                <a:gd name="T40" fmla="*/ 1244 w 1557"/>
                <a:gd name="T41" fmla="*/ 506 h 539"/>
                <a:gd name="T42" fmla="*/ 1049 w 1557"/>
                <a:gd name="T43" fmla="*/ 532 h 539"/>
                <a:gd name="T44" fmla="*/ 847 w 1557"/>
                <a:gd name="T45" fmla="*/ 539 h 539"/>
                <a:gd name="T46" fmla="*/ 655 w 1557"/>
                <a:gd name="T47" fmla="*/ 508 h 539"/>
                <a:gd name="T48" fmla="*/ 529 w 1557"/>
                <a:gd name="T49" fmla="*/ 421 h 539"/>
                <a:gd name="T50" fmla="*/ 472 w 1557"/>
                <a:gd name="T51" fmla="*/ 297 h 539"/>
                <a:gd name="T52" fmla="*/ 403 w 1557"/>
                <a:gd name="T53" fmla="*/ 183 h 539"/>
                <a:gd name="T54" fmla="*/ 306 w 1557"/>
                <a:gd name="T55" fmla="*/ 114 h 539"/>
                <a:gd name="T56" fmla="*/ 206 w 1557"/>
                <a:gd name="T57" fmla="*/ 117 h 539"/>
                <a:gd name="T58" fmla="*/ 144 w 1557"/>
                <a:gd name="T59" fmla="*/ 128 h 539"/>
                <a:gd name="T60" fmla="*/ 87 w 1557"/>
                <a:gd name="T61" fmla="*/ 131 h 539"/>
                <a:gd name="T62" fmla="*/ 28 w 1557"/>
                <a:gd name="T63" fmla="*/ 121 h 539"/>
                <a:gd name="T64" fmla="*/ 0 w 1557"/>
                <a:gd name="T65" fmla="*/ 93 h 539"/>
                <a:gd name="T66" fmla="*/ 4 w 1557"/>
                <a:gd name="T67" fmla="*/ 67 h 539"/>
                <a:gd name="T68" fmla="*/ 35 w 1557"/>
                <a:gd name="T69" fmla="*/ 33 h 539"/>
                <a:gd name="T70" fmla="*/ 123 w 1557"/>
                <a:gd name="T71" fmla="*/ 0 h 539"/>
                <a:gd name="T72" fmla="*/ 242 w 1557"/>
                <a:gd name="T73" fmla="*/ 14 h 539"/>
                <a:gd name="T74" fmla="*/ 353 w 1557"/>
                <a:gd name="T75" fmla="*/ 62 h 539"/>
                <a:gd name="T76" fmla="*/ 462 w 1557"/>
                <a:gd name="T77" fmla="*/ 109 h 5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557"/>
                <a:gd name="T118" fmla="*/ 0 h 539"/>
                <a:gd name="T119" fmla="*/ 1557 w 1557"/>
                <a:gd name="T120" fmla="*/ 539 h 53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557" h="539">
                  <a:moveTo>
                    <a:pt x="522" y="126"/>
                  </a:moveTo>
                  <a:lnTo>
                    <a:pt x="565" y="157"/>
                  </a:lnTo>
                  <a:lnTo>
                    <a:pt x="595" y="193"/>
                  </a:lnTo>
                  <a:lnTo>
                    <a:pt x="614" y="235"/>
                  </a:lnTo>
                  <a:lnTo>
                    <a:pt x="633" y="283"/>
                  </a:lnTo>
                  <a:lnTo>
                    <a:pt x="650" y="326"/>
                  </a:lnTo>
                  <a:lnTo>
                    <a:pt x="676" y="368"/>
                  </a:lnTo>
                  <a:lnTo>
                    <a:pt x="707" y="406"/>
                  </a:lnTo>
                  <a:lnTo>
                    <a:pt x="752" y="435"/>
                  </a:lnTo>
                  <a:lnTo>
                    <a:pt x="819" y="449"/>
                  </a:lnTo>
                  <a:lnTo>
                    <a:pt x="890" y="461"/>
                  </a:lnTo>
                  <a:lnTo>
                    <a:pt x="961" y="463"/>
                  </a:lnTo>
                  <a:lnTo>
                    <a:pt x="1037" y="463"/>
                  </a:lnTo>
                  <a:lnTo>
                    <a:pt x="1106" y="451"/>
                  </a:lnTo>
                  <a:lnTo>
                    <a:pt x="1179" y="435"/>
                  </a:lnTo>
                  <a:lnTo>
                    <a:pt x="1244" y="409"/>
                  </a:lnTo>
                  <a:lnTo>
                    <a:pt x="1310" y="375"/>
                  </a:lnTo>
                  <a:lnTo>
                    <a:pt x="1341" y="345"/>
                  </a:lnTo>
                  <a:lnTo>
                    <a:pt x="1360" y="311"/>
                  </a:lnTo>
                  <a:lnTo>
                    <a:pt x="1367" y="276"/>
                  </a:lnTo>
                  <a:lnTo>
                    <a:pt x="1372" y="238"/>
                  </a:lnTo>
                  <a:lnTo>
                    <a:pt x="1372" y="202"/>
                  </a:lnTo>
                  <a:lnTo>
                    <a:pt x="1379" y="174"/>
                  </a:lnTo>
                  <a:lnTo>
                    <a:pt x="1393" y="155"/>
                  </a:lnTo>
                  <a:lnTo>
                    <a:pt x="1426" y="145"/>
                  </a:lnTo>
                  <a:lnTo>
                    <a:pt x="1436" y="143"/>
                  </a:lnTo>
                  <a:lnTo>
                    <a:pt x="1450" y="145"/>
                  </a:lnTo>
                  <a:lnTo>
                    <a:pt x="1464" y="147"/>
                  </a:lnTo>
                  <a:lnTo>
                    <a:pt x="1483" y="155"/>
                  </a:lnTo>
                  <a:lnTo>
                    <a:pt x="1500" y="159"/>
                  </a:lnTo>
                  <a:lnTo>
                    <a:pt x="1519" y="164"/>
                  </a:lnTo>
                  <a:lnTo>
                    <a:pt x="1538" y="166"/>
                  </a:lnTo>
                  <a:lnTo>
                    <a:pt x="1557" y="169"/>
                  </a:lnTo>
                  <a:lnTo>
                    <a:pt x="1512" y="202"/>
                  </a:lnTo>
                  <a:lnTo>
                    <a:pt x="1486" y="245"/>
                  </a:lnTo>
                  <a:lnTo>
                    <a:pt x="1467" y="295"/>
                  </a:lnTo>
                  <a:lnTo>
                    <a:pt x="1457" y="342"/>
                  </a:lnTo>
                  <a:lnTo>
                    <a:pt x="1441" y="387"/>
                  </a:lnTo>
                  <a:lnTo>
                    <a:pt x="1422" y="435"/>
                  </a:lnTo>
                  <a:lnTo>
                    <a:pt x="1386" y="468"/>
                  </a:lnTo>
                  <a:lnTo>
                    <a:pt x="1341" y="496"/>
                  </a:lnTo>
                  <a:lnTo>
                    <a:pt x="1244" y="506"/>
                  </a:lnTo>
                  <a:lnTo>
                    <a:pt x="1146" y="520"/>
                  </a:lnTo>
                  <a:lnTo>
                    <a:pt x="1049" y="532"/>
                  </a:lnTo>
                  <a:lnTo>
                    <a:pt x="949" y="539"/>
                  </a:lnTo>
                  <a:lnTo>
                    <a:pt x="847" y="539"/>
                  </a:lnTo>
                  <a:lnTo>
                    <a:pt x="750" y="532"/>
                  </a:lnTo>
                  <a:lnTo>
                    <a:pt x="655" y="508"/>
                  </a:lnTo>
                  <a:lnTo>
                    <a:pt x="569" y="475"/>
                  </a:lnTo>
                  <a:lnTo>
                    <a:pt x="529" y="421"/>
                  </a:lnTo>
                  <a:lnTo>
                    <a:pt x="500" y="359"/>
                  </a:lnTo>
                  <a:lnTo>
                    <a:pt x="472" y="297"/>
                  </a:lnTo>
                  <a:lnTo>
                    <a:pt x="443" y="238"/>
                  </a:lnTo>
                  <a:lnTo>
                    <a:pt x="403" y="183"/>
                  </a:lnTo>
                  <a:lnTo>
                    <a:pt x="360" y="143"/>
                  </a:lnTo>
                  <a:lnTo>
                    <a:pt x="306" y="114"/>
                  </a:lnTo>
                  <a:lnTo>
                    <a:pt x="235" y="109"/>
                  </a:lnTo>
                  <a:lnTo>
                    <a:pt x="206" y="117"/>
                  </a:lnTo>
                  <a:lnTo>
                    <a:pt x="178" y="124"/>
                  </a:lnTo>
                  <a:lnTo>
                    <a:pt x="144" y="128"/>
                  </a:lnTo>
                  <a:lnTo>
                    <a:pt x="116" y="133"/>
                  </a:lnTo>
                  <a:lnTo>
                    <a:pt x="87" y="131"/>
                  </a:lnTo>
                  <a:lnTo>
                    <a:pt x="59" y="128"/>
                  </a:lnTo>
                  <a:lnTo>
                    <a:pt x="28" y="121"/>
                  </a:lnTo>
                  <a:lnTo>
                    <a:pt x="4" y="109"/>
                  </a:lnTo>
                  <a:lnTo>
                    <a:pt x="0" y="93"/>
                  </a:lnTo>
                  <a:lnTo>
                    <a:pt x="2" y="79"/>
                  </a:lnTo>
                  <a:lnTo>
                    <a:pt x="4" y="67"/>
                  </a:lnTo>
                  <a:lnTo>
                    <a:pt x="14" y="55"/>
                  </a:lnTo>
                  <a:lnTo>
                    <a:pt x="35" y="33"/>
                  </a:lnTo>
                  <a:lnTo>
                    <a:pt x="64" y="17"/>
                  </a:lnTo>
                  <a:lnTo>
                    <a:pt x="123" y="0"/>
                  </a:lnTo>
                  <a:lnTo>
                    <a:pt x="185" y="3"/>
                  </a:lnTo>
                  <a:lnTo>
                    <a:pt x="242" y="14"/>
                  </a:lnTo>
                  <a:lnTo>
                    <a:pt x="301" y="38"/>
                  </a:lnTo>
                  <a:lnTo>
                    <a:pt x="353" y="62"/>
                  </a:lnTo>
                  <a:lnTo>
                    <a:pt x="406" y="88"/>
                  </a:lnTo>
                  <a:lnTo>
                    <a:pt x="462" y="109"/>
                  </a:lnTo>
                  <a:lnTo>
                    <a:pt x="522" y="126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02" name="Freeform 127"/>
            <p:cNvSpPr>
              <a:spLocks/>
            </p:cNvSpPr>
            <p:nvPr/>
          </p:nvSpPr>
          <p:spPr bwMode="auto">
            <a:xfrm>
              <a:off x="1358" y="4908"/>
              <a:ext cx="266" cy="185"/>
            </a:xfrm>
            <a:custGeom>
              <a:avLst/>
              <a:gdLst>
                <a:gd name="T0" fmla="*/ 109 w 266"/>
                <a:gd name="T1" fmla="*/ 185 h 185"/>
                <a:gd name="T2" fmla="*/ 0 w 266"/>
                <a:gd name="T3" fmla="*/ 180 h 185"/>
                <a:gd name="T4" fmla="*/ 9 w 266"/>
                <a:gd name="T5" fmla="*/ 152 h 185"/>
                <a:gd name="T6" fmla="*/ 19 w 266"/>
                <a:gd name="T7" fmla="*/ 121 h 185"/>
                <a:gd name="T8" fmla="*/ 31 w 266"/>
                <a:gd name="T9" fmla="*/ 90 h 185"/>
                <a:gd name="T10" fmla="*/ 47 w 266"/>
                <a:gd name="T11" fmla="*/ 64 h 185"/>
                <a:gd name="T12" fmla="*/ 64 w 266"/>
                <a:gd name="T13" fmla="*/ 38 h 185"/>
                <a:gd name="T14" fmla="*/ 85 w 266"/>
                <a:gd name="T15" fmla="*/ 21 h 185"/>
                <a:gd name="T16" fmla="*/ 112 w 266"/>
                <a:gd name="T17" fmla="*/ 4 h 185"/>
                <a:gd name="T18" fmla="*/ 145 w 266"/>
                <a:gd name="T19" fmla="*/ 0 h 185"/>
                <a:gd name="T20" fmla="*/ 159 w 266"/>
                <a:gd name="T21" fmla="*/ 7 h 185"/>
                <a:gd name="T22" fmla="*/ 180 w 266"/>
                <a:gd name="T23" fmla="*/ 14 h 185"/>
                <a:gd name="T24" fmla="*/ 195 w 266"/>
                <a:gd name="T25" fmla="*/ 23 h 185"/>
                <a:gd name="T26" fmla="*/ 214 w 266"/>
                <a:gd name="T27" fmla="*/ 33 h 185"/>
                <a:gd name="T28" fmla="*/ 228 w 266"/>
                <a:gd name="T29" fmla="*/ 42 h 185"/>
                <a:gd name="T30" fmla="*/ 242 w 266"/>
                <a:gd name="T31" fmla="*/ 57 h 185"/>
                <a:gd name="T32" fmla="*/ 254 w 266"/>
                <a:gd name="T33" fmla="*/ 71 h 185"/>
                <a:gd name="T34" fmla="*/ 266 w 266"/>
                <a:gd name="T35" fmla="*/ 90 h 185"/>
                <a:gd name="T36" fmla="*/ 249 w 266"/>
                <a:gd name="T37" fmla="*/ 95 h 185"/>
                <a:gd name="T38" fmla="*/ 230 w 266"/>
                <a:gd name="T39" fmla="*/ 109 h 185"/>
                <a:gd name="T40" fmla="*/ 206 w 266"/>
                <a:gd name="T41" fmla="*/ 123 h 185"/>
                <a:gd name="T42" fmla="*/ 185 w 266"/>
                <a:gd name="T43" fmla="*/ 145 h 185"/>
                <a:gd name="T44" fmla="*/ 159 w 266"/>
                <a:gd name="T45" fmla="*/ 156 h 185"/>
                <a:gd name="T46" fmla="*/ 138 w 266"/>
                <a:gd name="T47" fmla="*/ 171 h 185"/>
                <a:gd name="T48" fmla="*/ 119 w 266"/>
                <a:gd name="T49" fmla="*/ 180 h 185"/>
                <a:gd name="T50" fmla="*/ 109 w 266"/>
                <a:gd name="T51" fmla="*/ 185 h 18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66"/>
                <a:gd name="T79" fmla="*/ 0 h 185"/>
                <a:gd name="T80" fmla="*/ 266 w 266"/>
                <a:gd name="T81" fmla="*/ 185 h 18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66" h="185">
                  <a:moveTo>
                    <a:pt x="109" y="185"/>
                  </a:moveTo>
                  <a:lnTo>
                    <a:pt x="0" y="180"/>
                  </a:lnTo>
                  <a:lnTo>
                    <a:pt x="9" y="152"/>
                  </a:lnTo>
                  <a:lnTo>
                    <a:pt x="19" y="121"/>
                  </a:lnTo>
                  <a:lnTo>
                    <a:pt x="31" y="90"/>
                  </a:lnTo>
                  <a:lnTo>
                    <a:pt x="47" y="64"/>
                  </a:lnTo>
                  <a:lnTo>
                    <a:pt x="64" y="38"/>
                  </a:lnTo>
                  <a:lnTo>
                    <a:pt x="85" y="21"/>
                  </a:lnTo>
                  <a:lnTo>
                    <a:pt x="112" y="4"/>
                  </a:lnTo>
                  <a:lnTo>
                    <a:pt x="145" y="0"/>
                  </a:lnTo>
                  <a:lnTo>
                    <a:pt x="159" y="7"/>
                  </a:lnTo>
                  <a:lnTo>
                    <a:pt x="180" y="14"/>
                  </a:lnTo>
                  <a:lnTo>
                    <a:pt x="195" y="23"/>
                  </a:lnTo>
                  <a:lnTo>
                    <a:pt x="214" y="33"/>
                  </a:lnTo>
                  <a:lnTo>
                    <a:pt x="228" y="42"/>
                  </a:lnTo>
                  <a:lnTo>
                    <a:pt x="242" y="57"/>
                  </a:lnTo>
                  <a:lnTo>
                    <a:pt x="254" y="71"/>
                  </a:lnTo>
                  <a:lnTo>
                    <a:pt x="266" y="90"/>
                  </a:lnTo>
                  <a:lnTo>
                    <a:pt x="249" y="95"/>
                  </a:lnTo>
                  <a:lnTo>
                    <a:pt x="230" y="109"/>
                  </a:lnTo>
                  <a:lnTo>
                    <a:pt x="206" y="123"/>
                  </a:lnTo>
                  <a:lnTo>
                    <a:pt x="185" y="145"/>
                  </a:lnTo>
                  <a:lnTo>
                    <a:pt x="159" y="156"/>
                  </a:lnTo>
                  <a:lnTo>
                    <a:pt x="138" y="171"/>
                  </a:lnTo>
                  <a:lnTo>
                    <a:pt x="119" y="180"/>
                  </a:lnTo>
                  <a:lnTo>
                    <a:pt x="109" y="18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03" name="Freeform 128"/>
            <p:cNvSpPr>
              <a:spLocks/>
            </p:cNvSpPr>
            <p:nvPr/>
          </p:nvSpPr>
          <p:spPr bwMode="auto">
            <a:xfrm>
              <a:off x="1033" y="4910"/>
              <a:ext cx="152" cy="188"/>
            </a:xfrm>
            <a:custGeom>
              <a:avLst/>
              <a:gdLst>
                <a:gd name="T0" fmla="*/ 104 w 152"/>
                <a:gd name="T1" fmla="*/ 188 h 188"/>
                <a:gd name="T2" fmla="*/ 85 w 152"/>
                <a:gd name="T3" fmla="*/ 176 h 188"/>
                <a:gd name="T4" fmla="*/ 69 w 152"/>
                <a:gd name="T5" fmla="*/ 171 h 188"/>
                <a:gd name="T6" fmla="*/ 50 w 152"/>
                <a:gd name="T7" fmla="*/ 166 h 188"/>
                <a:gd name="T8" fmla="*/ 33 w 152"/>
                <a:gd name="T9" fmla="*/ 162 h 188"/>
                <a:gd name="T10" fmla="*/ 16 w 152"/>
                <a:gd name="T11" fmla="*/ 152 h 188"/>
                <a:gd name="T12" fmla="*/ 4 w 152"/>
                <a:gd name="T13" fmla="*/ 143 h 188"/>
                <a:gd name="T14" fmla="*/ 0 w 152"/>
                <a:gd name="T15" fmla="*/ 121 h 188"/>
                <a:gd name="T16" fmla="*/ 12 w 152"/>
                <a:gd name="T17" fmla="*/ 97 h 188"/>
                <a:gd name="T18" fmla="*/ 19 w 152"/>
                <a:gd name="T19" fmla="*/ 69 h 188"/>
                <a:gd name="T20" fmla="*/ 35 w 152"/>
                <a:gd name="T21" fmla="*/ 48 h 188"/>
                <a:gd name="T22" fmla="*/ 57 w 152"/>
                <a:gd name="T23" fmla="*/ 29 h 188"/>
                <a:gd name="T24" fmla="*/ 83 w 152"/>
                <a:gd name="T25" fmla="*/ 19 h 188"/>
                <a:gd name="T26" fmla="*/ 107 w 152"/>
                <a:gd name="T27" fmla="*/ 7 h 188"/>
                <a:gd name="T28" fmla="*/ 128 w 152"/>
                <a:gd name="T29" fmla="*/ 2 h 188"/>
                <a:gd name="T30" fmla="*/ 145 w 152"/>
                <a:gd name="T31" fmla="*/ 0 h 188"/>
                <a:gd name="T32" fmla="*/ 152 w 152"/>
                <a:gd name="T33" fmla="*/ 5 h 188"/>
                <a:gd name="T34" fmla="*/ 104 w 152"/>
                <a:gd name="T35" fmla="*/ 188 h 1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2"/>
                <a:gd name="T55" fmla="*/ 0 h 188"/>
                <a:gd name="T56" fmla="*/ 152 w 152"/>
                <a:gd name="T57" fmla="*/ 188 h 1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2" h="188">
                  <a:moveTo>
                    <a:pt x="104" y="188"/>
                  </a:moveTo>
                  <a:lnTo>
                    <a:pt x="85" y="176"/>
                  </a:lnTo>
                  <a:lnTo>
                    <a:pt x="69" y="171"/>
                  </a:lnTo>
                  <a:lnTo>
                    <a:pt x="50" y="166"/>
                  </a:lnTo>
                  <a:lnTo>
                    <a:pt x="33" y="162"/>
                  </a:lnTo>
                  <a:lnTo>
                    <a:pt x="16" y="152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12" y="97"/>
                  </a:lnTo>
                  <a:lnTo>
                    <a:pt x="19" y="69"/>
                  </a:lnTo>
                  <a:lnTo>
                    <a:pt x="35" y="48"/>
                  </a:lnTo>
                  <a:lnTo>
                    <a:pt x="57" y="29"/>
                  </a:lnTo>
                  <a:lnTo>
                    <a:pt x="83" y="19"/>
                  </a:lnTo>
                  <a:lnTo>
                    <a:pt x="107" y="7"/>
                  </a:lnTo>
                  <a:lnTo>
                    <a:pt x="128" y="2"/>
                  </a:lnTo>
                  <a:lnTo>
                    <a:pt x="145" y="0"/>
                  </a:lnTo>
                  <a:lnTo>
                    <a:pt x="152" y="5"/>
                  </a:lnTo>
                  <a:lnTo>
                    <a:pt x="104" y="18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04" name="Freeform 129"/>
            <p:cNvSpPr>
              <a:spLocks/>
            </p:cNvSpPr>
            <p:nvPr/>
          </p:nvSpPr>
          <p:spPr bwMode="auto">
            <a:xfrm>
              <a:off x="3544" y="5015"/>
              <a:ext cx="789" cy="320"/>
            </a:xfrm>
            <a:custGeom>
              <a:avLst/>
              <a:gdLst>
                <a:gd name="T0" fmla="*/ 487 w 789"/>
                <a:gd name="T1" fmla="*/ 38 h 320"/>
                <a:gd name="T2" fmla="*/ 523 w 789"/>
                <a:gd name="T3" fmla="*/ 40 h 320"/>
                <a:gd name="T4" fmla="*/ 563 w 789"/>
                <a:gd name="T5" fmla="*/ 35 h 320"/>
                <a:gd name="T6" fmla="*/ 599 w 789"/>
                <a:gd name="T7" fmla="*/ 23 h 320"/>
                <a:gd name="T8" fmla="*/ 634 w 789"/>
                <a:gd name="T9" fmla="*/ 14 h 320"/>
                <a:gd name="T10" fmla="*/ 670 w 789"/>
                <a:gd name="T11" fmla="*/ 2 h 320"/>
                <a:gd name="T12" fmla="*/ 708 w 789"/>
                <a:gd name="T13" fmla="*/ 0 h 320"/>
                <a:gd name="T14" fmla="*/ 746 w 789"/>
                <a:gd name="T15" fmla="*/ 0 h 320"/>
                <a:gd name="T16" fmla="*/ 789 w 789"/>
                <a:gd name="T17" fmla="*/ 14 h 320"/>
                <a:gd name="T18" fmla="*/ 765 w 789"/>
                <a:gd name="T19" fmla="*/ 42 h 320"/>
                <a:gd name="T20" fmla="*/ 751 w 789"/>
                <a:gd name="T21" fmla="*/ 78 h 320"/>
                <a:gd name="T22" fmla="*/ 741 w 789"/>
                <a:gd name="T23" fmla="*/ 111 h 320"/>
                <a:gd name="T24" fmla="*/ 736 w 789"/>
                <a:gd name="T25" fmla="*/ 149 h 320"/>
                <a:gd name="T26" fmla="*/ 725 w 789"/>
                <a:gd name="T27" fmla="*/ 185 h 320"/>
                <a:gd name="T28" fmla="*/ 710 w 789"/>
                <a:gd name="T29" fmla="*/ 220 h 320"/>
                <a:gd name="T30" fmla="*/ 687 w 789"/>
                <a:gd name="T31" fmla="*/ 247 h 320"/>
                <a:gd name="T32" fmla="*/ 653 w 789"/>
                <a:gd name="T33" fmla="*/ 270 h 320"/>
                <a:gd name="T34" fmla="*/ 594 w 789"/>
                <a:gd name="T35" fmla="*/ 294 h 320"/>
                <a:gd name="T36" fmla="*/ 530 w 789"/>
                <a:gd name="T37" fmla="*/ 311 h 320"/>
                <a:gd name="T38" fmla="*/ 466 w 789"/>
                <a:gd name="T39" fmla="*/ 318 h 320"/>
                <a:gd name="T40" fmla="*/ 399 w 789"/>
                <a:gd name="T41" fmla="*/ 320 h 320"/>
                <a:gd name="T42" fmla="*/ 333 w 789"/>
                <a:gd name="T43" fmla="*/ 313 h 320"/>
                <a:gd name="T44" fmla="*/ 266 w 789"/>
                <a:gd name="T45" fmla="*/ 304 h 320"/>
                <a:gd name="T46" fmla="*/ 202 w 789"/>
                <a:gd name="T47" fmla="*/ 289 h 320"/>
                <a:gd name="T48" fmla="*/ 145 w 789"/>
                <a:gd name="T49" fmla="*/ 270 h 320"/>
                <a:gd name="T50" fmla="*/ 117 w 789"/>
                <a:gd name="T51" fmla="*/ 239 h 320"/>
                <a:gd name="T52" fmla="*/ 98 w 789"/>
                <a:gd name="T53" fmla="*/ 209 h 320"/>
                <a:gd name="T54" fmla="*/ 84 w 789"/>
                <a:gd name="T55" fmla="*/ 173 h 320"/>
                <a:gd name="T56" fmla="*/ 74 w 789"/>
                <a:gd name="T57" fmla="*/ 137 h 320"/>
                <a:gd name="T58" fmla="*/ 57 w 789"/>
                <a:gd name="T59" fmla="*/ 102 h 320"/>
                <a:gd name="T60" fmla="*/ 46 w 789"/>
                <a:gd name="T61" fmla="*/ 71 h 320"/>
                <a:gd name="T62" fmla="*/ 24 w 789"/>
                <a:gd name="T63" fmla="*/ 38 h 320"/>
                <a:gd name="T64" fmla="*/ 0 w 789"/>
                <a:gd name="T65" fmla="*/ 9 h 320"/>
                <a:gd name="T66" fmla="*/ 55 w 789"/>
                <a:gd name="T67" fmla="*/ 9 h 320"/>
                <a:gd name="T68" fmla="*/ 114 w 789"/>
                <a:gd name="T69" fmla="*/ 11 h 320"/>
                <a:gd name="T70" fmla="*/ 171 w 789"/>
                <a:gd name="T71" fmla="*/ 9 h 320"/>
                <a:gd name="T72" fmla="*/ 231 w 789"/>
                <a:gd name="T73" fmla="*/ 9 h 320"/>
                <a:gd name="T74" fmla="*/ 285 w 789"/>
                <a:gd name="T75" fmla="*/ 7 h 320"/>
                <a:gd name="T76" fmla="*/ 342 w 789"/>
                <a:gd name="T77" fmla="*/ 4 h 320"/>
                <a:gd name="T78" fmla="*/ 397 w 789"/>
                <a:gd name="T79" fmla="*/ 4 h 320"/>
                <a:gd name="T80" fmla="*/ 456 w 789"/>
                <a:gd name="T81" fmla="*/ 4 h 320"/>
                <a:gd name="T82" fmla="*/ 487 w 789"/>
                <a:gd name="T83" fmla="*/ 38 h 3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89"/>
                <a:gd name="T127" fmla="*/ 0 h 320"/>
                <a:gd name="T128" fmla="*/ 789 w 789"/>
                <a:gd name="T129" fmla="*/ 320 h 3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89" h="320">
                  <a:moveTo>
                    <a:pt x="487" y="38"/>
                  </a:moveTo>
                  <a:lnTo>
                    <a:pt x="523" y="40"/>
                  </a:lnTo>
                  <a:lnTo>
                    <a:pt x="563" y="35"/>
                  </a:lnTo>
                  <a:lnTo>
                    <a:pt x="599" y="23"/>
                  </a:lnTo>
                  <a:lnTo>
                    <a:pt x="634" y="14"/>
                  </a:lnTo>
                  <a:lnTo>
                    <a:pt x="670" y="2"/>
                  </a:lnTo>
                  <a:lnTo>
                    <a:pt x="708" y="0"/>
                  </a:lnTo>
                  <a:lnTo>
                    <a:pt x="746" y="0"/>
                  </a:lnTo>
                  <a:lnTo>
                    <a:pt x="789" y="14"/>
                  </a:lnTo>
                  <a:lnTo>
                    <a:pt x="765" y="42"/>
                  </a:lnTo>
                  <a:lnTo>
                    <a:pt x="751" y="78"/>
                  </a:lnTo>
                  <a:lnTo>
                    <a:pt x="741" y="111"/>
                  </a:lnTo>
                  <a:lnTo>
                    <a:pt x="736" y="149"/>
                  </a:lnTo>
                  <a:lnTo>
                    <a:pt x="725" y="185"/>
                  </a:lnTo>
                  <a:lnTo>
                    <a:pt x="710" y="220"/>
                  </a:lnTo>
                  <a:lnTo>
                    <a:pt x="687" y="247"/>
                  </a:lnTo>
                  <a:lnTo>
                    <a:pt x="653" y="270"/>
                  </a:lnTo>
                  <a:lnTo>
                    <a:pt x="594" y="294"/>
                  </a:lnTo>
                  <a:lnTo>
                    <a:pt x="530" y="311"/>
                  </a:lnTo>
                  <a:lnTo>
                    <a:pt x="466" y="318"/>
                  </a:lnTo>
                  <a:lnTo>
                    <a:pt x="399" y="320"/>
                  </a:lnTo>
                  <a:lnTo>
                    <a:pt x="333" y="313"/>
                  </a:lnTo>
                  <a:lnTo>
                    <a:pt x="266" y="304"/>
                  </a:lnTo>
                  <a:lnTo>
                    <a:pt x="202" y="289"/>
                  </a:lnTo>
                  <a:lnTo>
                    <a:pt x="145" y="270"/>
                  </a:lnTo>
                  <a:lnTo>
                    <a:pt x="117" y="239"/>
                  </a:lnTo>
                  <a:lnTo>
                    <a:pt x="98" y="209"/>
                  </a:lnTo>
                  <a:lnTo>
                    <a:pt x="84" y="173"/>
                  </a:lnTo>
                  <a:lnTo>
                    <a:pt x="74" y="137"/>
                  </a:lnTo>
                  <a:lnTo>
                    <a:pt x="57" y="102"/>
                  </a:lnTo>
                  <a:lnTo>
                    <a:pt x="46" y="71"/>
                  </a:lnTo>
                  <a:lnTo>
                    <a:pt x="24" y="38"/>
                  </a:lnTo>
                  <a:lnTo>
                    <a:pt x="0" y="9"/>
                  </a:lnTo>
                  <a:lnTo>
                    <a:pt x="55" y="9"/>
                  </a:lnTo>
                  <a:lnTo>
                    <a:pt x="114" y="11"/>
                  </a:lnTo>
                  <a:lnTo>
                    <a:pt x="171" y="9"/>
                  </a:lnTo>
                  <a:lnTo>
                    <a:pt x="231" y="9"/>
                  </a:lnTo>
                  <a:lnTo>
                    <a:pt x="285" y="7"/>
                  </a:lnTo>
                  <a:lnTo>
                    <a:pt x="342" y="4"/>
                  </a:lnTo>
                  <a:lnTo>
                    <a:pt x="397" y="4"/>
                  </a:lnTo>
                  <a:lnTo>
                    <a:pt x="456" y="4"/>
                  </a:lnTo>
                  <a:lnTo>
                    <a:pt x="487" y="38"/>
                  </a:lnTo>
                  <a:close/>
                </a:path>
              </a:pathLst>
            </a:custGeom>
            <a:solidFill>
              <a:srgbClr val="DE0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05" name="Freeform 130"/>
            <p:cNvSpPr>
              <a:spLocks/>
            </p:cNvSpPr>
            <p:nvPr/>
          </p:nvSpPr>
          <p:spPr bwMode="auto">
            <a:xfrm>
              <a:off x="1517" y="5029"/>
              <a:ext cx="268" cy="114"/>
            </a:xfrm>
            <a:custGeom>
              <a:avLst/>
              <a:gdLst>
                <a:gd name="T0" fmla="*/ 0 w 268"/>
                <a:gd name="T1" fmla="*/ 83 h 114"/>
                <a:gd name="T2" fmla="*/ 17 w 268"/>
                <a:gd name="T3" fmla="*/ 69 h 114"/>
                <a:gd name="T4" fmla="*/ 33 w 268"/>
                <a:gd name="T5" fmla="*/ 54 h 114"/>
                <a:gd name="T6" fmla="*/ 50 w 268"/>
                <a:gd name="T7" fmla="*/ 43 h 114"/>
                <a:gd name="T8" fmla="*/ 71 w 268"/>
                <a:gd name="T9" fmla="*/ 31 h 114"/>
                <a:gd name="T10" fmla="*/ 88 w 268"/>
                <a:gd name="T11" fmla="*/ 16 h 114"/>
                <a:gd name="T12" fmla="*/ 107 w 268"/>
                <a:gd name="T13" fmla="*/ 9 h 114"/>
                <a:gd name="T14" fmla="*/ 126 w 268"/>
                <a:gd name="T15" fmla="*/ 2 h 114"/>
                <a:gd name="T16" fmla="*/ 150 w 268"/>
                <a:gd name="T17" fmla="*/ 0 h 114"/>
                <a:gd name="T18" fmla="*/ 164 w 268"/>
                <a:gd name="T19" fmla="*/ 0 h 114"/>
                <a:gd name="T20" fmla="*/ 183 w 268"/>
                <a:gd name="T21" fmla="*/ 2 h 114"/>
                <a:gd name="T22" fmla="*/ 199 w 268"/>
                <a:gd name="T23" fmla="*/ 5 h 114"/>
                <a:gd name="T24" fmla="*/ 218 w 268"/>
                <a:gd name="T25" fmla="*/ 12 h 114"/>
                <a:gd name="T26" fmla="*/ 233 w 268"/>
                <a:gd name="T27" fmla="*/ 21 h 114"/>
                <a:gd name="T28" fmla="*/ 247 w 268"/>
                <a:gd name="T29" fmla="*/ 31 h 114"/>
                <a:gd name="T30" fmla="*/ 256 w 268"/>
                <a:gd name="T31" fmla="*/ 45 h 114"/>
                <a:gd name="T32" fmla="*/ 268 w 268"/>
                <a:gd name="T33" fmla="*/ 64 h 114"/>
                <a:gd name="T34" fmla="*/ 233 w 268"/>
                <a:gd name="T35" fmla="*/ 69 h 114"/>
                <a:gd name="T36" fmla="*/ 199 w 268"/>
                <a:gd name="T37" fmla="*/ 83 h 114"/>
                <a:gd name="T38" fmla="*/ 166 w 268"/>
                <a:gd name="T39" fmla="*/ 95 h 114"/>
                <a:gd name="T40" fmla="*/ 133 w 268"/>
                <a:gd name="T41" fmla="*/ 107 h 114"/>
                <a:gd name="T42" fmla="*/ 100 w 268"/>
                <a:gd name="T43" fmla="*/ 114 h 114"/>
                <a:gd name="T44" fmla="*/ 66 w 268"/>
                <a:gd name="T45" fmla="*/ 114 h 114"/>
                <a:gd name="T46" fmla="*/ 33 w 268"/>
                <a:gd name="T47" fmla="*/ 104 h 114"/>
                <a:gd name="T48" fmla="*/ 0 w 268"/>
                <a:gd name="T49" fmla="*/ 83 h 1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8"/>
                <a:gd name="T76" fmla="*/ 0 h 114"/>
                <a:gd name="T77" fmla="*/ 268 w 268"/>
                <a:gd name="T78" fmla="*/ 114 h 1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8" h="114">
                  <a:moveTo>
                    <a:pt x="0" y="83"/>
                  </a:moveTo>
                  <a:lnTo>
                    <a:pt x="17" y="69"/>
                  </a:lnTo>
                  <a:lnTo>
                    <a:pt x="33" y="54"/>
                  </a:lnTo>
                  <a:lnTo>
                    <a:pt x="50" y="43"/>
                  </a:lnTo>
                  <a:lnTo>
                    <a:pt x="71" y="31"/>
                  </a:lnTo>
                  <a:lnTo>
                    <a:pt x="88" y="16"/>
                  </a:lnTo>
                  <a:lnTo>
                    <a:pt x="107" y="9"/>
                  </a:lnTo>
                  <a:lnTo>
                    <a:pt x="126" y="2"/>
                  </a:lnTo>
                  <a:lnTo>
                    <a:pt x="150" y="0"/>
                  </a:lnTo>
                  <a:lnTo>
                    <a:pt x="164" y="0"/>
                  </a:lnTo>
                  <a:lnTo>
                    <a:pt x="183" y="2"/>
                  </a:lnTo>
                  <a:lnTo>
                    <a:pt x="199" y="5"/>
                  </a:lnTo>
                  <a:lnTo>
                    <a:pt x="218" y="12"/>
                  </a:lnTo>
                  <a:lnTo>
                    <a:pt x="233" y="21"/>
                  </a:lnTo>
                  <a:lnTo>
                    <a:pt x="247" y="31"/>
                  </a:lnTo>
                  <a:lnTo>
                    <a:pt x="256" y="45"/>
                  </a:lnTo>
                  <a:lnTo>
                    <a:pt x="268" y="64"/>
                  </a:lnTo>
                  <a:lnTo>
                    <a:pt x="233" y="69"/>
                  </a:lnTo>
                  <a:lnTo>
                    <a:pt x="199" y="83"/>
                  </a:lnTo>
                  <a:lnTo>
                    <a:pt x="166" y="95"/>
                  </a:lnTo>
                  <a:lnTo>
                    <a:pt x="133" y="107"/>
                  </a:lnTo>
                  <a:lnTo>
                    <a:pt x="100" y="114"/>
                  </a:lnTo>
                  <a:lnTo>
                    <a:pt x="66" y="114"/>
                  </a:lnTo>
                  <a:lnTo>
                    <a:pt x="33" y="104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06" name="Freeform 131"/>
            <p:cNvSpPr>
              <a:spLocks/>
            </p:cNvSpPr>
            <p:nvPr/>
          </p:nvSpPr>
          <p:spPr bwMode="auto">
            <a:xfrm>
              <a:off x="912" y="5117"/>
              <a:ext cx="247" cy="235"/>
            </a:xfrm>
            <a:custGeom>
              <a:avLst/>
              <a:gdLst>
                <a:gd name="T0" fmla="*/ 23 w 247"/>
                <a:gd name="T1" fmla="*/ 38 h 235"/>
                <a:gd name="T2" fmla="*/ 42 w 247"/>
                <a:gd name="T3" fmla="*/ 19 h 235"/>
                <a:gd name="T4" fmla="*/ 71 w 247"/>
                <a:gd name="T5" fmla="*/ 7 h 235"/>
                <a:gd name="T6" fmla="*/ 102 w 247"/>
                <a:gd name="T7" fmla="*/ 0 h 235"/>
                <a:gd name="T8" fmla="*/ 142 w 247"/>
                <a:gd name="T9" fmla="*/ 2 h 235"/>
                <a:gd name="T10" fmla="*/ 175 w 247"/>
                <a:gd name="T11" fmla="*/ 7 h 235"/>
                <a:gd name="T12" fmla="*/ 206 w 247"/>
                <a:gd name="T13" fmla="*/ 21 h 235"/>
                <a:gd name="T14" fmla="*/ 230 w 247"/>
                <a:gd name="T15" fmla="*/ 40 h 235"/>
                <a:gd name="T16" fmla="*/ 247 w 247"/>
                <a:gd name="T17" fmla="*/ 71 h 235"/>
                <a:gd name="T18" fmla="*/ 244 w 247"/>
                <a:gd name="T19" fmla="*/ 159 h 235"/>
                <a:gd name="T20" fmla="*/ 216 w 247"/>
                <a:gd name="T21" fmla="*/ 216 h 235"/>
                <a:gd name="T22" fmla="*/ 168 w 247"/>
                <a:gd name="T23" fmla="*/ 235 h 235"/>
                <a:gd name="T24" fmla="*/ 111 w 247"/>
                <a:gd name="T25" fmla="*/ 228 h 235"/>
                <a:gd name="T26" fmla="*/ 57 w 247"/>
                <a:gd name="T27" fmla="*/ 197 h 235"/>
                <a:gd name="T28" fmla="*/ 19 w 247"/>
                <a:gd name="T29" fmla="*/ 149 h 235"/>
                <a:gd name="T30" fmla="*/ 0 w 247"/>
                <a:gd name="T31" fmla="*/ 95 h 235"/>
                <a:gd name="T32" fmla="*/ 23 w 247"/>
                <a:gd name="T33" fmla="*/ 38 h 2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7"/>
                <a:gd name="T52" fmla="*/ 0 h 235"/>
                <a:gd name="T53" fmla="*/ 247 w 247"/>
                <a:gd name="T54" fmla="*/ 235 h 2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7" h="235">
                  <a:moveTo>
                    <a:pt x="23" y="38"/>
                  </a:moveTo>
                  <a:lnTo>
                    <a:pt x="42" y="19"/>
                  </a:lnTo>
                  <a:lnTo>
                    <a:pt x="71" y="7"/>
                  </a:lnTo>
                  <a:lnTo>
                    <a:pt x="102" y="0"/>
                  </a:lnTo>
                  <a:lnTo>
                    <a:pt x="142" y="2"/>
                  </a:lnTo>
                  <a:lnTo>
                    <a:pt x="175" y="7"/>
                  </a:lnTo>
                  <a:lnTo>
                    <a:pt x="206" y="21"/>
                  </a:lnTo>
                  <a:lnTo>
                    <a:pt x="230" y="40"/>
                  </a:lnTo>
                  <a:lnTo>
                    <a:pt x="247" y="71"/>
                  </a:lnTo>
                  <a:lnTo>
                    <a:pt x="244" y="159"/>
                  </a:lnTo>
                  <a:lnTo>
                    <a:pt x="216" y="216"/>
                  </a:lnTo>
                  <a:lnTo>
                    <a:pt x="168" y="235"/>
                  </a:lnTo>
                  <a:lnTo>
                    <a:pt x="111" y="228"/>
                  </a:lnTo>
                  <a:lnTo>
                    <a:pt x="57" y="197"/>
                  </a:lnTo>
                  <a:lnTo>
                    <a:pt x="19" y="149"/>
                  </a:lnTo>
                  <a:lnTo>
                    <a:pt x="0" y="95"/>
                  </a:lnTo>
                  <a:lnTo>
                    <a:pt x="23" y="38"/>
                  </a:lnTo>
                  <a:close/>
                </a:path>
              </a:pathLst>
            </a:custGeom>
            <a:solidFill>
              <a:srgbClr val="E6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07" name="Freeform 132"/>
            <p:cNvSpPr>
              <a:spLocks/>
            </p:cNvSpPr>
            <p:nvPr/>
          </p:nvSpPr>
          <p:spPr bwMode="auto">
            <a:xfrm>
              <a:off x="1676" y="5138"/>
              <a:ext cx="299" cy="131"/>
            </a:xfrm>
            <a:custGeom>
              <a:avLst/>
              <a:gdLst>
                <a:gd name="T0" fmla="*/ 197 w 299"/>
                <a:gd name="T1" fmla="*/ 131 h 131"/>
                <a:gd name="T2" fmla="*/ 169 w 299"/>
                <a:gd name="T3" fmla="*/ 124 h 131"/>
                <a:gd name="T4" fmla="*/ 140 w 299"/>
                <a:gd name="T5" fmla="*/ 119 h 131"/>
                <a:gd name="T6" fmla="*/ 114 w 299"/>
                <a:gd name="T7" fmla="*/ 109 h 131"/>
                <a:gd name="T8" fmla="*/ 90 w 299"/>
                <a:gd name="T9" fmla="*/ 100 h 131"/>
                <a:gd name="T10" fmla="*/ 64 w 299"/>
                <a:gd name="T11" fmla="*/ 88 h 131"/>
                <a:gd name="T12" fmla="*/ 43 w 299"/>
                <a:gd name="T13" fmla="*/ 76 h 131"/>
                <a:gd name="T14" fmla="*/ 21 w 299"/>
                <a:gd name="T15" fmla="*/ 62 h 131"/>
                <a:gd name="T16" fmla="*/ 0 w 299"/>
                <a:gd name="T17" fmla="*/ 50 h 131"/>
                <a:gd name="T18" fmla="*/ 38 w 299"/>
                <a:gd name="T19" fmla="*/ 19 h 131"/>
                <a:gd name="T20" fmla="*/ 88 w 299"/>
                <a:gd name="T21" fmla="*/ 5 h 131"/>
                <a:gd name="T22" fmla="*/ 143 w 299"/>
                <a:gd name="T23" fmla="*/ 0 h 131"/>
                <a:gd name="T24" fmla="*/ 197 w 299"/>
                <a:gd name="T25" fmla="*/ 5 h 131"/>
                <a:gd name="T26" fmla="*/ 245 w 299"/>
                <a:gd name="T27" fmla="*/ 10 h 131"/>
                <a:gd name="T28" fmla="*/ 280 w 299"/>
                <a:gd name="T29" fmla="*/ 24 h 131"/>
                <a:gd name="T30" fmla="*/ 299 w 299"/>
                <a:gd name="T31" fmla="*/ 38 h 131"/>
                <a:gd name="T32" fmla="*/ 297 w 299"/>
                <a:gd name="T33" fmla="*/ 50 h 131"/>
                <a:gd name="T34" fmla="*/ 283 w 299"/>
                <a:gd name="T35" fmla="*/ 55 h 131"/>
                <a:gd name="T36" fmla="*/ 268 w 299"/>
                <a:gd name="T37" fmla="*/ 62 h 131"/>
                <a:gd name="T38" fmla="*/ 256 w 299"/>
                <a:gd name="T39" fmla="*/ 71 h 131"/>
                <a:gd name="T40" fmla="*/ 245 w 299"/>
                <a:gd name="T41" fmla="*/ 83 h 131"/>
                <a:gd name="T42" fmla="*/ 216 w 299"/>
                <a:gd name="T43" fmla="*/ 105 h 131"/>
                <a:gd name="T44" fmla="*/ 197 w 299"/>
                <a:gd name="T45" fmla="*/ 131 h 13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9"/>
                <a:gd name="T70" fmla="*/ 0 h 131"/>
                <a:gd name="T71" fmla="*/ 299 w 299"/>
                <a:gd name="T72" fmla="*/ 131 h 13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9" h="131">
                  <a:moveTo>
                    <a:pt x="197" y="131"/>
                  </a:moveTo>
                  <a:lnTo>
                    <a:pt x="169" y="124"/>
                  </a:lnTo>
                  <a:lnTo>
                    <a:pt x="140" y="119"/>
                  </a:lnTo>
                  <a:lnTo>
                    <a:pt x="114" y="109"/>
                  </a:lnTo>
                  <a:lnTo>
                    <a:pt x="90" y="100"/>
                  </a:lnTo>
                  <a:lnTo>
                    <a:pt x="64" y="88"/>
                  </a:lnTo>
                  <a:lnTo>
                    <a:pt x="43" y="76"/>
                  </a:lnTo>
                  <a:lnTo>
                    <a:pt x="21" y="62"/>
                  </a:lnTo>
                  <a:lnTo>
                    <a:pt x="0" y="50"/>
                  </a:lnTo>
                  <a:lnTo>
                    <a:pt x="38" y="19"/>
                  </a:lnTo>
                  <a:lnTo>
                    <a:pt x="88" y="5"/>
                  </a:lnTo>
                  <a:lnTo>
                    <a:pt x="143" y="0"/>
                  </a:lnTo>
                  <a:lnTo>
                    <a:pt x="197" y="5"/>
                  </a:lnTo>
                  <a:lnTo>
                    <a:pt x="245" y="10"/>
                  </a:lnTo>
                  <a:lnTo>
                    <a:pt x="280" y="24"/>
                  </a:lnTo>
                  <a:lnTo>
                    <a:pt x="299" y="38"/>
                  </a:lnTo>
                  <a:lnTo>
                    <a:pt x="297" y="50"/>
                  </a:lnTo>
                  <a:lnTo>
                    <a:pt x="283" y="55"/>
                  </a:lnTo>
                  <a:lnTo>
                    <a:pt x="268" y="62"/>
                  </a:lnTo>
                  <a:lnTo>
                    <a:pt x="256" y="71"/>
                  </a:lnTo>
                  <a:lnTo>
                    <a:pt x="245" y="83"/>
                  </a:lnTo>
                  <a:lnTo>
                    <a:pt x="216" y="105"/>
                  </a:lnTo>
                  <a:lnTo>
                    <a:pt x="197" y="13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08" name="Freeform 133"/>
            <p:cNvSpPr>
              <a:spLocks/>
            </p:cNvSpPr>
            <p:nvPr/>
          </p:nvSpPr>
          <p:spPr bwMode="auto">
            <a:xfrm>
              <a:off x="52" y="5295"/>
              <a:ext cx="1199" cy="1441"/>
            </a:xfrm>
            <a:custGeom>
              <a:avLst/>
              <a:gdLst>
                <a:gd name="T0" fmla="*/ 1076 w 1199"/>
                <a:gd name="T1" fmla="*/ 145 h 1441"/>
                <a:gd name="T2" fmla="*/ 1107 w 1199"/>
                <a:gd name="T3" fmla="*/ 232 h 1441"/>
                <a:gd name="T4" fmla="*/ 1133 w 1199"/>
                <a:gd name="T5" fmla="*/ 323 h 1441"/>
                <a:gd name="T6" fmla="*/ 1156 w 1199"/>
                <a:gd name="T7" fmla="*/ 422 h 1441"/>
                <a:gd name="T8" fmla="*/ 1180 w 1199"/>
                <a:gd name="T9" fmla="*/ 532 h 1441"/>
                <a:gd name="T10" fmla="*/ 1194 w 1199"/>
                <a:gd name="T11" fmla="*/ 648 h 1441"/>
                <a:gd name="T12" fmla="*/ 1197 w 1199"/>
                <a:gd name="T13" fmla="*/ 767 h 1441"/>
                <a:gd name="T14" fmla="*/ 1187 w 1199"/>
                <a:gd name="T15" fmla="*/ 895 h 1441"/>
                <a:gd name="T16" fmla="*/ 1149 w 1199"/>
                <a:gd name="T17" fmla="*/ 1042 h 1441"/>
                <a:gd name="T18" fmla="*/ 1023 w 1199"/>
                <a:gd name="T19" fmla="*/ 1213 h 1441"/>
                <a:gd name="T20" fmla="*/ 845 w 1199"/>
                <a:gd name="T21" fmla="*/ 1356 h 1441"/>
                <a:gd name="T22" fmla="*/ 665 w 1199"/>
                <a:gd name="T23" fmla="*/ 1434 h 1441"/>
                <a:gd name="T24" fmla="*/ 561 w 1199"/>
                <a:gd name="T25" fmla="*/ 1431 h 1441"/>
                <a:gd name="T26" fmla="*/ 594 w 1199"/>
                <a:gd name="T27" fmla="*/ 1396 h 1441"/>
                <a:gd name="T28" fmla="*/ 682 w 1199"/>
                <a:gd name="T29" fmla="*/ 1341 h 1441"/>
                <a:gd name="T30" fmla="*/ 765 w 1199"/>
                <a:gd name="T31" fmla="*/ 1270 h 1441"/>
                <a:gd name="T32" fmla="*/ 765 w 1199"/>
                <a:gd name="T33" fmla="*/ 1227 h 1441"/>
                <a:gd name="T34" fmla="*/ 722 w 1199"/>
                <a:gd name="T35" fmla="*/ 1239 h 1441"/>
                <a:gd name="T36" fmla="*/ 682 w 1199"/>
                <a:gd name="T37" fmla="*/ 1265 h 1441"/>
                <a:gd name="T38" fmla="*/ 641 w 1199"/>
                <a:gd name="T39" fmla="*/ 1289 h 1441"/>
                <a:gd name="T40" fmla="*/ 594 w 1199"/>
                <a:gd name="T41" fmla="*/ 1299 h 1441"/>
                <a:gd name="T42" fmla="*/ 542 w 1199"/>
                <a:gd name="T43" fmla="*/ 1306 h 1441"/>
                <a:gd name="T44" fmla="*/ 489 w 1199"/>
                <a:gd name="T45" fmla="*/ 1308 h 1441"/>
                <a:gd name="T46" fmla="*/ 439 w 1199"/>
                <a:gd name="T47" fmla="*/ 1303 h 1441"/>
                <a:gd name="T48" fmla="*/ 439 w 1199"/>
                <a:gd name="T49" fmla="*/ 1277 h 1441"/>
                <a:gd name="T50" fmla="*/ 485 w 1199"/>
                <a:gd name="T51" fmla="*/ 1237 h 1441"/>
                <a:gd name="T52" fmla="*/ 532 w 1199"/>
                <a:gd name="T53" fmla="*/ 1194 h 1441"/>
                <a:gd name="T54" fmla="*/ 572 w 1199"/>
                <a:gd name="T55" fmla="*/ 1149 h 1441"/>
                <a:gd name="T56" fmla="*/ 594 w 1199"/>
                <a:gd name="T57" fmla="*/ 1106 h 1441"/>
                <a:gd name="T58" fmla="*/ 565 w 1199"/>
                <a:gd name="T59" fmla="*/ 1099 h 1441"/>
                <a:gd name="T60" fmla="*/ 463 w 1199"/>
                <a:gd name="T61" fmla="*/ 1132 h 1441"/>
                <a:gd name="T62" fmla="*/ 352 w 1199"/>
                <a:gd name="T63" fmla="*/ 1154 h 1441"/>
                <a:gd name="T64" fmla="*/ 278 w 1199"/>
                <a:gd name="T65" fmla="*/ 1142 h 1441"/>
                <a:gd name="T66" fmla="*/ 185 w 1199"/>
                <a:gd name="T67" fmla="*/ 1113 h 1441"/>
                <a:gd name="T68" fmla="*/ 109 w 1199"/>
                <a:gd name="T69" fmla="*/ 1087 h 1441"/>
                <a:gd name="T70" fmla="*/ 178 w 1199"/>
                <a:gd name="T71" fmla="*/ 1056 h 1441"/>
                <a:gd name="T72" fmla="*/ 297 w 1199"/>
                <a:gd name="T73" fmla="*/ 1014 h 1441"/>
                <a:gd name="T74" fmla="*/ 392 w 1199"/>
                <a:gd name="T75" fmla="*/ 957 h 1441"/>
                <a:gd name="T76" fmla="*/ 356 w 1199"/>
                <a:gd name="T77" fmla="*/ 935 h 1441"/>
                <a:gd name="T78" fmla="*/ 250 w 1199"/>
                <a:gd name="T79" fmla="*/ 945 h 1441"/>
                <a:gd name="T80" fmla="*/ 143 w 1199"/>
                <a:gd name="T81" fmla="*/ 945 h 1441"/>
                <a:gd name="T82" fmla="*/ 43 w 1199"/>
                <a:gd name="T83" fmla="*/ 921 h 1441"/>
                <a:gd name="T84" fmla="*/ 55 w 1199"/>
                <a:gd name="T85" fmla="*/ 869 h 1441"/>
                <a:gd name="T86" fmla="*/ 174 w 1199"/>
                <a:gd name="T87" fmla="*/ 828 h 1441"/>
                <a:gd name="T88" fmla="*/ 292 w 1199"/>
                <a:gd name="T89" fmla="*/ 800 h 1441"/>
                <a:gd name="T90" fmla="*/ 409 w 1199"/>
                <a:gd name="T91" fmla="*/ 755 h 1441"/>
                <a:gd name="T92" fmla="*/ 501 w 1199"/>
                <a:gd name="T93" fmla="*/ 676 h 1441"/>
                <a:gd name="T94" fmla="*/ 558 w 1199"/>
                <a:gd name="T95" fmla="*/ 598 h 1441"/>
                <a:gd name="T96" fmla="*/ 591 w 1199"/>
                <a:gd name="T97" fmla="*/ 513 h 1441"/>
                <a:gd name="T98" fmla="*/ 594 w 1199"/>
                <a:gd name="T99" fmla="*/ 413 h 1441"/>
                <a:gd name="T100" fmla="*/ 572 w 1199"/>
                <a:gd name="T101" fmla="*/ 270 h 1441"/>
                <a:gd name="T102" fmla="*/ 639 w 1199"/>
                <a:gd name="T103" fmla="*/ 126 h 1441"/>
                <a:gd name="T104" fmla="*/ 755 w 1199"/>
                <a:gd name="T105" fmla="*/ 33 h 1441"/>
                <a:gd name="T106" fmla="*/ 843 w 1199"/>
                <a:gd name="T107" fmla="*/ 0 h 1441"/>
                <a:gd name="T108" fmla="*/ 945 w 1199"/>
                <a:gd name="T109" fmla="*/ 78 h 1441"/>
                <a:gd name="T110" fmla="*/ 964 w 1199"/>
                <a:gd name="T111" fmla="*/ 83 h 1441"/>
                <a:gd name="T112" fmla="*/ 1002 w 1199"/>
                <a:gd name="T113" fmla="*/ 85 h 1441"/>
                <a:gd name="T114" fmla="*/ 1035 w 1199"/>
                <a:gd name="T115" fmla="*/ 88 h 1441"/>
                <a:gd name="T116" fmla="*/ 1054 w 1199"/>
                <a:gd name="T117" fmla="*/ 99 h 14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99"/>
                <a:gd name="T178" fmla="*/ 0 h 1441"/>
                <a:gd name="T179" fmla="*/ 1199 w 1199"/>
                <a:gd name="T180" fmla="*/ 1441 h 144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99" h="1441">
                  <a:moveTo>
                    <a:pt x="1054" y="99"/>
                  </a:moveTo>
                  <a:lnTo>
                    <a:pt x="1076" y="145"/>
                  </a:lnTo>
                  <a:lnTo>
                    <a:pt x="1095" y="190"/>
                  </a:lnTo>
                  <a:lnTo>
                    <a:pt x="1107" y="232"/>
                  </a:lnTo>
                  <a:lnTo>
                    <a:pt x="1123" y="280"/>
                  </a:lnTo>
                  <a:lnTo>
                    <a:pt x="1133" y="323"/>
                  </a:lnTo>
                  <a:lnTo>
                    <a:pt x="1145" y="375"/>
                  </a:lnTo>
                  <a:lnTo>
                    <a:pt x="1156" y="422"/>
                  </a:lnTo>
                  <a:lnTo>
                    <a:pt x="1171" y="475"/>
                  </a:lnTo>
                  <a:lnTo>
                    <a:pt x="1180" y="532"/>
                  </a:lnTo>
                  <a:lnTo>
                    <a:pt x="1190" y="589"/>
                  </a:lnTo>
                  <a:lnTo>
                    <a:pt x="1194" y="648"/>
                  </a:lnTo>
                  <a:lnTo>
                    <a:pt x="1199" y="707"/>
                  </a:lnTo>
                  <a:lnTo>
                    <a:pt x="1197" y="767"/>
                  </a:lnTo>
                  <a:lnTo>
                    <a:pt x="1194" y="831"/>
                  </a:lnTo>
                  <a:lnTo>
                    <a:pt x="1187" y="895"/>
                  </a:lnTo>
                  <a:lnTo>
                    <a:pt x="1180" y="961"/>
                  </a:lnTo>
                  <a:lnTo>
                    <a:pt x="1149" y="1042"/>
                  </a:lnTo>
                  <a:lnTo>
                    <a:pt x="1095" y="1128"/>
                  </a:lnTo>
                  <a:lnTo>
                    <a:pt x="1023" y="1213"/>
                  </a:lnTo>
                  <a:lnTo>
                    <a:pt x="940" y="1289"/>
                  </a:lnTo>
                  <a:lnTo>
                    <a:pt x="845" y="1356"/>
                  </a:lnTo>
                  <a:lnTo>
                    <a:pt x="755" y="1405"/>
                  </a:lnTo>
                  <a:lnTo>
                    <a:pt x="665" y="1434"/>
                  </a:lnTo>
                  <a:lnTo>
                    <a:pt x="584" y="1441"/>
                  </a:lnTo>
                  <a:lnTo>
                    <a:pt x="561" y="1431"/>
                  </a:lnTo>
                  <a:lnTo>
                    <a:pt x="568" y="1417"/>
                  </a:lnTo>
                  <a:lnTo>
                    <a:pt x="594" y="1396"/>
                  </a:lnTo>
                  <a:lnTo>
                    <a:pt x="636" y="1372"/>
                  </a:lnTo>
                  <a:lnTo>
                    <a:pt x="682" y="1341"/>
                  </a:lnTo>
                  <a:lnTo>
                    <a:pt x="727" y="1306"/>
                  </a:lnTo>
                  <a:lnTo>
                    <a:pt x="765" y="1270"/>
                  </a:lnTo>
                  <a:lnTo>
                    <a:pt x="788" y="1234"/>
                  </a:lnTo>
                  <a:lnTo>
                    <a:pt x="765" y="1227"/>
                  </a:lnTo>
                  <a:lnTo>
                    <a:pt x="741" y="1230"/>
                  </a:lnTo>
                  <a:lnTo>
                    <a:pt x="722" y="1239"/>
                  </a:lnTo>
                  <a:lnTo>
                    <a:pt x="703" y="1253"/>
                  </a:lnTo>
                  <a:lnTo>
                    <a:pt x="682" y="1265"/>
                  </a:lnTo>
                  <a:lnTo>
                    <a:pt x="663" y="1280"/>
                  </a:lnTo>
                  <a:lnTo>
                    <a:pt x="641" y="1289"/>
                  </a:lnTo>
                  <a:lnTo>
                    <a:pt x="620" y="1296"/>
                  </a:lnTo>
                  <a:lnTo>
                    <a:pt x="594" y="1299"/>
                  </a:lnTo>
                  <a:lnTo>
                    <a:pt x="568" y="1303"/>
                  </a:lnTo>
                  <a:lnTo>
                    <a:pt x="542" y="1306"/>
                  </a:lnTo>
                  <a:lnTo>
                    <a:pt x="518" y="1308"/>
                  </a:lnTo>
                  <a:lnTo>
                    <a:pt x="489" y="1308"/>
                  </a:lnTo>
                  <a:lnTo>
                    <a:pt x="466" y="1308"/>
                  </a:lnTo>
                  <a:lnTo>
                    <a:pt x="439" y="1303"/>
                  </a:lnTo>
                  <a:lnTo>
                    <a:pt x="418" y="1301"/>
                  </a:lnTo>
                  <a:lnTo>
                    <a:pt x="439" y="1277"/>
                  </a:lnTo>
                  <a:lnTo>
                    <a:pt x="461" y="1256"/>
                  </a:lnTo>
                  <a:lnTo>
                    <a:pt x="485" y="1237"/>
                  </a:lnTo>
                  <a:lnTo>
                    <a:pt x="511" y="1218"/>
                  </a:lnTo>
                  <a:lnTo>
                    <a:pt x="532" y="1194"/>
                  </a:lnTo>
                  <a:lnTo>
                    <a:pt x="553" y="1173"/>
                  </a:lnTo>
                  <a:lnTo>
                    <a:pt x="572" y="1149"/>
                  </a:lnTo>
                  <a:lnTo>
                    <a:pt x="594" y="1125"/>
                  </a:lnTo>
                  <a:lnTo>
                    <a:pt x="594" y="1106"/>
                  </a:lnTo>
                  <a:lnTo>
                    <a:pt x="582" y="1099"/>
                  </a:lnTo>
                  <a:lnTo>
                    <a:pt x="565" y="1099"/>
                  </a:lnTo>
                  <a:lnTo>
                    <a:pt x="549" y="1104"/>
                  </a:lnTo>
                  <a:lnTo>
                    <a:pt x="463" y="1132"/>
                  </a:lnTo>
                  <a:lnTo>
                    <a:pt x="401" y="1149"/>
                  </a:lnTo>
                  <a:lnTo>
                    <a:pt x="352" y="1154"/>
                  </a:lnTo>
                  <a:lnTo>
                    <a:pt x="316" y="1151"/>
                  </a:lnTo>
                  <a:lnTo>
                    <a:pt x="278" y="1142"/>
                  </a:lnTo>
                  <a:lnTo>
                    <a:pt x="235" y="1128"/>
                  </a:lnTo>
                  <a:lnTo>
                    <a:pt x="185" y="1113"/>
                  </a:lnTo>
                  <a:lnTo>
                    <a:pt x="119" y="1099"/>
                  </a:lnTo>
                  <a:lnTo>
                    <a:pt x="109" y="1087"/>
                  </a:lnTo>
                  <a:lnTo>
                    <a:pt x="136" y="1075"/>
                  </a:lnTo>
                  <a:lnTo>
                    <a:pt x="178" y="1056"/>
                  </a:lnTo>
                  <a:lnTo>
                    <a:pt x="238" y="1037"/>
                  </a:lnTo>
                  <a:lnTo>
                    <a:pt x="297" y="1014"/>
                  </a:lnTo>
                  <a:lnTo>
                    <a:pt x="352" y="987"/>
                  </a:lnTo>
                  <a:lnTo>
                    <a:pt x="392" y="957"/>
                  </a:lnTo>
                  <a:lnTo>
                    <a:pt x="409" y="930"/>
                  </a:lnTo>
                  <a:lnTo>
                    <a:pt x="356" y="935"/>
                  </a:lnTo>
                  <a:lnTo>
                    <a:pt x="306" y="940"/>
                  </a:lnTo>
                  <a:lnTo>
                    <a:pt x="250" y="945"/>
                  </a:lnTo>
                  <a:lnTo>
                    <a:pt x="197" y="947"/>
                  </a:lnTo>
                  <a:lnTo>
                    <a:pt x="143" y="945"/>
                  </a:lnTo>
                  <a:lnTo>
                    <a:pt x="90" y="938"/>
                  </a:lnTo>
                  <a:lnTo>
                    <a:pt x="43" y="921"/>
                  </a:lnTo>
                  <a:lnTo>
                    <a:pt x="0" y="900"/>
                  </a:lnTo>
                  <a:lnTo>
                    <a:pt x="55" y="869"/>
                  </a:lnTo>
                  <a:lnTo>
                    <a:pt x="112" y="845"/>
                  </a:lnTo>
                  <a:lnTo>
                    <a:pt x="174" y="828"/>
                  </a:lnTo>
                  <a:lnTo>
                    <a:pt x="233" y="817"/>
                  </a:lnTo>
                  <a:lnTo>
                    <a:pt x="292" y="800"/>
                  </a:lnTo>
                  <a:lnTo>
                    <a:pt x="352" y="783"/>
                  </a:lnTo>
                  <a:lnTo>
                    <a:pt x="409" y="755"/>
                  </a:lnTo>
                  <a:lnTo>
                    <a:pt x="463" y="714"/>
                  </a:lnTo>
                  <a:lnTo>
                    <a:pt x="501" y="676"/>
                  </a:lnTo>
                  <a:lnTo>
                    <a:pt x="532" y="641"/>
                  </a:lnTo>
                  <a:lnTo>
                    <a:pt x="558" y="598"/>
                  </a:lnTo>
                  <a:lnTo>
                    <a:pt x="579" y="558"/>
                  </a:lnTo>
                  <a:lnTo>
                    <a:pt x="591" y="513"/>
                  </a:lnTo>
                  <a:lnTo>
                    <a:pt x="598" y="463"/>
                  </a:lnTo>
                  <a:lnTo>
                    <a:pt x="594" y="413"/>
                  </a:lnTo>
                  <a:lnTo>
                    <a:pt x="584" y="363"/>
                  </a:lnTo>
                  <a:lnTo>
                    <a:pt x="572" y="270"/>
                  </a:lnTo>
                  <a:lnTo>
                    <a:pt x="594" y="192"/>
                  </a:lnTo>
                  <a:lnTo>
                    <a:pt x="639" y="126"/>
                  </a:lnTo>
                  <a:lnTo>
                    <a:pt x="696" y="73"/>
                  </a:lnTo>
                  <a:lnTo>
                    <a:pt x="755" y="33"/>
                  </a:lnTo>
                  <a:lnTo>
                    <a:pt x="807" y="9"/>
                  </a:lnTo>
                  <a:lnTo>
                    <a:pt x="843" y="0"/>
                  </a:lnTo>
                  <a:lnTo>
                    <a:pt x="855" y="7"/>
                  </a:lnTo>
                  <a:lnTo>
                    <a:pt x="945" y="78"/>
                  </a:lnTo>
                  <a:lnTo>
                    <a:pt x="950" y="80"/>
                  </a:lnTo>
                  <a:lnTo>
                    <a:pt x="964" y="83"/>
                  </a:lnTo>
                  <a:lnTo>
                    <a:pt x="981" y="83"/>
                  </a:lnTo>
                  <a:lnTo>
                    <a:pt x="1002" y="85"/>
                  </a:lnTo>
                  <a:lnTo>
                    <a:pt x="1019" y="85"/>
                  </a:lnTo>
                  <a:lnTo>
                    <a:pt x="1035" y="88"/>
                  </a:lnTo>
                  <a:lnTo>
                    <a:pt x="1047" y="90"/>
                  </a:lnTo>
                  <a:lnTo>
                    <a:pt x="1054" y="9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09" name="Freeform 134"/>
            <p:cNvSpPr>
              <a:spLocks/>
            </p:cNvSpPr>
            <p:nvPr/>
          </p:nvSpPr>
          <p:spPr bwMode="auto">
            <a:xfrm>
              <a:off x="5482" y="6268"/>
              <a:ext cx="1650" cy="1190"/>
            </a:xfrm>
            <a:custGeom>
              <a:avLst/>
              <a:gdLst>
                <a:gd name="T0" fmla="*/ 1481 w 1650"/>
                <a:gd name="T1" fmla="*/ 0 h 1190"/>
                <a:gd name="T2" fmla="*/ 1548 w 1650"/>
                <a:gd name="T3" fmla="*/ 131 h 1190"/>
                <a:gd name="T4" fmla="*/ 1602 w 1650"/>
                <a:gd name="T5" fmla="*/ 276 h 1190"/>
                <a:gd name="T6" fmla="*/ 1633 w 1650"/>
                <a:gd name="T7" fmla="*/ 430 h 1190"/>
                <a:gd name="T8" fmla="*/ 1650 w 1650"/>
                <a:gd name="T9" fmla="*/ 591 h 1190"/>
                <a:gd name="T10" fmla="*/ 1642 w 1650"/>
                <a:gd name="T11" fmla="*/ 753 h 1190"/>
                <a:gd name="T12" fmla="*/ 1616 w 1650"/>
                <a:gd name="T13" fmla="*/ 910 h 1190"/>
                <a:gd name="T14" fmla="*/ 1571 w 1650"/>
                <a:gd name="T15" fmla="*/ 1054 h 1190"/>
                <a:gd name="T16" fmla="*/ 1502 w 1650"/>
                <a:gd name="T17" fmla="*/ 1190 h 1190"/>
                <a:gd name="T18" fmla="*/ 1491 w 1650"/>
                <a:gd name="T19" fmla="*/ 1130 h 1190"/>
                <a:gd name="T20" fmla="*/ 1483 w 1650"/>
                <a:gd name="T21" fmla="*/ 1073 h 1190"/>
                <a:gd name="T22" fmla="*/ 1472 w 1650"/>
                <a:gd name="T23" fmla="*/ 1016 h 1190"/>
                <a:gd name="T24" fmla="*/ 1464 w 1650"/>
                <a:gd name="T25" fmla="*/ 962 h 1190"/>
                <a:gd name="T26" fmla="*/ 1455 w 1650"/>
                <a:gd name="T27" fmla="*/ 905 h 1190"/>
                <a:gd name="T28" fmla="*/ 1448 w 1650"/>
                <a:gd name="T29" fmla="*/ 850 h 1190"/>
                <a:gd name="T30" fmla="*/ 1441 w 1650"/>
                <a:gd name="T31" fmla="*/ 789 h 1190"/>
                <a:gd name="T32" fmla="*/ 1441 w 1650"/>
                <a:gd name="T33" fmla="*/ 732 h 1190"/>
                <a:gd name="T34" fmla="*/ 1424 w 1650"/>
                <a:gd name="T35" fmla="*/ 672 h 1190"/>
                <a:gd name="T36" fmla="*/ 1412 w 1650"/>
                <a:gd name="T37" fmla="*/ 615 h 1190"/>
                <a:gd name="T38" fmla="*/ 1398 w 1650"/>
                <a:gd name="T39" fmla="*/ 556 h 1190"/>
                <a:gd name="T40" fmla="*/ 1381 w 1650"/>
                <a:gd name="T41" fmla="*/ 504 h 1190"/>
                <a:gd name="T42" fmla="*/ 1358 w 1650"/>
                <a:gd name="T43" fmla="*/ 447 h 1190"/>
                <a:gd name="T44" fmla="*/ 1329 w 1650"/>
                <a:gd name="T45" fmla="*/ 397 h 1190"/>
                <a:gd name="T46" fmla="*/ 1293 w 1650"/>
                <a:gd name="T47" fmla="*/ 345 h 1190"/>
                <a:gd name="T48" fmla="*/ 1258 w 1650"/>
                <a:gd name="T49" fmla="*/ 302 h 1190"/>
                <a:gd name="T50" fmla="*/ 1123 w 1650"/>
                <a:gd name="T51" fmla="*/ 335 h 1190"/>
                <a:gd name="T52" fmla="*/ 990 w 1650"/>
                <a:gd name="T53" fmla="*/ 366 h 1190"/>
                <a:gd name="T54" fmla="*/ 852 w 1650"/>
                <a:gd name="T55" fmla="*/ 392 h 1190"/>
                <a:gd name="T56" fmla="*/ 717 w 1650"/>
                <a:gd name="T57" fmla="*/ 413 h 1190"/>
                <a:gd name="T58" fmla="*/ 574 w 1650"/>
                <a:gd name="T59" fmla="*/ 428 h 1190"/>
                <a:gd name="T60" fmla="*/ 434 w 1650"/>
                <a:gd name="T61" fmla="*/ 435 h 1190"/>
                <a:gd name="T62" fmla="*/ 292 w 1650"/>
                <a:gd name="T63" fmla="*/ 437 h 1190"/>
                <a:gd name="T64" fmla="*/ 152 w 1650"/>
                <a:gd name="T65" fmla="*/ 432 h 1190"/>
                <a:gd name="T66" fmla="*/ 130 w 1650"/>
                <a:gd name="T67" fmla="*/ 428 h 1190"/>
                <a:gd name="T68" fmla="*/ 109 w 1650"/>
                <a:gd name="T69" fmla="*/ 423 h 1190"/>
                <a:gd name="T70" fmla="*/ 87 w 1650"/>
                <a:gd name="T71" fmla="*/ 413 h 1190"/>
                <a:gd name="T72" fmla="*/ 68 w 1650"/>
                <a:gd name="T73" fmla="*/ 406 h 1190"/>
                <a:gd name="T74" fmla="*/ 49 w 1650"/>
                <a:gd name="T75" fmla="*/ 394 h 1190"/>
                <a:gd name="T76" fmla="*/ 33 w 1650"/>
                <a:gd name="T77" fmla="*/ 383 h 1190"/>
                <a:gd name="T78" fmla="*/ 14 w 1650"/>
                <a:gd name="T79" fmla="*/ 373 h 1190"/>
                <a:gd name="T80" fmla="*/ 0 w 1650"/>
                <a:gd name="T81" fmla="*/ 366 h 1190"/>
                <a:gd name="T82" fmla="*/ 78 w 1650"/>
                <a:gd name="T83" fmla="*/ 342 h 1190"/>
                <a:gd name="T84" fmla="*/ 159 w 1650"/>
                <a:gd name="T85" fmla="*/ 321 h 1190"/>
                <a:gd name="T86" fmla="*/ 237 w 1650"/>
                <a:gd name="T87" fmla="*/ 292 h 1190"/>
                <a:gd name="T88" fmla="*/ 313 w 1650"/>
                <a:gd name="T89" fmla="*/ 259 h 1190"/>
                <a:gd name="T90" fmla="*/ 384 w 1650"/>
                <a:gd name="T91" fmla="*/ 214 h 1190"/>
                <a:gd name="T92" fmla="*/ 455 w 1650"/>
                <a:gd name="T93" fmla="*/ 169 h 1190"/>
                <a:gd name="T94" fmla="*/ 527 w 1650"/>
                <a:gd name="T95" fmla="*/ 114 h 1190"/>
                <a:gd name="T96" fmla="*/ 596 w 1650"/>
                <a:gd name="T97" fmla="*/ 57 h 1190"/>
                <a:gd name="T98" fmla="*/ 705 w 1650"/>
                <a:gd name="T99" fmla="*/ 74 h 1190"/>
                <a:gd name="T100" fmla="*/ 814 w 1650"/>
                <a:gd name="T101" fmla="*/ 81 h 1190"/>
                <a:gd name="T102" fmla="*/ 926 w 1650"/>
                <a:gd name="T103" fmla="*/ 76 h 1190"/>
                <a:gd name="T104" fmla="*/ 1039 w 1650"/>
                <a:gd name="T105" fmla="*/ 67 h 1190"/>
                <a:gd name="T106" fmla="*/ 1151 w 1650"/>
                <a:gd name="T107" fmla="*/ 50 h 1190"/>
                <a:gd name="T108" fmla="*/ 1263 w 1650"/>
                <a:gd name="T109" fmla="*/ 33 h 1190"/>
                <a:gd name="T110" fmla="*/ 1372 w 1650"/>
                <a:gd name="T111" fmla="*/ 14 h 1190"/>
                <a:gd name="T112" fmla="*/ 1481 w 1650"/>
                <a:gd name="T113" fmla="*/ 0 h 11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50"/>
                <a:gd name="T172" fmla="*/ 0 h 1190"/>
                <a:gd name="T173" fmla="*/ 1650 w 1650"/>
                <a:gd name="T174" fmla="*/ 1190 h 11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50" h="1190">
                  <a:moveTo>
                    <a:pt x="1481" y="0"/>
                  </a:moveTo>
                  <a:lnTo>
                    <a:pt x="1548" y="131"/>
                  </a:lnTo>
                  <a:lnTo>
                    <a:pt x="1602" y="276"/>
                  </a:lnTo>
                  <a:lnTo>
                    <a:pt x="1633" y="430"/>
                  </a:lnTo>
                  <a:lnTo>
                    <a:pt x="1650" y="591"/>
                  </a:lnTo>
                  <a:lnTo>
                    <a:pt x="1642" y="753"/>
                  </a:lnTo>
                  <a:lnTo>
                    <a:pt x="1616" y="910"/>
                  </a:lnTo>
                  <a:lnTo>
                    <a:pt x="1571" y="1054"/>
                  </a:lnTo>
                  <a:lnTo>
                    <a:pt x="1502" y="1190"/>
                  </a:lnTo>
                  <a:lnTo>
                    <a:pt x="1491" y="1130"/>
                  </a:lnTo>
                  <a:lnTo>
                    <a:pt x="1483" y="1073"/>
                  </a:lnTo>
                  <a:lnTo>
                    <a:pt x="1472" y="1016"/>
                  </a:lnTo>
                  <a:lnTo>
                    <a:pt x="1464" y="962"/>
                  </a:lnTo>
                  <a:lnTo>
                    <a:pt x="1455" y="905"/>
                  </a:lnTo>
                  <a:lnTo>
                    <a:pt x="1448" y="850"/>
                  </a:lnTo>
                  <a:lnTo>
                    <a:pt x="1441" y="789"/>
                  </a:lnTo>
                  <a:lnTo>
                    <a:pt x="1441" y="732"/>
                  </a:lnTo>
                  <a:lnTo>
                    <a:pt x="1424" y="672"/>
                  </a:lnTo>
                  <a:lnTo>
                    <a:pt x="1412" y="615"/>
                  </a:lnTo>
                  <a:lnTo>
                    <a:pt x="1398" y="556"/>
                  </a:lnTo>
                  <a:lnTo>
                    <a:pt x="1381" y="504"/>
                  </a:lnTo>
                  <a:lnTo>
                    <a:pt x="1358" y="447"/>
                  </a:lnTo>
                  <a:lnTo>
                    <a:pt x="1329" y="397"/>
                  </a:lnTo>
                  <a:lnTo>
                    <a:pt x="1293" y="345"/>
                  </a:lnTo>
                  <a:lnTo>
                    <a:pt x="1258" y="302"/>
                  </a:lnTo>
                  <a:lnTo>
                    <a:pt x="1123" y="335"/>
                  </a:lnTo>
                  <a:lnTo>
                    <a:pt x="990" y="366"/>
                  </a:lnTo>
                  <a:lnTo>
                    <a:pt x="852" y="392"/>
                  </a:lnTo>
                  <a:lnTo>
                    <a:pt x="717" y="413"/>
                  </a:lnTo>
                  <a:lnTo>
                    <a:pt x="574" y="428"/>
                  </a:lnTo>
                  <a:lnTo>
                    <a:pt x="434" y="435"/>
                  </a:lnTo>
                  <a:lnTo>
                    <a:pt x="292" y="437"/>
                  </a:lnTo>
                  <a:lnTo>
                    <a:pt x="152" y="432"/>
                  </a:lnTo>
                  <a:lnTo>
                    <a:pt x="130" y="428"/>
                  </a:lnTo>
                  <a:lnTo>
                    <a:pt x="109" y="423"/>
                  </a:lnTo>
                  <a:lnTo>
                    <a:pt x="87" y="413"/>
                  </a:lnTo>
                  <a:lnTo>
                    <a:pt x="68" y="406"/>
                  </a:lnTo>
                  <a:lnTo>
                    <a:pt x="49" y="394"/>
                  </a:lnTo>
                  <a:lnTo>
                    <a:pt x="33" y="383"/>
                  </a:lnTo>
                  <a:lnTo>
                    <a:pt x="14" y="373"/>
                  </a:lnTo>
                  <a:lnTo>
                    <a:pt x="0" y="366"/>
                  </a:lnTo>
                  <a:lnTo>
                    <a:pt x="78" y="342"/>
                  </a:lnTo>
                  <a:lnTo>
                    <a:pt x="159" y="321"/>
                  </a:lnTo>
                  <a:lnTo>
                    <a:pt x="237" y="292"/>
                  </a:lnTo>
                  <a:lnTo>
                    <a:pt x="313" y="259"/>
                  </a:lnTo>
                  <a:lnTo>
                    <a:pt x="384" y="214"/>
                  </a:lnTo>
                  <a:lnTo>
                    <a:pt x="455" y="169"/>
                  </a:lnTo>
                  <a:lnTo>
                    <a:pt x="527" y="114"/>
                  </a:lnTo>
                  <a:lnTo>
                    <a:pt x="596" y="57"/>
                  </a:lnTo>
                  <a:lnTo>
                    <a:pt x="705" y="74"/>
                  </a:lnTo>
                  <a:lnTo>
                    <a:pt x="814" y="81"/>
                  </a:lnTo>
                  <a:lnTo>
                    <a:pt x="926" y="76"/>
                  </a:lnTo>
                  <a:lnTo>
                    <a:pt x="1039" y="67"/>
                  </a:lnTo>
                  <a:lnTo>
                    <a:pt x="1151" y="50"/>
                  </a:lnTo>
                  <a:lnTo>
                    <a:pt x="1263" y="33"/>
                  </a:lnTo>
                  <a:lnTo>
                    <a:pt x="1372" y="14"/>
                  </a:lnTo>
                  <a:lnTo>
                    <a:pt x="1481" y="0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10" name="Freeform 135"/>
            <p:cNvSpPr>
              <a:spLocks/>
            </p:cNvSpPr>
            <p:nvPr/>
          </p:nvSpPr>
          <p:spPr bwMode="auto">
            <a:xfrm>
              <a:off x="1322" y="6710"/>
              <a:ext cx="1306" cy="1738"/>
            </a:xfrm>
            <a:custGeom>
              <a:avLst/>
              <a:gdLst>
                <a:gd name="T0" fmla="*/ 1306 w 1306"/>
                <a:gd name="T1" fmla="*/ 375 h 1738"/>
                <a:gd name="T2" fmla="*/ 1278 w 1306"/>
                <a:gd name="T3" fmla="*/ 456 h 1738"/>
                <a:gd name="T4" fmla="*/ 1190 w 1306"/>
                <a:gd name="T5" fmla="*/ 553 h 1738"/>
                <a:gd name="T6" fmla="*/ 1062 w 1306"/>
                <a:gd name="T7" fmla="*/ 653 h 1738"/>
                <a:gd name="T8" fmla="*/ 931 w 1306"/>
                <a:gd name="T9" fmla="*/ 731 h 1738"/>
                <a:gd name="T10" fmla="*/ 810 w 1306"/>
                <a:gd name="T11" fmla="*/ 786 h 1738"/>
                <a:gd name="T12" fmla="*/ 708 w 1306"/>
                <a:gd name="T13" fmla="*/ 826 h 1738"/>
                <a:gd name="T14" fmla="*/ 639 w 1306"/>
                <a:gd name="T15" fmla="*/ 862 h 1738"/>
                <a:gd name="T16" fmla="*/ 594 w 1306"/>
                <a:gd name="T17" fmla="*/ 938 h 1738"/>
                <a:gd name="T18" fmla="*/ 534 w 1306"/>
                <a:gd name="T19" fmla="*/ 1056 h 1738"/>
                <a:gd name="T20" fmla="*/ 480 w 1306"/>
                <a:gd name="T21" fmla="*/ 1180 h 1738"/>
                <a:gd name="T22" fmla="*/ 423 w 1306"/>
                <a:gd name="T23" fmla="*/ 1301 h 1738"/>
                <a:gd name="T24" fmla="*/ 359 w 1306"/>
                <a:gd name="T25" fmla="*/ 1415 h 1738"/>
                <a:gd name="T26" fmla="*/ 280 w 1306"/>
                <a:gd name="T27" fmla="*/ 1515 h 1738"/>
                <a:gd name="T28" fmla="*/ 197 w 1306"/>
                <a:gd name="T29" fmla="*/ 1605 h 1738"/>
                <a:gd name="T30" fmla="*/ 112 w 1306"/>
                <a:gd name="T31" fmla="*/ 1693 h 1738"/>
                <a:gd name="T32" fmla="*/ 43 w 1306"/>
                <a:gd name="T33" fmla="*/ 1738 h 1738"/>
                <a:gd name="T34" fmla="*/ 17 w 1306"/>
                <a:gd name="T35" fmla="*/ 1712 h 1738"/>
                <a:gd name="T36" fmla="*/ 0 w 1306"/>
                <a:gd name="T37" fmla="*/ 1662 h 1738"/>
                <a:gd name="T38" fmla="*/ 19 w 1306"/>
                <a:gd name="T39" fmla="*/ 1605 h 1738"/>
                <a:gd name="T40" fmla="*/ 57 w 1306"/>
                <a:gd name="T41" fmla="*/ 1560 h 1738"/>
                <a:gd name="T42" fmla="*/ 95 w 1306"/>
                <a:gd name="T43" fmla="*/ 1515 h 1738"/>
                <a:gd name="T44" fmla="*/ 152 w 1306"/>
                <a:gd name="T45" fmla="*/ 1394 h 1738"/>
                <a:gd name="T46" fmla="*/ 240 w 1306"/>
                <a:gd name="T47" fmla="*/ 1201 h 1738"/>
                <a:gd name="T48" fmla="*/ 307 w 1306"/>
                <a:gd name="T49" fmla="*/ 1004 h 1738"/>
                <a:gd name="T50" fmla="*/ 356 w 1306"/>
                <a:gd name="T51" fmla="*/ 805 h 1738"/>
                <a:gd name="T52" fmla="*/ 392 w 1306"/>
                <a:gd name="T53" fmla="*/ 669 h 1738"/>
                <a:gd name="T54" fmla="*/ 442 w 1306"/>
                <a:gd name="T55" fmla="*/ 598 h 1738"/>
                <a:gd name="T56" fmla="*/ 497 w 1306"/>
                <a:gd name="T57" fmla="*/ 529 h 1738"/>
                <a:gd name="T58" fmla="*/ 546 w 1306"/>
                <a:gd name="T59" fmla="*/ 458 h 1738"/>
                <a:gd name="T60" fmla="*/ 603 w 1306"/>
                <a:gd name="T61" fmla="*/ 375 h 1738"/>
                <a:gd name="T62" fmla="*/ 665 w 1306"/>
                <a:gd name="T63" fmla="*/ 273 h 1738"/>
                <a:gd name="T64" fmla="*/ 708 w 1306"/>
                <a:gd name="T65" fmla="*/ 168 h 1738"/>
                <a:gd name="T66" fmla="*/ 708 w 1306"/>
                <a:gd name="T67" fmla="*/ 59 h 1738"/>
                <a:gd name="T68" fmla="*/ 694 w 1306"/>
                <a:gd name="T69" fmla="*/ 0 h 1738"/>
                <a:gd name="T70" fmla="*/ 808 w 1306"/>
                <a:gd name="T71" fmla="*/ 66 h 1738"/>
                <a:gd name="T72" fmla="*/ 1000 w 1306"/>
                <a:gd name="T73" fmla="*/ 185 h 1738"/>
                <a:gd name="T74" fmla="*/ 1204 w 1306"/>
                <a:gd name="T75" fmla="*/ 301 h 173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06"/>
                <a:gd name="T115" fmla="*/ 0 h 1738"/>
                <a:gd name="T116" fmla="*/ 1306 w 1306"/>
                <a:gd name="T117" fmla="*/ 1738 h 173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06" h="1738">
                  <a:moveTo>
                    <a:pt x="1292" y="347"/>
                  </a:moveTo>
                  <a:lnTo>
                    <a:pt x="1306" y="375"/>
                  </a:lnTo>
                  <a:lnTo>
                    <a:pt x="1301" y="415"/>
                  </a:lnTo>
                  <a:lnTo>
                    <a:pt x="1278" y="456"/>
                  </a:lnTo>
                  <a:lnTo>
                    <a:pt x="1242" y="503"/>
                  </a:lnTo>
                  <a:lnTo>
                    <a:pt x="1190" y="553"/>
                  </a:lnTo>
                  <a:lnTo>
                    <a:pt x="1130" y="603"/>
                  </a:lnTo>
                  <a:lnTo>
                    <a:pt x="1062" y="653"/>
                  </a:lnTo>
                  <a:lnTo>
                    <a:pt x="995" y="700"/>
                  </a:lnTo>
                  <a:lnTo>
                    <a:pt x="931" y="731"/>
                  </a:lnTo>
                  <a:lnTo>
                    <a:pt x="872" y="760"/>
                  </a:lnTo>
                  <a:lnTo>
                    <a:pt x="810" y="786"/>
                  </a:lnTo>
                  <a:lnTo>
                    <a:pt x="758" y="810"/>
                  </a:lnTo>
                  <a:lnTo>
                    <a:pt x="708" y="826"/>
                  </a:lnTo>
                  <a:lnTo>
                    <a:pt x="667" y="845"/>
                  </a:lnTo>
                  <a:lnTo>
                    <a:pt x="639" y="862"/>
                  </a:lnTo>
                  <a:lnTo>
                    <a:pt x="625" y="878"/>
                  </a:lnTo>
                  <a:lnTo>
                    <a:pt x="594" y="938"/>
                  </a:lnTo>
                  <a:lnTo>
                    <a:pt x="563" y="995"/>
                  </a:lnTo>
                  <a:lnTo>
                    <a:pt x="534" y="1056"/>
                  </a:lnTo>
                  <a:lnTo>
                    <a:pt x="508" y="1118"/>
                  </a:lnTo>
                  <a:lnTo>
                    <a:pt x="480" y="1180"/>
                  </a:lnTo>
                  <a:lnTo>
                    <a:pt x="451" y="1239"/>
                  </a:lnTo>
                  <a:lnTo>
                    <a:pt x="423" y="1301"/>
                  </a:lnTo>
                  <a:lnTo>
                    <a:pt x="394" y="1363"/>
                  </a:lnTo>
                  <a:lnTo>
                    <a:pt x="359" y="1415"/>
                  </a:lnTo>
                  <a:lnTo>
                    <a:pt x="321" y="1465"/>
                  </a:lnTo>
                  <a:lnTo>
                    <a:pt x="280" y="1515"/>
                  </a:lnTo>
                  <a:lnTo>
                    <a:pt x="242" y="1562"/>
                  </a:lnTo>
                  <a:lnTo>
                    <a:pt x="197" y="1605"/>
                  </a:lnTo>
                  <a:lnTo>
                    <a:pt x="155" y="1650"/>
                  </a:lnTo>
                  <a:lnTo>
                    <a:pt x="112" y="1693"/>
                  </a:lnTo>
                  <a:lnTo>
                    <a:pt x="67" y="1738"/>
                  </a:lnTo>
                  <a:lnTo>
                    <a:pt x="43" y="1738"/>
                  </a:lnTo>
                  <a:lnTo>
                    <a:pt x="29" y="1728"/>
                  </a:lnTo>
                  <a:lnTo>
                    <a:pt x="17" y="1712"/>
                  </a:lnTo>
                  <a:lnTo>
                    <a:pt x="10" y="1698"/>
                  </a:lnTo>
                  <a:lnTo>
                    <a:pt x="0" y="1662"/>
                  </a:lnTo>
                  <a:lnTo>
                    <a:pt x="7" y="1633"/>
                  </a:lnTo>
                  <a:lnTo>
                    <a:pt x="19" y="1605"/>
                  </a:lnTo>
                  <a:lnTo>
                    <a:pt x="38" y="1584"/>
                  </a:lnTo>
                  <a:lnTo>
                    <a:pt x="57" y="1560"/>
                  </a:lnTo>
                  <a:lnTo>
                    <a:pt x="76" y="1538"/>
                  </a:lnTo>
                  <a:lnTo>
                    <a:pt x="95" y="1515"/>
                  </a:lnTo>
                  <a:lnTo>
                    <a:pt x="110" y="1489"/>
                  </a:lnTo>
                  <a:lnTo>
                    <a:pt x="152" y="1394"/>
                  </a:lnTo>
                  <a:lnTo>
                    <a:pt x="197" y="1299"/>
                  </a:lnTo>
                  <a:lnTo>
                    <a:pt x="240" y="1201"/>
                  </a:lnTo>
                  <a:lnTo>
                    <a:pt x="278" y="1104"/>
                  </a:lnTo>
                  <a:lnTo>
                    <a:pt x="307" y="1004"/>
                  </a:lnTo>
                  <a:lnTo>
                    <a:pt x="337" y="907"/>
                  </a:lnTo>
                  <a:lnTo>
                    <a:pt x="356" y="805"/>
                  </a:lnTo>
                  <a:lnTo>
                    <a:pt x="371" y="705"/>
                  </a:lnTo>
                  <a:lnTo>
                    <a:pt x="392" y="669"/>
                  </a:lnTo>
                  <a:lnTo>
                    <a:pt x="416" y="634"/>
                  </a:lnTo>
                  <a:lnTo>
                    <a:pt x="442" y="598"/>
                  </a:lnTo>
                  <a:lnTo>
                    <a:pt x="470" y="565"/>
                  </a:lnTo>
                  <a:lnTo>
                    <a:pt x="497" y="529"/>
                  </a:lnTo>
                  <a:lnTo>
                    <a:pt x="523" y="494"/>
                  </a:lnTo>
                  <a:lnTo>
                    <a:pt x="546" y="458"/>
                  </a:lnTo>
                  <a:lnTo>
                    <a:pt x="572" y="425"/>
                  </a:lnTo>
                  <a:lnTo>
                    <a:pt x="603" y="375"/>
                  </a:lnTo>
                  <a:lnTo>
                    <a:pt x="637" y="328"/>
                  </a:lnTo>
                  <a:lnTo>
                    <a:pt x="665" y="273"/>
                  </a:lnTo>
                  <a:lnTo>
                    <a:pt x="691" y="223"/>
                  </a:lnTo>
                  <a:lnTo>
                    <a:pt x="708" y="168"/>
                  </a:lnTo>
                  <a:lnTo>
                    <a:pt x="715" y="114"/>
                  </a:lnTo>
                  <a:lnTo>
                    <a:pt x="708" y="59"/>
                  </a:lnTo>
                  <a:lnTo>
                    <a:pt x="686" y="5"/>
                  </a:lnTo>
                  <a:lnTo>
                    <a:pt x="694" y="0"/>
                  </a:lnTo>
                  <a:lnTo>
                    <a:pt x="739" y="24"/>
                  </a:lnTo>
                  <a:lnTo>
                    <a:pt x="808" y="66"/>
                  </a:lnTo>
                  <a:lnTo>
                    <a:pt x="900" y="123"/>
                  </a:lnTo>
                  <a:lnTo>
                    <a:pt x="1000" y="185"/>
                  </a:lnTo>
                  <a:lnTo>
                    <a:pt x="1104" y="247"/>
                  </a:lnTo>
                  <a:lnTo>
                    <a:pt x="1204" y="301"/>
                  </a:lnTo>
                  <a:lnTo>
                    <a:pt x="1292" y="347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11" name="Freeform 136"/>
            <p:cNvSpPr>
              <a:spLocks/>
            </p:cNvSpPr>
            <p:nvPr/>
          </p:nvSpPr>
          <p:spPr bwMode="auto">
            <a:xfrm>
              <a:off x="6628" y="7239"/>
              <a:ext cx="309" cy="397"/>
            </a:xfrm>
            <a:custGeom>
              <a:avLst/>
              <a:gdLst>
                <a:gd name="T0" fmla="*/ 273 w 309"/>
                <a:gd name="T1" fmla="*/ 5 h 397"/>
                <a:gd name="T2" fmla="*/ 280 w 309"/>
                <a:gd name="T3" fmla="*/ 26 h 397"/>
                <a:gd name="T4" fmla="*/ 288 w 309"/>
                <a:gd name="T5" fmla="*/ 62 h 397"/>
                <a:gd name="T6" fmla="*/ 297 w 309"/>
                <a:gd name="T7" fmla="*/ 105 h 397"/>
                <a:gd name="T8" fmla="*/ 307 w 309"/>
                <a:gd name="T9" fmla="*/ 155 h 397"/>
                <a:gd name="T10" fmla="*/ 309 w 309"/>
                <a:gd name="T11" fmla="*/ 200 h 397"/>
                <a:gd name="T12" fmla="*/ 309 w 309"/>
                <a:gd name="T13" fmla="*/ 245 h 397"/>
                <a:gd name="T14" fmla="*/ 304 w 309"/>
                <a:gd name="T15" fmla="*/ 278 h 397"/>
                <a:gd name="T16" fmla="*/ 295 w 309"/>
                <a:gd name="T17" fmla="*/ 297 h 397"/>
                <a:gd name="T18" fmla="*/ 271 w 309"/>
                <a:gd name="T19" fmla="*/ 316 h 397"/>
                <a:gd name="T20" fmla="*/ 250 w 309"/>
                <a:gd name="T21" fmla="*/ 333 h 397"/>
                <a:gd name="T22" fmla="*/ 226 w 309"/>
                <a:gd name="T23" fmla="*/ 347 h 397"/>
                <a:gd name="T24" fmla="*/ 202 w 309"/>
                <a:gd name="T25" fmla="*/ 366 h 397"/>
                <a:gd name="T26" fmla="*/ 176 w 309"/>
                <a:gd name="T27" fmla="*/ 375 h 397"/>
                <a:gd name="T28" fmla="*/ 150 w 309"/>
                <a:gd name="T29" fmla="*/ 385 h 397"/>
                <a:gd name="T30" fmla="*/ 124 w 309"/>
                <a:gd name="T31" fmla="*/ 392 h 397"/>
                <a:gd name="T32" fmla="*/ 100 w 309"/>
                <a:gd name="T33" fmla="*/ 397 h 397"/>
                <a:gd name="T34" fmla="*/ 93 w 309"/>
                <a:gd name="T35" fmla="*/ 345 h 397"/>
                <a:gd name="T36" fmla="*/ 86 w 309"/>
                <a:gd name="T37" fmla="*/ 297 h 397"/>
                <a:gd name="T38" fmla="*/ 74 w 309"/>
                <a:gd name="T39" fmla="*/ 247 h 397"/>
                <a:gd name="T40" fmla="*/ 62 w 309"/>
                <a:gd name="T41" fmla="*/ 197 h 397"/>
                <a:gd name="T42" fmla="*/ 48 w 309"/>
                <a:gd name="T43" fmla="*/ 148 h 397"/>
                <a:gd name="T44" fmla="*/ 31 w 309"/>
                <a:gd name="T45" fmla="*/ 98 h 397"/>
                <a:gd name="T46" fmla="*/ 15 w 309"/>
                <a:gd name="T47" fmla="*/ 50 h 397"/>
                <a:gd name="T48" fmla="*/ 0 w 309"/>
                <a:gd name="T49" fmla="*/ 5 h 397"/>
                <a:gd name="T50" fmla="*/ 55 w 309"/>
                <a:gd name="T51" fmla="*/ 0 h 397"/>
                <a:gd name="T52" fmla="*/ 88 w 309"/>
                <a:gd name="T53" fmla="*/ 3 h 397"/>
                <a:gd name="T54" fmla="*/ 105 w 309"/>
                <a:gd name="T55" fmla="*/ 7 h 397"/>
                <a:gd name="T56" fmla="*/ 117 w 309"/>
                <a:gd name="T57" fmla="*/ 17 h 397"/>
                <a:gd name="T58" fmla="*/ 128 w 309"/>
                <a:gd name="T59" fmla="*/ 22 h 397"/>
                <a:gd name="T60" fmla="*/ 155 w 309"/>
                <a:gd name="T61" fmla="*/ 24 h 397"/>
                <a:gd name="T62" fmla="*/ 200 w 309"/>
                <a:gd name="T63" fmla="*/ 17 h 397"/>
                <a:gd name="T64" fmla="*/ 273 w 309"/>
                <a:gd name="T65" fmla="*/ 5 h 39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9"/>
                <a:gd name="T100" fmla="*/ 0 h 397"/>
                <a:gd name="T101" fmla="*/ 309 w 309"/>
                <a:gd name="T102" fmla="*/ 397 h 39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9" h="397">
                  <a:moveTo>
                    <a:pt x="273" y="5"/>
                  </a:moveTo>
                  <a:lnTo>
                    <a:pt x="280" y="26"/>
                  </a:lnTo>
                  <a:lnTo>
                    <a:pt x="288" y="62"/>
                  </a:lnTo>
                  <a:lnTo>
                    <a:pt x="297" y="105"/>
                  </a:lnTo>
                  <a:lnTo>
                    <a:pt x="307" y="155"/>
                  </a:lnTo>
                  <a:lnTo>
                    <a:pt x="309" y="200"/>
                  </a:lnTo>
                  <a:lnTo>
                    <a:pt x="309" y="245"/>
                  </a:lnTo>
                  <a:lnTo>
                    <a:pt x="304" y="278"/>
                  </a:lnTo>
                  <a:lnTo>
                    <a:pt x="295" y="297"/>
                  </a:lnTo>
                  <a:lnTo>
                    <a:pt x="271" y="316"/>
                  </a:lnTo>
                  <a:lnTo>
                    <a:pt x="250" y="333"/>
                  </a:lnTo>
                  <a:lnTo>
                    <a:pt x="226" y="347"/>
                  </a:lnTo>
                  <a:lnTo>
                    <a:pt x="202" y="366"/>
                  </a:lnTo>
                  <a:lnTo>
                    <a:pt x="176" y="375"/>
                  </a:lnTo>
                  <a:lnTo>
                    <a:pt x="150" y="385"/>
                  </a:lnTo>
                  <a:lnTo>
                    <a:pt x="124" y="392"/>
                  </a:lnTo>
                  <a:lnTo>
                    <a:pt x="100" y="397"/>
                  </a:lnTo>
                  <a:lnTo>
                    <a:pt x="93" y="345"/>
                  </a:lnTo>
                  <a:lnTo>
                    <a:pt x="86" y="297"/>
                  </a:lnTo>
                  <a:lnTo>
                    <a:pt x="74" y="247"/>
                  </a:lnTo>
                  <a:lnTo>
                    <a:pt x="62" y="197"/>
                  </a:lnTo>
                  <a:lnTo>
                    <a:pt x="48" y="148"/>
                  </a:lnTo>
                  <a:lnTo>
                    <a:pt x="31" y="98"/>
                  </a:lnTo>
                  <a:lnTo>
                    <a:pt x="15" y="50"/>
                  </a:lnTo>
                  <a:lnTo>
                    <a:pt x="0" y="5"/>
                  </a:lnTo>
                  <a:lnTo>
                    <a:pt x="55" y="0"/>
                  </a:lnTo>
                  <a:lnTo>
                    <a:pt x="88" y="3"/>
                  </a:lnTo>
                  <a:lnTo>
                    <a:pt x="105" y="7"/>
                  </a:lnTo>
                  <a:lnTo>
                    <a:pt x="117" y="17"/>
                  </a:lnTo>
                  <a:lnTo>
                    <a:pt x="128" y="22"/>
                  </a:lnTo>
                  <a:lnTo>
                    <a:pt x="155" y="24"/>
                  </a:lnTo>
                  <a:lnTo>
                    <a:pt x="200" y="17"/>
                  </a:lnTo>
                  <a:lnTo>
                    <a:pt x="273" y="5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12" name="Freeform 137"/>
            <p:cNvSpPr>
              <a:spLocks/>
            </p:cNvSpPr>
            <p:nvPr/>
          </p:nvSpPr>
          <p:spPr bwMode="auto">
            <a:xfrm>
              <a:off x="3153" y="8058"/>
              <a:ext cx="391" cy="354"/>
            </a:xfrm>
            <a:custGeom>
              <a:avLst/>
              <a:gdLst>
                <a:gd name="T0" fmla="*/ 391 w 391"/>
                <a:gd name="T1" fmla="*/ 354 h 354"/>
                <a:gd name="T2" fmla="*/ 344 w 391"/>
                <a:gd name="T3" fmla="*/ 350 h 354"/>
                <a:gd name="T4" fmla="*/ 294 w 391"/>
                <a:gd name="T5" fmla="*/ 350 h 354"/>
                <a:gd name="T6" fmla="*/ 244 w 391"/>
                <a:gd name="T7" fmla="*/ 350 h 354"/>
                <a:gd name="T8" fmla="*/ 194 w 391"/>
                <a:gd name="T9" fmla="*/ 350 h 354"/>
                <a:gd name="T10" fmla="*/ 145 w 391"/>
                <a:gd name="T11" fmla="*/ 347 h 354"/>
                <a:gd name="T12" fmla="*/ 97 w 391"/>
                <a:gd name="T13" fmla="*/ 345 h 354"/>
                <a:gd name="T14" fmla="*/ 45 w 391"/>
                <a:gd name="T15" fmla="*/ 340 h 354"/>
                <a:gd name="T16" fmla="*/ 0 w 391"/>
                <a:gd name="T17" fmla="*/ 335 h 354"/>
                <a:gd name="T18" fmla="*/ 19 w 391"/>
                <a:gd name="T19" fmla="*/ 304 h 354"/>
                <a:gd name="T20" fmla="*/ 40 w 391"/>
                <a:gd name="T21" fmla="*/ 276 h 354"/>
                <a:gd name="T22" fmla="*/ 57 w 391"/>
                <a:gd name="T23" fmla="*/ 245 h 354"/>
                <a:gd name="T24" fmla="*/ 76 w 391"/>
                <a:gd name="T25" fmla="*/ 217 h 354"/>
                <a:gd name="T26" fmla="*/ 90 w 391"/>
                <a:gd name="T27" fmla="*/ 183 h 354"/>
                <a:gd name="T28" fmla="*/ 107 w 391"/>
                <a:gd name="T29" fmla="*/ 148 h 354"/>
                <a:gd name="T30" fmla="*/ 116 w 391"/>
                <a:gd name="T31" fmla="*/ 114 h 354"/>
                <a:gd name="T32" fmla="*/ 126 w 391"/>
                <a:gd name="T33" fmla="*/ 84 h 354"/>
                <a:gd name="T34" fmla="*/ 152 w 391"/>
                <a:gd name="T35" fmla="*/ 76 h 354"/>
                <a:gd name="T36" fmla="*/ 178 w 391"/>
                <a:gd name="T37" fmla="*/ 72 h 354"/>
                <a:gd name="T38" fmla="*/ 204 w 391"/>
                <a:gd name="T39" fmla="*/ 67 h 354"/>
                <a:gd name="T40" fmla="*/ 232 w 391"/>
                <a:gd name="T41" fmla="*/ 62 h 354"/>
                <a:gd name="T42" fmla="*/ 256 w 391"/>
                <a:gd name="T43" fmla="*/ 53 h 354"/>
                <a:gd name="T44" fmla="*/ 280 w 391"/>
                <a:gd name="T45" fmla="*/ 41 h 354"/>
                <a:gd name="T46" fmla="*/ 299 w 391"/>
                <a:gd name="T47" fmla="*/ 22 h 354"/>
                <a:gd name="T48" fmla="*/ 318 w 391"/>
                <a:gd name="T49" fmla="*/ 0 h 354"/>
                <a:gd name="T50" fmla="*/ 351 w 391"/>
                <a:gd name="T51" fmla="*/ 36 h 354"/>
                <a:gd name="T52" fmla="*/ 372 w 391"/>
                <a:gd name="T53" fmla="*/ 76 h 354"/>
                <a:gd name="T54" fmla="*/ 384 w 391"/>
                <a:gd name="T55" fmla="*/ 119 h 354"/>
                <a:gd name="T56" fmla="*/ 391 w 391"/>
                <a:gd name="T57" fmla="*/ 169 h 354"/>
                <a:gd name="T58" fmla="*/ 389 w 391"/>
                <a:gd name="T59" fmla="*/ 217 h 354"/>
                <a:gd name="T60" fmla="*/ 389 w 391"/>
                <a:gd name="T61" fmla="*/ 264 h 354"/>
                <a:gd name="T62" fmla="*/ 389 w 391"/>
                <a:gd name="T63" fmla="*/ 309 h 354"/>
                <a:gd name="T64" fmla="*/ 391 w 391"/>
                <a:gd name="T65" fmla="*/ 354 h 3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91"/>
                <a:gd name="T100" fmla="*/ 0 h 354"/>
                <a:gd name="T101" fmla="*/ 391 w 391"/>
                <a:gd name="T102" fmla="*/ 354 h 3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91" h="354">
                  <a:moveTo>
                    <a:pt x="391" y="354"/>
                  </a:moveTo>
                  <a:lnTo>
                    <a:pt x="344" y="350"/>
                  </a:lnTo>
                  <a:lnTo>
                    <a:pt x="294" y="350"/>
                  </a:lnTo>
                  <a:lnTo>
                    <a:pt x="244" y="350"/>
                  </a:lnTo>
                  <a:lnTo>
                    <a:pt x="194" y="350"/>
                  </a:lnTo>
                  <a:lnTo>
                    <a:pt x="145" y="347"/>
                  </a:lnTo>
                  <a:lnTo>
                    <a:pt x="97" y="345"/>
                  </a:lnTo>
                  <a:lnTo>
                    <a:pt x="45" y="340"/>
                  </a:lnTo>
                  <a:lnTo>
                    <a:pt x="0" y="335"/>
                  </a:lnTo>
                  <a:lnTo>
                    <a:pt x="19" y="304"/>
                  </a:lnTo>
                  <a:lnTo>
                    <a:pt x="40" y="276"/>
                  </a:lnTo>
                  <a:lnTo>
                    <a:pt x="57" y="245"/>
                  </a:lnTo>
                  <a:lnTo>
                    <a:pt x="76" y="217"/>
                  </a:lnTo>
                  <a:lnTo>
                    <a:pt x="90" y="183"/>
                  </a:lnTo>
                  <a:lnTo>
                    <a:pt x="107" y="148"/>
                  </a:lnTo>
                  <a:lnTo>
                    <a:pt x="116" y="114"/>
                  </a:lnTo>
                  <a:lnTo>
                    <a:pt x="126" y="84"/>
                  </a:lnTo>
                  <a:lnTo>
                    <a:pt x="152" y="76"/>
                  </a:lnTo>
                  <a:lnTo>
                    <a:pt x="178" y="72"/>
                  </a:lnTo>
                  <a:lnTo>
                    <a:pt x="204" y="67"/>
                  </a:lnTo>
                  <a:lnTo>
                    <a:pt x="232" y="62"/>
                  </a:lnTo>
                  <a:lnTo>
                    <a:pt x="256" y="53"/>
                  </a:lnTo>
                  <a:lnTo>
                    <a:pt x="280" y="41"/>
                  </a:lnTo>
                  <a:lnTo>
                    <a:pt x="299" y="22"/>
                  </a:lnTo>
                  <a:lnTo>
                    <a:pt x="318" y="0"/>
                  </a:lnTo>
                  <a:lnTo>
                    <a:pt x="351" y="36"/>
                  </a:lnTo>
                  <a:lnTo>
                    <a:pt x="372" y="76"/>
                  </a:lnTo>
                  <a:lnTo>
                    <a:pt x="384" y="119"/>
                  </a:lnTo>
                  <a:lnTo>
                    <a:pt x="391" y="169"/>
                  </a:lnTo>
                  <a:lnTo>
                    <a:pt x="389" y="217"/>
                  </a:lnTo>
                  <a:lnTo>
                    <a:pt x="389" y="264"/>
                  </a:lnTo>
                  <a:lnTo>
                    <a:pt x="389" y="309"/>
                  </a:lnTo>
                  <a:lnTo>
                    <a:pt x="391" y="354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13" name="Freeform 138"/>
            <p:cNvSpPr>
              <a:spLocks/>
            </p:cNvSpPr>
            <p:nvPr/>
          </p:nvSpPr>
          <p:spPr bwMode="auto">
            <a:xfrm>
              <a:off x="957" y="8308"/>
              <a:ext cx="401" cy="394"/>
            </a:xfrm>
            <a:custGeom>
              <a:avLst/>
              <a:gdLst>
                <a:gd name="T0" fmla="*/ 334 w 401"/>
                <a:gd name="T1" fmla="*/ 21 h 394"/>
                <a:gd name="T2" fmla="*/ 325 w 401"/>
                <a:gd name="T3" fmla="*/ 47 h 394"/>
                <a:gd name="T4" fmla="*/ 325 w 401"/>
                <a:gd name="T5" fmla="*/ 71 h 394"/>
                <a:gd name="T6" fmla="*/ 327 w 401"/>
                <a:gd name="T7" fmla="*/ 92 h 394"/>
                <a:gd name="T8" fmla="*/ 337 w 401"/>
                <a:gd name="T9" fmla="*/ 116 h 394"/>
                <a:gd name="T10" fmla="*/ 346 w 401"/>
                <a:gd name="T11" fmla="*/ 133 h 394"/>
                <a:gd name="T12" fmla="*/ 361 w 401"/>
                <a:gd name="T13" fmla="*/ 154 h 394"/>
                <a:gd name="T14" fmla="*/ 377 w 401"/>
                <a:gd name="T15" fmla="*/ 168 h 394"/>
                <a:gd name="T16" fmla="*/ 401 w 401"/>
                <a:gd name="T17" fmla="*/ 185 h 394"/>
                <a:gd name="T18" fmla="*/ 365 w 401"/>
                <a:gd name="T19" fmla="*/ 223 h 394"/>
                <a:gd name="T20" fmla="*/ 327 w 401"/>
                <a:gd name="T21" fmla="*/ 259 h 394"/>
                <a:gd name="T22" fmla="*/ 285 w 401"/>
                <a:gd name="T23" fmla="*/ 292 h 394"/>
                <a:gd name="T24" fmla="*/ 244 w 401"/>
                <a:gd name="T25" fmla="*/ 320 h 394"/>
                <a:gd name="T26" fmla="*/ 194 w 401"/>
                <a:gd name="T27" fmla="*/ 342 h 394"/>
                <a:gd name="T28" fmla="*/ 147 w 401"/>
                <a:gd name="T29" fmla="*/ 361 h 394"/>
                <a:gd name="T30" fmla="*/ 99 w 401"/>
                <a:gd name="T31" fmla="*/ 375 h 394"/>
                <a:gd name="T32" fmla="*/ 50 w 401"/>
                <a:gd name="T33" fmla="*/ 394 h 394"/>
                <a:gd name="T34" fmla="*/ 33 w 401"/>
                <a:gd name="T35" fmla="*/ 346 h 394"/>
                <a:gd name="T36" fmla="*/ 23 w 401"/>
                <a:gd name="T37" fmla="*/ 299 h 394"/>
                <a:gd name="T38" fmla="*/ 19 w 401"/>
                <a:gd name="T39" fmla="*/ 247 h 394"/>
                <a:gd name="T40" fmla="*/ 19 w 401"/>
                <a:gd name="T41" fmla="*/ 199 h 394"/>
                <a:gd name="T42" fmla="*/ 16 w 401"/>
                <a:gd name="T43" fmla="*/ 149 h 394"/>
                <a:gd name="T44" fmla="*/ 14 w 401"/>
                <a:gd name="T45" fmla="*/ 97 h 394"/>
                <a:gd name="T46" fmla="*/ 7 w 401"/>
                <a:gd name="T47" fmla="*/ 47 h 394"/>
                <a:gd name="T48" fmla="*/ 0 w 401"/>
                <a:gd name="T49" fmla="*/ 0 h 394"/>
                <a:gd name="T50" fmla="*/ 35 w 401"/>
                <a:gd name="T51" fmla="*/ 5 h 394"/>
                <a:gd name="T52" fmla="*/ 76 w 401"/>
                <a:gd name="T53" fmla="*/ 12 h 394"/>
                <a:gd name="T54" fmla="*/ 118 w 401"/>
                <a:gd name="T55" fmla="*/ 16 h 394"/>
                <a:gd name="T56" fmla="*/ 161 w 401"/>
                <a:gd name="T57" fmla="*/ 26 h 394"/>
                <a:gd name="T58" fmla="*/ 202 w 401"/>
                <a:gd name="T59" fmla="*/ 28 h 394"/>
                <a:gd name="T60" fmla="*/ 247 w 401"/>
                <a:gd name="T61" fmla="*/ 31 h 394"/>
                <a:gd name="T62" fmla="*/ 289 w 401"/>
                <a:gd name="T63" fmla="*/ 28 h 394"/>
                <a:gd name="T64" fmla="*/ 334 w 401"/>
                <a:gd name="T65" fmla="*/ 21 h 3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01"/>
                <a:gd name="T100" fmla="*/ 0 h 394"/>
                <a:gd name="T101" fmla="*/ 401 w 401"/>
                <a:gd name="T102" fmla="*/ 394 h 3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01" h="394">
                  <a:moveTo>
                    <a:pt x="334" y="21"/>
                  </a:moveTo>
                  <a:lnTo>
                    <a:pt x="325" y="47"/>
                  </a:lnTo>
                  <a:lnTo>
                    <a:pt x="325" y="71"/>
                  </a:lnTo>
                  <a:lnTo>
                    <a:pt x="327" y="92"/>
                  </a:lnTo>
                  <a:lnTo>
                    <a:pt x="337" y="116"/>
                  </a:lnTo>
                  <a:lnTo>
                    <a:pt x="346" y="133"/>
                  </a:lnTo>
                  <a:lnTo>
                    <a:pt x="361" y="154"/>
                  </a:lnTo>
                  <a:lnTo>
                    <a:pt x="377" y="168"/>
                  </a:lnTo>
                  <a:lnTo>
                    <a:pt x="401" y="185"/>
                  </a:lnTo>
                  <a:lnTo>
                    <a:pt x="365" y="223"/>
                  </a:lnTo>
                  <a:lnTo>
                    <a:pt x="327" y="259"/>
                  </a:lnTo>
                  <a:lnTo>
                    <a:pt x="285" y="292"/>
                  </a:lnTo>
                  <a:lnTo>
                    <a:pt x="244" y="320"/>
                  </a:lnTo>
                  <a:lnTo>
                    <a:pt x="194" y="342"/>
                  </a:lnTo>
                  <a:lnTo>
                    <a:pt x="147" y="361"/>
                  </a:lnTo>
                  <a:lnTo>
                    <a:pt x="99" y="375"/>
                  </a:lnTo>
                  <a:lnTo>
                    <a:pt x="50" y="394"/>
                  </a:lnTo>
                  <a:lnTo>
                    <a:pt x="33" y="346"/>
                  </a:lnTo>
                  <a:lnTo>
                    <a:pt x="23" y="299"/>
                  </a:lnTo>
                  <a:lnTo>
                    <a:pt x="19" y="247"/>
                  </a:lnTo>
                  <a:lnTo>
                    <a:pt x="19" y="199"/>
                  </a:lnTo>
                  <a:lnTo>
                    <a:pt x="16" y="149"/>
                  </a:lnTo>
                  <a:lnTo>
                    <a:pt x="14" y="97"/>
                  </a:lnTo>
                  <a:lnTo>
                    <a:pt x="7" y="47"/>
                  </a:lnTo>
                  <a:lnTo>
                    <a:pt x="0" y="0"/>
                  </a:lnTo>
                  <a:lnTo>
                    <a:pt x="35" y="5"/>
                  </a:lnTo>
                  <a:lnTo>
                    <a:pt x="76" y="12"/>
                  </a:lnTo>
                  <a:lnTo>
                    <a:pt x="118" y="16"/>
                  </a:lnTo>
                  <a:lnTo>
                    <a:pt x="161" y="26"/>
                  </a:lnTo>
                  <a:lnTo>
                    <a:pt x="202" y="28"/>
                  </a:lnTo>
                  <a:lnTo>
                    <a:pt x="247" y="31"/>
                  </a:lnTo>
                  <a:lnTo>
                    <a:pt x="289" y="28"/>
                  </a:lnTo>
                  <a:lnTo>
                    <a:pt x="334" y="21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14" name="Freeform 139"/>
            <p:cNvSpPr>
              <a:spLocks/>
            </p:cNvSpPr>
            <p:nvPr/>
          </p:nvSpPr>
          <p:spPr bwMode="auto">
            <a:xfrm>
              <a:off x="5173" y="8393"/>
              <a:ext cx="449" cy="428"/>
            </a:xfrm>
            <a:custGeom>
              <a:avLst/>
              <a:gdLst>
                <a:gd name="T0" fmla="*/ 449 w 449"/>
                <a:gd name="T1" fmla="*/ 176 h 428"/>
                <a:gd name="T2" fmla="*/ 415 w 449"/>
                <a:gd name="T3" fmla="*/ 212 h 428"/>
                <a:gd name="T4" fmla="*/ 380 w 449"/>
                <a:gd name="T5" fmla="*/ 247 h 428"/>
                <a:gd name="T6" fmla="*/ 347 w 449"/>
                <a:gd name="T7" fmla="*/ 283 h 428"/>
                <a:gd name="T8" fmla="*/ 313 w 449"/>
                <a:gd name="T9" fmla="*/ 321 h 428"/>
                <a:gd name="T10" fmla="*/ 273 w 449"/>
                <a:gd name="T11" fmla="*/ 349 h 428"/>
                <a:gd name="T12" fmla="*/ 237 w 449"/>
                <a:gd name="T13" fmla="*/ 380 h 428"/>
                <a:gd name="T14" fmla="*/ 197 w 449"/>
                <a:gd name="T15" fmla="*/ 404 h 428"/>
                <a:gd name="T16" fmla="*/ 159 w 449"/>
                <a:gd name="T17" fmla="*/ 428 h 428"/>
                <a:gd name="T18" fmla="*/ 145 w 449"/>
                <a:gd name="T19" fmla="*/ 375 h 428"/>
                <a:gd name="T20" fmla="*/ 133 w 449"/>
                <a:gd name="T21" fmla="*/ 328 h 428"/>
                <a:gd name="T22" fmla="*/ 119 w 449"/>
                <a:gd name="T23" fmla="*/ 278 h 428"/>
                <a:gd name="T24" fmla="*/ 104 w 449"/>
                <a:gd name="T25" fmla="*/ 235 h 428"/>
                <a:gd name="T26" fmla="*/ 83 w 449"/>
                <a:gd name="T27" fmla="*/ 188 h 428"/>
                <a:gd name="T28" fmla="*/ 59 w 449"/>
                <a:gd name="T29" fmla="*/ 143 h 428"/>
                <a:gd name="T30" fmla="*/ 29 w 449"/>
                <a:gd name="T31" fmla="*/ 100 h 428"/>
                <a:gd name="T32" fmla="*/ 0 w 449"/>
                <a:gd name="T33" fmla="*/ 62 h 428"/>
                <a:gd name="T34" fmla="*/ 38 w 449"/>
                <a:gd name="T35" fmla="*/ 57 h 428"/>
                <a:gd name="T36" fmla="*/ 78 w 449"/>
                <a:gd name="T37" fmla="*/ 55 h 428"/>
                <a:gd name="T38" fmla="*/ 119 w 449"/>
                <a:gd name="T39" fmla="*/ 48 h 428"/>
                <a:gd name="T40" fmla="*/ 161 w 449"/>
                <a:gd name="T41" fmla="*/ 43 h 428"/>
                <a:gd name="T42" fmla="*/ 199 w 449"/>
                <a:gd name="T43" fmla="*/ 31 h 428"/>
                <a:gd name="T44" fmla="*/ 237 w 449"/>
                <a:gd name="T45" fmla="*/ 22 h 428"/>
                <a:gd name="T46" fmla="*/ 273 w 449"/>
                <a:gd name="T47" fmla="*/ 10 h 428"/>
                <a:gd name="T48" fmla="*/ 313 w 449"/>
                <a:gd name="T49" fmla="*/ 0 h 428"/>
                <a:gd name="T50" fmla="*/ 323 w 449"/>
                <a:gd name="T51" fmla="*/ 24 h 428"/>
                <a:gd name="T52" fmla="*/ 335 w 449"/>
                <a:gd name="T53" fmla="*/ 48 h 428"/>
                <a:gd name="T54" fmla="*/ 349 w 449"/>
                <a:gd name="T55" fmla="*/ 74 h 428"/>
                <a:gd name="T56" fmla="*/ 366 w 449"/>
                <a:gd name="T57" fmla="*/ 100 h 428"/>
                <a:gd name="T58" fmla="*/ 380 w 449"/>
                <a:gd name="T59" fmla="*/ 119 h 428"/>
                <a:gd name="T60" fmla="*/ 404 w 449"/>
                <a:gd name="T61" fmla="*/ 140 h 428"/>
                <a:gd name="T62" fmla="*/ 423 w 449"/>
                <a:gd name="T63" fmla="*/ 159 h 428"/>
                <a:gd name="T64" fmla="*/ 449 w 449"/>
                <a:gd name="T65" fmla="*/ 176 h 4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9"/>
                <a:gd name="T100" fmla="*/ 0 h 428"/>
                <a:gd name="T101" fmla="*/ 449 w 449"/>
                <a:gd name="T102" fmla="*/ 428 h 4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9" h="428">
                  <a:moveTo>
                    <a:pt x="449" y="176"/>
                  </a:moveTo>
                  <a:lnTo>
                    <a:pt x="415" y="212"/>
                  </a:lnTo>
                  <a:lnTo>
                    <a:pt x="380" y="247"/>
                  </a:lnTo>
                  <a:lnTo>
                    <a:pt x="347" y="283"/>
                  </a:lnTo>
                  <a:lnTo>
                    <a:pt x="313" y="321"/>
                  </a:lnTo>
                  <a:lnTo>
                    <a:pt x="273" y="349"/>
                  </a:lnTo>
                  <a:lnTo>
                    <a:pt x="237" y="380"/>
                  </a:lnTo>
                  <a:lnTo>
                    <a:pt x="197" y="404"/>
                  </a:lnTo>
                  <a:lnTo>
                    <a:pt x="159" y="428"/>
                  </a:lnTo>
                  <a:lnTo>
                    <a:pt x="145" y="375"/>
                  </a:lnTo>
                  <a:lnTo>
                    <a:pt x="133" y="328"/>
                  </a:lnTo>
                  <a:lnTo>
                    <a:pt x="119" y="278"/>
                  </a:lnTo>
                  <a:lnTo>
                    <a:pt x="104" y="235"/>
                  </a:lnTo>
                  <a:lnTo>
                    <a:pt x="83" y="188"/>
                  </a:lnTo>
                  <a:lnTo>
                    <a:pt x="59" y="143"/>
                  </a:lnTo>
                  <a:lnTo>
                    <a:pt x="29" y="100"/>
                  </a:lnTo>
                  <a:lnTo>
                    <a:pt x="0" y="62"/>
                  </a:lnTo>
                  <a:lnTo>
                    <a:pt x="38" y="57"/>
                  </a:lnTo>
                  <a:lnTo>
                    <a:pt x="78" y="55"/>
                  </a:lnTo>
                  <a:lnTo>
                    <a:pt x="119" y="48"/>
                  </a:lnTo>
                  <a:lnTo>
                    <a:pt x="161" y="43"/>
                  </a:lnTo>
                  <a:lnTo>
                    <a:pt x="199" y="31"/>
                  </a:lnTo>
                  <a:lnTo>
                    <a:pt x="237" y="22"/>
                  </a:lnTo>
                  <a:lnTo>
                    <a:pt x="273" y="10"/>
                  </a:lnTo>
                  <a:lnTo>
                    <a:pt x="313" y="0"/>
                  </a:lnTo>
                  <a:lnTo>
                    <a:pt x="323" y="24"/>
                  </a:lnTo>
                  <a:lnTo>
                    <a:pt x="335" y="48"/>
                  </a:lnTo>
                  <a:lnTo>
                    <a:pt x="349" y="74"/>
                  </a:lnTo>
                  <a:lnTo>
                    <a:pt x="366" y="100"/>
                  </a:lnTo>
                  <a:lnTo>
                    <a:pt x="380" y="119"/>
                  </a:lnTo>
                  <a:lnTo>
                    <a:pt x="404" y="140"/>
                  </a:lnTo>
                  <a:lnTo>
                    <a:pt x="423" y="159"/>
                  </a:lnTo>
                  <a:lnTo>
                    <a:pt x="449" y="176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15" name="Freeform 140"/>
            <p:cNvSpPr>
              <a:spLocks/>
            </p:cNvSpPr>
            <p:nvPr/>
          </p:nvSpPr>
          <p:spPr bwMode="auto">
            <a:xfrm>
              <a:off x="2369" y="2920"/>
              <a:ext cx="2256" cy="592"/>
            </a:xfrm>
            <a:custGeom>
              <a:avLst/>
              <a:gdLst>
                <a:gd name="T0" fmla="*/ 299 w 2256"/>
                <a:gd name="T1" fmla="*/ 264 h 592"/>
                <a:gd name="T2" fmla="*/ 746 w 2256"/>
                <a:gd name="T3" fmla="*/ 131 h 592"/>
                <a:gd name="T4" fmla="*/ 1197 w 2256"/>
                <a:gd name="T5" fmla="*/ 0 h 592"/>
                <a:gd name="T6" fmla="*/ 1370 w 2256"/>
                <a:gd name="T7" fmla="*/ 34 h 592"/>
                <a:gd name="T8" fmla="*/ 1515 w 2256"/>
                <a:gd name="T9" fmla="*/ 31 h 592"/>
                <a:gd name="T10" fmla="*/ 1726 w 2256"/>
                <a:gd name="T11" fmla="*/ 43 h 592"/>
                <a:gd name="T12" fmla="*/ 1954 w 2256"/>
                <a:gd name="T13" fmla="*/ 150 h 592"/>
                <a:gd name="T14" fmla="*/ 2177 w 2256"/>
                <a:gd name="T15" fmla="*/ 259 h 592"/>
                <a:gd name="T16" fmla="*/ 2156 w 2256"/>
                <a:gd name="T17" fmla="*/ 323 h 592"/>
                <a:gd name="T18" fmla="*/ 2016 w 2256"/>
                <a:gd name="T19" fmla="*/ 383 h 592"/>
                <a:gd name="T20" fmla="*/ 1902 w 2256"/>
                <a:gd name="T21" fmla="*/ 449 h 592"/>
                <a:gd name="T22" fmla="*/ 1805 w 2256"/>
                <a:gd name="T23" fmla="*/ 471 h 592"/>
                <a:gd name="T24" fmla="*/ 1719 w 2256"/>
                <a:gd name="T25" fmla="*/ 471 h 592"/>
                <a:gd name="T26" fmla="*/ 1653 w 2256"/>
                <a:gd name="T27" fmla="*/ 480 h 592"/>
                <a:gd name="T28" fmla="*/ 1622 w 2256"/>
                <a:gd name="T29" fmla="*/ 511 h 592"/>
                <a:gd name="T30" fmla="*/ 1581 w 2256"/>
                <a:gd name="T31" fmla="*/ 535 h 592"/>
                <a:gd name="T32" fmla="*/ 1510 w 2256"/>
                <a:gd name="T33" fmla="*/ 535 h 592"/>
                <a:gd name="T34" fmla="*/ 1420 w 2256"/>
                <a:gd name="T35" fmla="*/ 516 h 592"/>
                <a:gd name="T36" fmla="*/ 1332 w 2256"/>
                <a:gd name="T37" fmla="*/ 506 h 592"/>
                <a:gd name="T38" fmla="*/ 1261 w 2256"/>
                <a:gd name="T39" fmla="*/ 532 h 592"/>
                <a:gd name="T40" fmla="*/ 1194 w 2256"/>
                <a:gd name="T41" fmla="*/ 575 h 592"/>
                <a:gd name="T42" fmla="*/ 1130 w 2256"/>
                <a:gd name="T43" fmla="*/ 589 h 592"/>
                <a:gd name="T44" fmla="*/ 1078 w 2256"/>
                <a:gd name="T45" fmla="*/ 573 h 592"/>
                <a:gd name="T46" fmla="*/ 1028 w 2256"/>
                <a:gd name="T47" fmla="*/ 551 h 592"/>
                <a:gd name="T48" fmla="*/ 978 w 2256"/>
                <a:gd name="T49" fmla="*/ 551 h 592"/>
                <a:gd name="T50" fmla="*/ 938 w 2256"/>
                <a:gd name="T51" fmla="*/ 566 h 592"/>
                <a:gd name="T52" fmla="*/ 900 w 2256"/>
                <a:gd name="T53" fmla="*/ 580 h 592"/>
                <a:gd name="T54" fmla="*/ 860 w 2256"/>
                <a:gd name="T55" fmla="*/ 561 h 592"/>
                <a:gd name="T56" fmla="*/ 826 w 2256"/>
                <a:gd name="T57" fmla="*/ 530 h 592"/>
                <a:gd name="T58" fmla="*/ 769 w 2256"/>
                <a:gd name="T59" fmla="*/ 518 h 592"/>
                <a:gd name="T60" fmla="*/ 684 w 2256"/>
                <a:gd name="T61" fmla="*/ 535 h 592"/>
                <a:gd name="T62" fmla="*/ 599 w 2256"/>
                <a:gd name="T63" fmla="*/ 551 h 592"/>
                <a:gd name="T64" fmla="*/ 539 w 2256"/>
                <a:gd name="T65" fmla="*/ 539 h 592"/>
                <a:gd name="T66" fmla="*/ 494 w 2256"/>
                <a:gd name="T67" fmla="*/ 518 h 592"/>
                <a:gd name="T68" fmla="*/ 456 w 2256"/>
                <a:gd name="T69" fmla="*/ 501 h 592"/>
                <a:gd name="T70" fmla="*/ 409 w 2256"/>
                <a:gd name="T71" fmla="*/ 497 h 592"/>
                <a:gd name="T72" fmla="*/ 364 w 2256"/>
                <a:gd name="T73" fmla="*/ 494 h 592"/>
                <a:gd name="T74" fmla="*/ 318 w 2256"/>
                <a:gd name="T75" fmla="*/ 485 h 592"/>
                <a:gd name="T76" fmla="*/ 285 w 2256"/>
                <a:gd name="T77" fmla="*/ 463 h 592"/>
                <a:gd name="T78" fmla="*/ 245 w 2256"/>
                <a:gd name="T79" fmla="*/ 435 h 592"/>
                <a:gd name="T80" fmla="*/ 193 w 2256"/>
                <a:gd name="T81" fmla="*/ 416 h 592"/>
                <a:gd name="T82" fmla="*/ 124 w 2256"/>
                <a:gd name="T83" fmla="*/ 404 h 592"/>
                <a:gd name="T84" fmla="*/ 69 w 2256"/>
                <a:gd name="T85" fmla="*/ 397 h 592"/>
                <a:gd name="T86" fmla="*/ 36 w 2256"/>
                <a:gd name="T87" fmla="*/ 380 h 592"/>
                <a:gd name="T88" fmla="*/ 0 w 2256"/>
                <a:gd name="T89" fmla="*/ 354 h 5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256"/>
                <a:gd name="T136" fmla="*/ 0 h 592"/>
                <a:gd name="T137" fmla="*/ 2256 w 2256"/>
                <a:gd name="T138" fmla="*/ 592 h 59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256" h="592">
                  <a:moveTo>
                    <a:pt x="0" y="354"/>
                  </a:moveTo>
                  <a:lnTo>
                    <a:pt x="150" y="309"/>
                  </a:lnTo>
                  <a:lnTo>
                    <a:pt x="299" y="264"/>
                  </a:lnTo>
                  <a:lnTo>
                    <a:pt x="447" y="221"/>
                  </a:lnTo>
                  <a:lnTo>
                    <a:pt x="599" y="176"/>
                  </a:lnTo>
                  <a:lnTo>
                    <a:pt x="746" y="131"/>
                  </a:lnTo>
                  <a:lnTo>
                    <a:pt x="898" y="88"/>
                  </a:lnTo>
                  <a:lnTo>
                    <a:pt x="1047" y="43"/>
                  </a:lnTo>
                  <a:lnTo>
                    <a:pt x="1197" y="0"/>
                  </a:lnTo>
                  <a:lnTo>
                    <a:pt x="1266" y="15"/>
                  </a:lnTo>
                  <a:lnTo>
                    <a:pt x="1323" y="27"/>
                  </a:lnTo>
                  <a:lnTo>
                    <a:pt x="1370" y="34"/>
                  </a:lnTo>
                  <a:lnTo>
                    <a:pt x="1418" y="38"/>
                  </a:lnTo>
                  <a:lnTo>
                    <a:pt x="1460" y="36"/>
                  </a:lnTo>
                  <a:lnTo>
                    <a:pt x="1515" y="31"/>
                  </a:lnTo>
                  <a:lnTo>
                    <a:pt x="1577" y="22"/>
                  </a:lnTo>
                  <a:lnTo>
                    <a:pt x="1655" y="10"/>
                  </a:lnTo>
                  <a:lnTo>
                    <a:pt x="1726" y="43"/>
                  </a:lnTo>
                  <a:lnTo>
                    <a:pt x="1802" y="81"/>
                  </a:lnTo>
                  <a:lnTo>
                    <a:pt x="1878" y="114"/>
                  </a:lnTo>
                  <a:lnTo>
                    <a:pt x="1954" y="150"/>
                  </a:lnTo>
                  <a:lnTo>
                    <a:pt x="2028" y="188"/>
                  </a:lnTo>
                  <a:lnTo>
                    <a:pt x="2106" y="224"/>
                  </a:lnTo>
                  <a:lnTo>
                    <a:pt x="2177" y="259"/>
                  </a:lnTo>
                  <a:lnTo>
                    <a:pt x="2256" y="297"/>
                  </a:lnTo>
                  <a:lnTo>
                    <a:pt x="2203" y="309"/>
                  </a:lnTo>
                  <a:lnTo>
                    <a:pt x="2156" y="323"/>
                  </a:lnTo>
                  <a:lnTo>
                    <a:pt x="2108" y="342"/>
                  </a:lnTo>
                  <a:lnTo>
                    <a:pt x="2061" y="364"/>
                  </a:lnTo>
                  <a:lnTo>
                    <a:pt x="2016" y="383"/>
                  </a:lnTo>
                  <a:lnTo>
                    <a:pt x="1973" y="404"/>
                  </a:lnTo>
                  <a:lnTo>
                    <a:pt x="1935" y="428"/>
                  </a:lnTo>
                  <a:lnTo>
                    <a:pt x="1902" y="449"/>
                  </a:lnTo>
                  <a:lnTo>
                    <a:pt x="1869" y="461"/>
                  </a:lnTo>
                  <a:lnTo>
                    <a:pt x="1835" y="471"/>
                  </a:lnTo>
                  <a:lnTo>
                    <a:pt x="1805" y="471"/>
                  </a:lnTo>
                  <a:lnTo>
                    <a:pt x="1776" y="473"/>
                  </a:lnTo>
                  <a:lnTo>
                    <a:pt x="1748" y="471"/>
                  </a:lnTo>
                  <a:lnTo>
                    <a:pt x="1719" y="471"/>
                  </a:lnTo>
                  <a:lnTo>
                    <a:pt x="1693" y="471"/>
                  </a:lnTo>
                  <a:lnTo>
                    <a:pt x="1672" y="475"/>
                  </a:lnTo>
                  <a:lnTo>
                    <a:pt x="1653" y="480"/>
                  </a:lnTo>
                  <a:lnTo>
                    <a:pt x="1641" y="490"/>
                  </a:lnTo>
                  <a:lnTo>
                    <a:pt x="1629" y="499"/>
                  </a:lnTo>
                  <a:lnTo>
                    <a:pt x="1622" y="511"/>
                  </a:lnTo>
                  <a:lnTo>
                    <a:pt x="1608" y="520"/>
                  </a:lnTo>
                  <a:lnTo>
                    <a:pt x="1596" y="530"/>
                  </a:lnTo>
                  <a:lnTo>
                    <a:pt x="1581" y="535"/>
                  </a:lnTo>
                  <a:lnTo>
                    <a:pt x="1562" y="542"/>
                  </a:lnTo>
                  <a:lnTo>
                    <a:pt x="1536" y="539"/>
                  </a:lnTo>
                  <a:lnTo>
                    <a:pt x="1510" y="535"/>
                  </a:lnTo>
                  <a:lnTo>
                    <a:pt x="1479" y="528"/>
                  </a:lnTo>
                  <a:lnTo>
                    <a:pt x="1451" y="523"/>
                  </a:lnTo>
                  <a:lnTo>
                    <a:pt x="1420" y="516"/>
                  </a:lnTo>
                  <a:lnTo>
                    <a:pt x="1389" y="509"/>
                  </a:lnTo>
                  <a:lnTo>
                    <a:pt x="1358" y="504"/>
                  </a:lnTo>
                  <a:lnTo>
                    <a:pt x="1332" y="506"/>
                  </a:lnTo>
                  <a:lnTo>
                    <a:pt x="1306" y="511"/>
                  </a:lnTo>
                  <a:lnTo>
                    <a:pt x="1282" y="520"/>
                  </a:lnTo>
                  <a:lnTo>
                    <a:pt x="1261" y="532"/>
                  </a:lnTo>
                  <a:lnTo>
                    <a:pt x="1237" y="549"/>
                  </a:lnTo>
                  <a:lnTo>
                    <a:pt x="1216" y="561"/>
                  </a:lnTo>
                  <a:lnTo>
                    <a:pt x="1194" y="575"/>
                  </a:lnTo>
                  <a:lnTo>
                    <a:pt x="1173" y="585"/>
                  </a:lnTo>
                  <a:lnTo>
                    <a:pt x="1154" y="592"/>
                  </a:lnTo>
                  <a:lnTo>
                    <a:pt x="1130" y="589"/>
                  </a:lnTo>
                  <a:lnTo>
                    <a:pt x="1111" y="587"/>
                  </a:lnTo>
                  <a:lnTo>
                    <a:pt x="1092" y="580"/>
                  </a:lnTo>
                  <a:lnTo>
                    <a:pt x="1078" y="573"/>
                  </a:lnTo>
                  <a:lnTo>
                    <a:pt x="1061" y="563"/>
                  </a:lnTo>
                  <a:lnTo>
                    <a:pt x="1045" y="556"/>
                  </a:lnTo>
                  <a:lnTo>
                    <a:pt x="1028" y="551"/>
                  </a:lnTo>
                  <a:lnTo>
                    <a:pt x="1014" y="549"/>
                  </a:lnTo>
                  <a:lnTo>
                    <a:pt x="993" y="544"/>
                  </a:lnTo>
                  <a:lnTo>
                    <a:pt x="978" y="551"/>
                  </a:lnTo>
                  <a:lnTo>
                    <a:pt x="964" y="554"/>
                  </a:lnTo>
                  <a:lnTo>
                    <a:pt x="952" y="561"/>
                  </a:lnTo>
                  <a:lnTo>
                    <a:pt x="938" y="566"/>
                  </a:lnTo>
                  <a:lnTo>
                    <a:pt x="924" y="573"/>
                  </a:lnTo>
                  <a:lnTo>
                    <a:pt x="912" y="577"/>
                  </a:lnTo>
                  <a:lnTo>
                    <a:pt x="900" y="580"/>
                  </a:lnTo>
                  <a:lnTo>
                    <a:pt x="883" y="575"/>
                  </a:lnTo>
                  <a:lnTo>
                    <a:pt x="869" y="570"/>
                  </a:lnTo>
                  <a:lnTo>
                    <a:pt x="860" y="561"/>
                  </a:lnTo>
                  <a:lnTo>
                    <a:pt x="850" y="554"/>
                  </a:lnTo>
                  <a:lnTo>
                    <a:pt x="838" y="539"/>
                  </a:lnTo>
                  <a:lnTo>
                    <a:pt x="826" y="530"/>
                  </a:lnTo>
                  <a:lnTo>
                    <a:pt x="812" y="523"/>
                  </a:lnTo>
                  <a:lnTo>
                    <a:pt x="796" y="520"/>
                  </a:lnTo>
                  <a:lnTo>
                    <a:pt x="769" y="518"/>
                  </a:lnTo>
                  <a:lnTo>
                    <a:pt x="741" y="523"/>
                  </a:lnTo>
                  <a:lnTo>
                    <a:pt x="712" y="528"/>
                  </a:lnTo>
                  <a:lnTo>
                    <a:pt x="684" y="535"/>
                  </a:lnTo>
                  <a:lnTo>
                    <a:pt x="656" y="539"/>
                  </a:lnTo>
                  <a:lnTo>
                    <a:pt x="625" y="549"/>
                  </a:lnTo>
                  <a:lnTo>
                    <a:pt x="599" y="551"/>
                  </a:lnTo>
                  <a:lnTo>
                    <a:pt x="580" y="554"/>
                  </a:lnTo>
                  <a:lnTo>
                    <a:pt x="556" y="544"/>
                  </a:lnTo>
                  <a:lnTo>
                    <a:pt x="539" y="539"/>
                  </a:lnTo>
                  <a:lnTo>
                    <a:pt x="523" y="532"/>
                  </a:lnTo>
                  <a:lnTo>
                    <a:pt x="511" y="525"/>
                  </a:lnTo>
                  <a:lnTo>
                    <a:pt x="494" y="518"/>
                  </a:lnTo>
                  <a:lnTo>
                    <a:pt x="482" y="511"/>
                  </a:lnTo>
                  <a:lnTo>
                    <a:pt x="468" y="504"/>
                  </a:lnTo>
                  <a:lnTo>
                    <a:pt x="456" y="501"/>
                  </a:lnTo>
                  <a:lnTo>
                    <a:pt x="439" y="497"/>
                  </a:lnTo>
                  <a:lnTo>
                    <a:pt x="423" y="497"/>
                  </a:lnTo>
                  <a:lnTo>
                    <a:pt x="409" y="497"/>
                  </a:lnTo>
                  <a:lnTo>
                    <a:pt x="394" y="497"/>
                  </a:lnTo>
                  <a:lnTo>
                    <a:pt x="378" y="494"/>
                  </a:lnTo>
                  <a:lnTo>
                    <a:pt x="364" y="494"/>
                  </a:lnTo>
                  <a:lnTo>
                    <a:pt x="349" y="492"/>
                  </a:lnTo>
                  <a:lnTo>
                    <a:pt x="335" y="492"/>
                  </a:lnTo>
                  <a:lnTo>
                    <a:pt x="318" y="485"/>
                  </a:lnTo>
                  <a:lnTo>
                    <a:pt x="307" y="480"/>
                  </a:lnTo>
                  <a:lnTo>
                    <a:pt x="295" y="471"/>
                  </a:lnTo>
                  <a:lnTo>
                    <a:pt x="285" y="463"/>
                  </a:lnTo>
                  <a:lnTo>
                    <a:pt x="273" y="452"/>
                  </a:lnTo>
                  <a:lnTo>
                    <a:pt x="259" y="442"/>
                  </a:lnTo>
                  <a:lnTo>
                    <a:pt x="245" y="435"/>
                  </a:lnTo>
                  <a:lnTo>
                    <a:pt x="231" y="430"/>
                  </a:lnTo>
                  <a:lnTo>
                    <a:pt x="212" y="421"/>
                  </a:lnTo>
                  <a:lnTo>
                    <a:pt x="193" y="416"/>
                  </a:lnTo>
                  <a:lnTo>
                    <a:pt x="171" y="411"/>
                  </a:lnTo>
                  <a:lnTo>
                    <a:pt x="150" y="409"/>
                  </a:lnTo>
                  <a:lnTo>
                    <a:pt x="124" y="404"/>
                  </a:lnTo>
                  <a:lnTo>
                    <a:pt x="105" y="402"/>
                  </a:lnTo>
                  <a:lnTo>
                    <a:pt x="83" y="399"/>
                  </a:lnTo>
                  <a:lnTo>
                    <a:pt x="69" y="397"/>
                  </a:lnTo>
                  <a:lnTo>
                    <a:pt x="55" y="390"/>
                  </a:lnTo>
                  <a:lnTo>
                    <a:pt x="45" y="385"/>
                  </a:lnTo>
                  <a:lnTo>
                    <a:pt x="36" y="380"/>
                  </a:lnTo>
                  <a:lnTo>
                    <a:pt x="29" y="376"/>
                  </a:lnTo>
                  <a:lnTo>
                    <a:pt x="12" y="361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F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16" name="Freeform 141"/>
            <p:cNvSpPr>
              <a:spLocks/>
            </p:cNvSpPr>
            <p:nvPr/>
          </p:nvSpPr>
          <p:spPr bwMode="auto">
            <a:xfrm>
              <a:off x="1681" y="3656"/>
              <a:ext cx="5156" cy="4892"/>
            </a:xfrm>
            <a:custGeom>
              <a:avLst/>
              <a:gdLst>
                <a:gd name="T0" fmla="*/ 1177 w 5156"/>
                <a:gd name="T1" fmla="*/ 1316 h 4892"/>
                <a:gd name="T2" fmla="*/ 781 w 5156"/>
                <a:gd name="T3" fmla="*/ 1373 h 4892"/>
                <a:gd name="T4" fmla="*/ 235 w 5156"/>
                <a:gd name="T5" fmla="*/ 1608 h 4892"/>
                <a:gd name="T6" fmla="*/ 2 w 5156"/>
                <a:gd name="T7" fmla="*/ 2076 h 4892"/>
                <a:gd name="T8" fmla="*/ 76 w 5156"/>
                <a:gd name="T9" fmla="*/ 2588 h 4892"/>
                <a:gd name="T10" fmla="*/ 301 w 5156"/>
                <a:gd name="T11" fmla="*/ 2966 h 4892"/>
                <a:gd name="T12" fmla="*/ 624 w 5156"/>
                <a:gd name="T13" fmla="*/ 3206 h 4892"/>
                <a:gd name="T14" fmla="*/ 971 w 5156"/>
                <a:gd name="T15" fmla="*/ 3391 h 4892"/>
                <a:gd name="T16" fmla="*/ 1002 w 5156"/>
                <a:gd name="T17" fmla="*/ 3624 h 4892"/>
                <a:gd name="T18" fmla="*/ 800 w 5156"/>
                <a:gd name="T19" fmla="*/ 4082 h 4892"/>
                <a:gd name="T20" fmla="*/ 1170 w 5156"/>
                <a:gd name="T21" fmla="*/ 4163 h 4892"/>
                <a:gd name="T22" fmla="*/ 1533 w 5156"/>
                <a:gd name="T23" fmla="*/ 4364 h 4892"/>
                <a:gd name="T24" fmla="*/ 1633 w 5156"/>
                <a:gd name="T25" fmla="*/ 4445 h 4892"/>
                <a:gd name="T26" fmla="*/ 1768 w 5156"/>
                <a:gd name="T27" fmla="*/ 4319 h 4892"/>
                <a:gd name="T28" fmla="*/ 1531 w 5156"/>
                <a:gd name="T29" fmla="*/ 4072 h 4892"/>
                <a:gd name="T30" fmla="*/ 1287 w 5156"/>
                <a:gd name="T31" fmla="*/ 3901 h 4892"/>
                <a:gd name="T32" fmla="*/ 1165 w 5156"/>
                <a:gd name="T33" fmla="*/ 3830 h 4892"/>
                <a:gd name="T34" fmla="*/ 1256 w 5156"/>
                <a:gd name="T35" fmla="*/ 3631 h 4892"/>
                <a:gd name="T36" fmla="*/ 1481 w 5156"/>
                <a:gd name="T37" fmla="*/ 3196 h 4892"/>
                <a:gd name="T38" fmla="*/ 1419 w 5156"/>
                <a:gd name="T39" fmla="*/ 2852 h 4892"/>
                <a:gd name="T40" fmla="*/ 1374 w 5156"/>
                <a:gd name="T41" fmla="*/ 2698 h 4892"/>
                <a:gd name="T42" fmla="*/ 2322 w 5156"/>
                <a:gd name="T43" fmla="*/ 2826 h 4892"/>
                <a:gd name="T44" fmla="*/ 3164 w 5156"/>
                <a:gd name="T45" fmla="*/ 2786 h 4892"/>
                <a:gd name="T46" fmla="*/ 3214 w 5156"/>
                <a:gd name="T47" fmla="*/ 2909 h 4892"/>
                <a:gd name="T48" fmla="*/ 3238 w 5156"/>
                <a:gd name="T49" fmla="*/ 3211 h 4892"/>
                <a:gd name="T50" fmla="*/ 3442 w 5156"/>
                <a:gd name="T51" fmla="*/ 3417 h 4892"/>
                <a:gd name="T52" fmla="*/ 3820 w 5156"/>
                <a:gd name="T53" fmla="*/ 3726 h 4892"/>
                <a:gd name="T54" fmla="*/ 3912 w 5156"/>
                <a:gd name="T55" fmla="*/ 4091 h 4892"/>
                <a:gd name="T56" fmla="*/ 3869 w 5156"/>
                <a:gd name="T57" fmla="*/ 4666 h 4892"/>
                <a:gd name="T58" fmla="*/ 3846 w 5156"/>
                <a:gd name="T59" fmla="*/ 4723 h 4892"/>
                <a:gd name="T60" fmla="*/ 3981 w 5156"/>
                <a:gd name="T61" fmla="*/ 4835 h 4892"/>
                <a:gd name="T62" fmla="*/ 4114 w 5156"/>
                <a:gd name="T63" fmla="*/ 4243 h 4892"/>
                <a:gd name="T64" fmla="*/ 4121 w 5156"/>
                <a:gd name="T65" fmla="*/ 3662 h 4892"/>
                <a:gd name="T66" fmla="*/ 3829 w 5156"/>
                <a:gd name="T67" fmla="*/ 3327 h 4892"/>
                <a:gd name="T68" fmla="*/ 3665 w 5156"/>
                <a:gd name="T69" fmla="*/ 3013 h 4892"/>
                <a:gd name="T70" fmla="*/ 3893 w 5156"/>
                <a:gd name="T71" fmla="*/ 2926 h 4892"/>
                <a:gd name="T72" fmla="*/ 4406 w 5156"/>
                <a:gd name="T73" fmla="*/ 2586 h 4892"/>
                <a:gd name="T74" fmla="*/ 4567 w 5156"/>
                <a:gd name="T75" fmla="*/ 2168 h 4892"/>
                <a:gd name="T76" fmla="*/ 4658 w 5156"/>
                <a:gd name="T77" fmla="*/ 1848 h 4892"/>
                <a:gd name="T78" fmla="*/ 4878 w 5156"/>
                <a:gd name="T79" fmla="*/ 1475 h 4892"/>
                <a:gd name="T80" fmla="*/ 5066 w 5156"/>
                <a:gd name="T81" fmla="*/ 1031 h 4892"/>
                <a:gd name="T82" fmla="*/ 5154 w 5156"/>
                <a:gd name="T83" fmla="*/ 371 h 4892"/>
                <a:gd name="T84" fmla="*/ 5130 w 5156"/>
                <a:gd name="T85" fmla="*/ 17 h 4892"/>
                <a:gd name="T86" fmla="*/ 4978 w 5156"/>
                <a:gd name="T87" fmla="*/ 331 h 4892"/>
                <a:gd name="T88" fmla="*/ 4933 w 5156"/>
                <a:gd name="T89" fmla="*/ 801 h 4892"/>
                <a:gd name="T90" fmla="*/ 4646 w 5156"/>
                <a:gd name="T91" fmla="*/ 1221 h 4892"/>
                <a:gd name="T92" fmla="*/ 4304 w 5156"/>
                <a:gd name="T93" fmla="*/ 1059 h 4892"/>
                <a:gd name="T94" fmla="*/ 4140 w 5156"/>
                <a:gd name="T95" fmla="*/ 1181 h 4892"/>
                <a:gd name="T96" fmla="*/ 4005 w 5156"/>
                <a:gd name="T97" fmla="*/ 1216 h 4892"/>
                <a:gd name="T98" fmla="*/ 3817 w 5156"/>
                <a:gd name="T99" fmla="*/ 1342 h 4892"/>
                <a:gd name="T100" fmla="*/ 3653 w 5156"/>
                <a:gd name="T101" fmla="*/ 1401 h 4892"/>
                <a:gd name="T102" fmla="*/ 3528 w 5156"/>
                <a:gd name="T103" fmla="*/ 1413 h 4892"/>
                <a:gd name="T104" fmla="*/ 3217 w 5156"/>
                <a:gd name="T105" fmla="*/ 1534 h 4892"/>
                <a:gd name="T106" fmla="*/ 2837 w 5156"/>
                <a:gd name="T107" fmla="*/ 1577 h 4892"/>
                <a:gd name="T108" fmla="*/ 2654 w 5156"/>
                <a:gd name="T109" fmla="*/ 1746 h 4892"/>
                <a:gd name="T110" fmla="*/ 2248 w 5156"/>
                <a:gd name="T111" fmla="*/ 1793 h 4892"/>
                <a:gd name="T112" fmla="*/ 1735 w 5156"/>
                <a:gd name="T113" fmla="*/ 1629 h 4892"/>
                <a:gd name="T114" fmla="*/ 1628 w 5156"/>
                <a:gd name="T115" fmla="*/ 1435 h 4892"/>
                <a:gd name="T116" fmla="*/ 1486 w 5156"/>
                <a:gd name="T117" fmla="*/ 1389 h 489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156"/>
                <a:gd name="T178" fmla="*/ 0 h 4892"/>
                <a:gd name="T179" fmla="*/ 5156 w 5156"/>
                <a:gd name="T180" fmla="*/ 4892 h 489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156" h="4892">
                  <a:moveTo>
                    <a:pt x="1303" y="1401"/>
                  </a:moveTo>
                  <a:lnTo>
                    <a:pt x="1289" y="1394"/>
                  </a:lnTo>
                  <a:lnTo>
                    <a:pt x="1277" y="1387"/>
                  </a:lnTo>
                  <a:lnTo>
                    <a:pt x="1265" y="1375"/>
                  </a:lnTo>
                  <a:lnTo>
                    <a:pt x="1258" y="1366"/>
                  </a:lnTo>
                  <a:lnTo>
                    <a:pt x="1234" y="1342"/>
                  </a:lnTo>
                  <a:lnTo>
                    <a:pt x="1213" y="1328"/>
                  </a:lnTo>
                  <a:lnTo>
                    <a:pt x="1177" y="1316"/>
                  </a:lnTo>
                  <a:lnTo>
                    <a:pt x="1142" y="1313"/>
                  </a:lnTo>
                  <a:lnTo>
                    <a:pt x="1101" y="1313"/>
                  </a:lnTo>
                  <a:lnTo>
                    <a:pt x="1056" y="1321"/>
                  </a:lnTo>
                  <a:lnTo>
                    <a:pt x="1006" y="1325"/>
                  </a:lnTo>
                  <a:lnTo>
                    <a:pt x="959" y="1337"/>
                  </a:lnTo>
                  <a:lnTo>
                    <a:pt x="902" y="1349"/>
                  </a:lnTo>
                  <a:lnTo>
                    <a:pt x="847" y="1363"/>
                  </a:lnTo>
                  <a:lnTo>
                    <a:pt x="781" y="1373"/>
                  </a:lnTo>
                  <a:lnTo>
                    <a:pt x="714" y="1389"/>
                  </a:lnTo>
                  <a:lnTo>
                    <a:pt x="638" y="1408"/>
                  </a:lnTo>
                  <a:lnTo>
                    <a:pt x="565" y="1432"/>
                  </a:lnTo>
                  <a:lnTo>
                    <a:pt x="491" y="1458"/>
                  </a:lnTo>
                  <a:lnTo>
                    <a:pt x="418" y="1489"/>
                  </a:lnTo>
                  <a:lnTo>
                    <a:pt x="351" y="1525"/>
                  </a:lnTo>
                  <a:lnTo>
                    <a:pt x="292" y="1568"/>
                  </a:lnTo>
                  <a:lnTo>
                    <a:pt x="235" y="1608"/>
                  </a:lnTo>
                  <a:lnTo>
                    <a:pt x="183" y="1658"/>
                  </a:lnTo>
                  <a:lnTo>
                    <a:pt x="140" y="1708"/>
                  </a:lnTo>
                  <a:lnTo>
                    <a:pt x="104" y="1765"/>
                  </a:lnTo>
                  <a:lnTo>
                    <a:pt x="69" y="1819"/>
                  </a:lnTo>
                  <a:lnTo>
                    <a:pt x="45" y="1883"/>
                  </a:lnTo>
                  <a:lnTo>
                    <a:pt x="24" y="1945"/>
                  </a:lnTo>
                  <a:lnTo>
                    <a:pt x="12" y="2016"/>
                  </a:lnTo>
                  <a:lnTo>
                    <a:pt x="2" y="2076"/>
                  </a:lnTo>
                  <a:lnTo>
                    <a:pt x="0" y="2142"/>
                  </a:lnTo>
                  <a:lnTo>
                    <a:pt x="2" y="2206"/>
                  </a:lnTo>
                  <a:lnTo>
                    <a:pt x="9" y="2275"/>
                  </a:lnTo>
                  <a:lnTo>
                    <a:pt x="16" y="2337"/>
                  </a:lnTo>
                  <a:lnTo>
                    <a:pt x="28" y="2403"/>
                  </a:lnTo>
                  <a:lnTo>
                    <a:pt x="43" y="2467"/>
                  </a:lnTo>
                  <a:lnTo>
                    <a:pt x="62" y="2534"/>
                  </a:lnTo>
                  <a:lnTo>
                    <a:pt x="76" y="2588"/>
                  </a:lnTo>
                  <a:lnTo>
                    <a:pt x="100" y="2643"/>
                  </a:lnTo>
                  <a:lnTo>
                    <a:pt x="121" y="2693"/>
                  </a:lnTo>
                  <a:lnTo>
                    <a:pt x="147" y="2748"/>
                  </a:lnTo>
                  <a:lnTo>
                    <a:pt x="173" y="2795"/>
                  </a:lnTo>
                  <a:lnTo>
                    <a:pt x="204" y="2840"/>
                  </a:lnTo>
                  <a:lnTo>
                    <a:pt x="237" y="2885"/>
                  </a:lnTo>
                  <a:lnTo>
                    <a:pt x="270" y="2930"/>
                  </a:lnTo>
                  <a:lnTo>
                    <a:pt x="301" y="2966"/>
                  </a:lnTo>
                  <a:lnTo>
                    <a:pt x="335" y="3002"/>
                  </a:lnTo>
                  <a:lnTo>
                    <a:pt x="373" y="3032"/>
                  </a:lnTo>
                  <a:lnTo>
                    <a:pt x="411" y="3063"/>
                  </a:lnTo>
                  <a:lnTo>
                    <a:pt x="446" y="3092"/>
                  </a:lnTo>
                  <a:lnTo>
                    <a:pt x="494" y="3123"/>
                  </a:lnTo>
                  <a:lnTo>
                    <a:pt x="536" y="3151"/>
                  </a:lnTo>
                  <a:lnTo>
                    <a:pt x="591" y="3184"/>
                  </a:lnTo>
                  <a:lnTo>
                    <a:pt x="624" y="3206"/>
                  </a:lnTo>
                  <a:lnTo>
                    <a:pt x="662" y="3230"/>
                  </a:lnTo>
                  <a:lnTo>
                    <a:pt x="703" y="3251"/>
                  </a:lnTo>
                  <a:lnTo>
                    <a:pt x="750" y="3272"/>
                  </a:lnTo>
                  <a:lnTo>
                    <a:pt x="793" y="3294"/>
                  </a:lnTo>
                  <a:lnTo>
                    <a:pt x="838" y="3315"/>
                  </a:lnTo>
                  <a:lnTo>
                    <a:pt x="881" y="3341"/>
                  </a:lnTo>
                  <a:lnTo>
                    <a:pt x="923" y="3365"/>
                  </a:lnTo>
                  <a:lnTo>
                    <a:pt x="971" y="3391"/>
                  </a:lnTo>
                  <a:lnTo>
                    <a:pt x="1006" y="3412"/>
                  </a:lnTo>
                  <a:lnTo>
                    <a:pt x="1028" y="3431"/>
                  </a:lnTo>
                  <a:lnTo>
                    <a:pt x="1042" y="3450"/>
                  </a:lnTo>
                  <a:lnTo>
                    <a:pt x="1044" y="3474"/>
                  </a:lnTo>
                  <a:lnTo>
                    <a:pt x="1042" y="3503"/>
                  </a:lnTo>
                  <a:lnTo>
                    <a:pt x="1030" y="3538"/>
                  </a:lnTo>
                  <a:lnTo>
                    <a:pt x="1018" y="3593"/>
                  </a:lnTo>
                  <a:lnTo>
                    <a:pt x="1002" y="3624"/>
                  </a:lnTo>
                  <a:lnTo>
                    <a:pt x="971" y="3685"/>
                  </a:lnTo>
                  <a:lnTo>
                    <a:pt x="928" y="3761"/>
                  </a:lnTo>
                  <a:lnTo>
                    <a:pt x="883" y="3849"/>
                  </a:lnTo>
                  <a:lnTo>
                    <a:pt x="838" y="3928"/>
                  </a:lnTo>
                  <a:lnTo>
                    <a:pt x="800" y="4001"/>
                  </a:lnTo>
                  <a:lnTo>
                    <a:pt x="776" y="4051"/>
                  </a:lnTo>
                  <a:lnTo>
                    <a:pt x="771" y="4075"/>
                  </a:lnTo>
                  <a:lnTo>
                    <a:pt x="800" y="4082"/>
                  </a:lnTo>
                  <a:lnTo>
                    <a:pt x="838" y="4091"/>
                  </a:lnTo>
                  <a:lnTo>
                    <a:pt x="878" y="4099"/>
                  </a:lnTo>
                  <a:lnTo>
                    <a:pt x="923" y="4108"/>
                  </a:lnTo>
                  <a:lnTo>
                    <a:pt x="971" y="4115"/>
                  </a:lnTo>
                  <a:lnTo>
                    <a:pt x="1021" y="4125"/>
                  </a:lnTo>
                  <a:lnTo>
                    <a:pt x="1071" y="4137"/>
                  </a:lnTo>
                  <a:lnTo>
                    <a:pt x="1123" y="4151"/>
                  </a:lnTo>
                  <a:lnTo>
                    <a:pt x="1170" y="4163"/>
                  </a:lnTo>
                  <a:lnTo>
                    <a:pt x="1230" y="4182"/>
                  </a:lnTo>
                  <a:lnTo>
                    <a:pt x="1287" y="4205"/>
                  </a:lnTo>
                  <a:lnTo>
                    <a:pt x="1346" y="4234"/>
                  </a:lnTo>
                  <a:lnTo>
                    <a:pt x="1398" y="4260"/>
                  </a:lnTo>
                  <a:lnTo>
                    <a:pt x="1448" y="4289"/>
                  </a:lnTo>
                  <a:lnTo>
                    <a:pt x="1488" y="4317"/>
                  </a:lnTo>
                  <a:lnTo>
                    <a:pt x="1519" y="4345"/>
                  </a:lnTo>
                  <a:lnTo>
                    <a:pt x="1533" y="4364"/>
                  </a:lnTo>
                  <a:lnTo>
                    <a:pt x="1548" y="4381"/>
                  </a:lnTo>
                  <a:lnTo>
                    <a:pt x="1557" y="4395"/>
                  </a:lnTo>
                  <a:lnTo>
                    <a:pt x="1571" y="4412"/>
                  </a:lnTo>
                  <a:lnTo>
                    <a:pt x="1579" y="4421"/>
                  </a:lnTo>
                  <a:lnTo>
                    <a:pt x="1588" y="4433"/>
                  </a:lnTo>
                  <a:lnTo>
                    <a:pt x="1600" y="4440"/>
                  </a:lnTo>
                  <a:lnTo>
                    <a:pt x="1614" y="4445"/>
                  </a:lnTo>
                  <a:lnTo>
                    <a:pt x="1633" y="4445"/>
                  </a:lnTo>
                  <a:lnTo>
                    <a:pt x="1662" y="4445"/>
                  </a:lnTo>
                  <a:lnTo>
                    <a:pt x="1692" y="4438"/>
                  </a:lnTo>
                  <a:lnTo>
                    <a:pt x="1721" y="4429"/>
                  </a:lnTo>
                  <a:lnTo>
                    <a:pt x="1747" y="4414"/>
                  </a:lnTo>
                  <a:lnTo>
                    <a:pt x="1766" y="4398"/>
                  </a:lnTo>
                  <a:lnTo>
                    <a:pt x="1778" y="4374"/>
                  </a:lnTo>
                  <a:lnTo>
                    <a:pt x="1780" y="4350"/>
                  </a:lnTo>
                  <a:lnTo>
                    <a:pt x="1768" y="4319"/>
                  </a:lnTo>
                  <a:lnTo>
                    <a:pt x="1749" y="4286"/>
                  </a:lnTo>
                  <a:lnTo>
                    <a:pt x="1726" y="4255"/>
                  </a:lnTo>
                  <a:lnTo>
                    <a:pt x="1700" y="4224"/>
                  </a:lnTo>
                  <a:lnTo>
                    <a:pt x="1662" y="4191"/>
                  </a:lnTo>
                  <a:lnTo>
                    <a:pt x="1628" y="4158"/>
                  </a:lnTo>
                  <a:lnTo>
                    <a:pt x="1593" y="4125"/>
                  </a:lnTo>
                  <a:lnTo>
                    <a:pt x="1555" y="4094"/>
                  </a:lnTo>
                  <a:lnTo>
                    <a:pt x="1531" y="4072"/>
                  </a:lnTo>
                  <a:lnTo>
                    <a:pt x="1507" y="4049"/>
                  </a:lnTo>
                  <a:lnTo>
                    <a:pt x="1479" y="4027"/>
                  </a:lnTo>
                  <a:lnTo>
                    <a:pt x="1453" y="4008"/>
                  </a:lnTo>
                  <a:lnTo>
                    <a:pt x="1419" y="3987"/>
                  </a:lnTo>
                  <a:lnTo>
                    <a:pt x="1391" y="3968"/>
                  </a:lnTo>
                  <a:lnTo>
                    <a:pt x="1360" y="3947"/>
                  </a:lnTo>
                  <a:lnTo>
                    <a:pt x="1332" y="3925"/>
                  </a:lnTo>
                  <a:lnTo>
                    <a:pt x="1287" y="3901"/>
                  </a:lnTo>
                  <a:lnTo>
                    <a:pt x="1253" y="3887"/>
                  </a:lnTo>
                  <a:lnTo>
                    <a:pt x="1227" y="3878"/>
                  </a:lnTo>
                  <a:lnTo>
                    <a:pt x="1211" y="3873"/>
                  </a:lnTo>
                  <a:lnTo>
                    <a:pt x="1192" y="3866"/>
                  </a:lnTo>
                  <a:lnTo>
                    <a:pt x="1184" y="3861"/>
                  </a:lnTo>
                  <a:lnTo>
                    <a:pt x="1177" y="3852"/>
                  </a:lnTo>
                  <a:lnTo>
                    <a:pt x="1173" y="3845"/>
                  </a:lnTo>
                  <a:lnTo>
                    <a:pt x="1165" y="3830"/>
                  </a:lnTo>
                  <a:lnTo>
                    <a:pt x="1163" y="3816"/>
                  </a:lnTo>
                  <a:lnTo>
                    <a:pt x="1163" y="3799"/>
                  </a:lnTo>
                  <a:lnTo>
                    <a:pt x="1168" y="3783"/>
                  </a:lnTo>
                  <a:lnTo>
                    <a:pt x="1173" y="3761"/>
                  </a:lnTo>
                  <a:lnTo>
                    <a:pt x="1182" y="3740"/>
                  </a:lnTo>
                  <a:lnTo>
                    <a:pt x="1199" y="3714"/>
                  </a:lnTo>
                  <a:lnTo>
                    <a:pt x="1222" y="3685"/>
                  </a:lnTo>
                  <a:lnTo>
                    <a:pt x="1256" y="3631"/>
                  </a:lnTo>
                  <a:lnTo>
                    <a:pt x="1291" y="3571"/>
                  </a:lnTo>
                  <a:lnTo>
                    <a:pt x="1327" y="3512"/>
                  </a:lnTo>
                  <a:lnTo>
                    <a:pt x="1363" y="3453"/>
                  </a:lnTo>
                  <a:lnTo>
                    <a:pt x="1391" y="3393"/>
                  </a:lnTo>
                  <a:lnTo>
                    <a:pt x="1419" y="3341"/>
                  </a:lnTo>
                  <a:lnTo>
                    <a:pt x="1446" y="3289"/>
                  </a:lnTo>
                  <a:lnTo>
                    <a:pt x="1467" y="3249"/>
                  </a:lnTo>
                  <a:lnTo>
                    <a:pt x="1481" y="3196"/>
                  </a:lnTo>
                  <a:lnTo>
                    <a:pt x="1488" y="3146"/>
                  </a:lnTo>
                  <a:lnTo>
                    <a:pt x="1488" y="3097"/>
                  </a:lnTo>
                  <a:lnTo>
                    <a:pt x="1484" y="3049"/>
                  </a:lnTo>
                  <a:lnTo>
                    <a:pt x="1472" y="3002"/>
                  </a:lnTo>
                  <a:lnTo>
                    <a:pt x="1460" y="2959"/>
                  </a:lnTo>
                  <a:lnTo>
                    <a:pt x="1446" y="2921"/>
                  </a:lnTo>
                  <a:lnTo>
                    <a:pt x="1434" y="2888"/>
                  </a:lnTo>
                  <a:lnTo>
                    <a:pt x="1419" y="2852"/>
                  </a:lnTo>
                  <a:lnTo>
                    <a:pt x="1405" y="2819"/>
                  </a:lnTo>
                  <a:lnTo>
                    <a:pt x="1386" y="2790"/>
                  </a:lnTo>
                  <a:lnTo>
                    <a:pt x="1372" y="2767"/>
                  </a:lnTo>
                  <a:lnTo>
                    <a:pt x="1358" y="2743"/>
                  </a:lnTo>
                  <a:lnTo>
                    <a:pt x="1346" y="2724"/>
                  </a:lnTo>
                  <a:lnTo>
                    <a:pt x="1339" y="2710"/>
                  </a:lnTo>
                  <a:lnTo>
                    <a:pt x="1341" y="2705"/>
                  </a:lnTo>
                  <a:lnTo>
                    <a:pt x="1374" y="2698"/>
                  </a:lnTo>
                  <a:lnTo>
                    <a:pt x="1457" y="2707"/>
                  </a:lnTo>
                  <a:lnTo>
                    <a:pt x="1574" y="2721"/>
                  </a:lnTo>
                  <a:lnTo>
                    <a:pt x="1714" y="2748"/>
                  </a:lnTo>
                  <a:lnTo>
                    <a:pt x="1856" y="2769"/>
                  </a:lnTo>
                  <a:lnTo>
                    <a:pt x="1996" y="2793"/>
                  </a:lnTo>
                  <a:lnTo>
                    <a:pt x="2115" y="2809"/>
                  </a:lnTo>
                  <a:lnTo>
                    <a:pt x="2203" y="2819"/>
                  </a:lnTo>
                  <a:lnTo>
                    <a:pt x="2322" y="2826"/>
                  </a:lnTo>
                  <a:lnTo>
                    <a:pt x="2440" y="2835"/>
                  </a:lnTo>
                  <a:lnTo>
                    <a:pt x="2557" y="2840"/>
                  </a:lnTo>
                  <a:lnTo>
                    <a:pt x="2675" y="2847"/>
                  </a:lnTo>
                  <a:lnTo>
                    <a:pt x="2792" y="2847"/>
                  </a:lnTo>
                  <a:lnTo>
                    <a:pt x="2906" y="2840"/>
                  </a:lnTo>
                  <a:lnTo>
                    <a:pt x="3022" y="2824"/>
                  </a:lnTo>
                  <a:lnTo>
                    <a:pt x="3141" y="2800"/>
                  </a:lnTo>
                  <a:lnTo>
                    <a:pt x="3164" y="2786"/>
                  </a:lnTo>
                  <a:lnTo>
                    <a:pt x="3181" y="2767"/>
                  </a:lnTo>
                  <a:lnTo>
                    <a:pt x="3191" y="2750"/>
                  </a:lnTo>
                  <a:lnTo>
                    <a:pt x="3200" y="2740"/>
                  </a:lnTo>
                  <a:lnTo>
                    <a:pt x="3202" y="2740"/>
                  </a:lnTo>
                  <a:lnTo>
                    <a:pt x="3207" y="2759"/>
                  </a:lnTo>
                  <a:lnTo>
                    <a:pt x="3210" y="2802"/>
                  </a:lnTo>
                  <a:lnTo>
                    <a:pt x="3217" y="2878"/>
                  </a:lnTo>
                  <a:lnTo>
                    <a:pt x="3214" y="2909"/>
                  </a:lnTo>
                  <a:lnTo>
                    <a:pt x="3214" y="2949"/>
                  </a:lnTo>
                  <a:lnTo>
                    <a:pt x="3210" y="2999"/>
                  </a:lnTo>
                  <a:lnTo>
                    <a:pt x="3210" y="3047"/>
                  </a:lnTo>
                  <a:lnTo>
                    <a:pt x="3207" y="3092"/>
                  </a:lnTo>
                  <a:lnTo>
                    <a:pt x="3207" y="3135"/>
                  </a:lnTo>
                  <a:lnTo>
                    <a:pt x="3207" y="3165"/>
                  </a:lnTo>
                  <a:lnTo>
                    <a:pt x="3217" y="3184"/>
                  </a:lnTo>
                  <a:lnTo>
                    <a:pt x="3238" y="3211"/>
                  </a:lnTo>
                  <a:lnTo>
                    <a:pt x="3259" y="3241"/>
                  </a:lnTo>
                  <a:lnTo>
                    <a:pt x="3283" y="3268"/>
                  </a:lnTo>
                  <a:lnTo>
                    <a:pt x="3309" y="3294"/>
                  </a:lnTo>
                  <a:lnTo>
                    <a:pt x="3331" y="3317"/>
                  </a:lnTo>
                  <a:lnTo>
                    <a:pt x="3359" y="3344"/>
                  </a:lnTo>
                  <a:lnTo>
                    <a:pt x="3385" y="3370"/>
                  </a:lnTo>
                  <a:lnTo>
                    <a:pt x="3421" y="3401"/>
                  </a:lnTo>
                  <a:lnTo>
                    <a:pt x="3442" y="3417"/>
                  </a:lnTo>
                  <a:lnTo>
                    <a:pt x="3480" y="3448"/>
                  </a:lnTo>
                  <a:lnTo>
                    <a:pt x="3535" y="3488"/>
                  </a:lnTo>
                  <a:lnTo>
                    <a:pt x="3594" y="3536"/>
                  </a:lnTo>
                  <a:lnTo>
                    <a:pt x="3656" y="3583"/>
                  </a:lnTo>
                  <a:lnTo>
                    <a:pt x="3713" y="3628"/>
                  </a:lnTo>
                  <a:lnTo>
                    <a:pt x="3763" y="3671"/>
                  </a:lnTo>
                  <a:lnTo>
                    <a:pt x="3805" y="3709"/>
                  </a:lnTo>
                  <a:lnTo>
                    <a:pt x="3820" y="3726"/>
                  </a:lnTo>
                  <a:lnTo>
                    <a:pt x="3836" y="3754"/>
                  </a:lnTo>
                  <a:lnTo>
                    <a:pt x="3850" y="3788"/>
                  </a:lnTo>
                  <a:lnTo>
                    <a:pt x="3865" y="3830"/>
                  </a:lnTo>
                  <a:lnTo>
                    <a:pt x="3874" y="3871"/>
                  </a:lnTo>
                  <a:lnTo>
                    <a:pt x="3886" y="3916"/>
                  </a:lnTo>
                  <a:lnTo>
                    <a:pt x="3896" y="3963"/>
                  </a:lnTo>
                  <a:lnTo>
                    <a:pt x="3905" y="4011"/>
                  </a:lnTo>
                  <a:lnTo>
                    <a:pt x="3912" y="4091"/>
                  </a:lnTo>
                  <a:lnTo>
                    <a:pt x="3917" y="4175"/>
                  </a:lnTo>
                  <a:lnTo>
                    <a:pt x="3917" y="4260"/>
                  </a:lnTo>
                  <a:lnTo>
                    <a:pt x="3917" y="4345"/>
                  </a:lnTo>
                  <a:lnTo>
                    <a:pt x="3907" y="4424"/>
                  </a:lnTo>
                  <a:lnTo>
                    <a:pt x="3900" y="4505"/>
                  </a:lnTo>
                  <a:lnTo>
                    <a:pt x="3886" y="4578"/>
                  </a:lnTo>
                  <a:lnTo>
                    <a:pt x="3877" y="4647"/>
                  </a:lnTo>
                  <a:lnTo>
                    <a:pt x="3869" y="4666"/>
                  </a:lnTo>
                  <a:lnTo>
                    <a:pt x="3862" y="4683"/>
                  </a:lnTo>
                  <a:lnTo>
                    <a:pt x="3853" y="4687"/>
                  </a:lnTo>
                  <a:lnTo>
                    <a:pt x="3848" y="4690"/>
                  </a:lnTo>
                  <a:lnTo>
                    <a:pt x="3841" y="4690"/>
                  </a:lnTo>
                  <a:lnTo>
                    <a:pt x="3836" y="4690"/>
                  </a:lnTo>
                  <a:lnTo>
                    <a:pt x="3836" y="4695"/>
                  </a:lnTo>
                  <a:lnTo>
                    <a:pt x="3841" y="4706"/>
                  </a:lnTo>
                  <a:lnTo>
                    <a:pt x="3846" y="4723"/>
                  </a:lnTo>
                  <a:lnTo>
                    <a:pt x="3855" y="4754"/>
                  </a:lnTo>
                  <a:lnTo>
                    <a:pt x="3867" y="4792"/>
                  </a:lnTo>
                  <a:lnTo>
                    <a:pt x="3884" y="4832"/>
                  </a:lnTo>
                  <a:lnTo>
                    <a:pt x="3900" y="4863"/>
                  </a:lnTo>
                  <a:lnTo>
                    <a:pt x="3922" y="4887"/>
                  </a:lnTo>
                  <a:lnTo>
                    <a:pt x="3941" y="4892"/>
                  </a:lnTo>
                  <a:lnTo>
                    <a:pt x="3962" y="4877"/>
                  </a:lnTo>
                  <a:lnTo>
                    <a:pt x="3981" y="4835"/>
                  </a:lnTo>
                  <a:lnTo>
                    <a:pt x="4000" y="4778"/>
                  </a:lnTo>
                  <a:lnTo>
                    <a:pt x="4021" y="4711"/>
                  </a:lnTo>
                  <a:lnTo>
                    <a:pt x="4040" y="4638"/>
                  </a:lnTo>
                  <a:lnTo>
                    <a:pt x="4055" y="4557"/>
                  </a:lnTo>
                  <a:lnTo>
                    <a:pt x="4071" y="4476"/>
                  </a:lnTo>
                  <a:lnTo>
                    <a:pt x="4086" y="4395"/>
                  </a:lnTo>
                  <a:lnTo>
                    <a:pt x="4102" y="4324"/>
                  </a:lnTo>
                  <a:lnTo>
                    <a:pt x="4114" y="4243"/>
                  </a:lnTo>
                  <a:lnTo>
                    <a:pt x="4131" y="4160"/>
                  </a:lnTo>
                  <a:lnTo>
                    <a:pt x="4147" y="4080"/>
                  </a:lnTo>
                  <a:lnTo>
                    <a:pt x="4164" y="3999"/>
                  </a:lnTo>
                  <a:lnTo>
                    <a:pt x="4171" y="3918"/>
                  </a:lnTo>
                  <a:lnTo>
                    <a:pt x="4173" y="3847"/>
                  </a:lnTo>
                  <a:lnTo>
                    <a:pt x="4166" y="3778"/>
                  </a:lnTo>
                  <a:lnTo>
                    <a:pt x="4152" y="3723"/>
                  </a:lnTo>
                  <a:lnTo>
                    <a:pt x="4121" y="3662"/>
                  </a:lnTo>
                  <a:lnTo>
                    <a:pt x="4088" y="3612"/>
                  </a:lnTo>
                  <a:lnTo>
                    <a:pt x="4050" y="3562"/>
                  </a:lnTo>
                  <a:lnTo>
                    <a:pt x="4010" y="3522"/>
                  </a:lnTo>
                  <a:lnTo>
                    <a:pt x="3967" y="3479"/>
                  </a:lnTo>
                  <a:lnTo>
                    <a:pt x="3929" y="3441"/>
                  </a:lnTo>
                  <a:lnTo>
                    <a:pt x="3888" y="3403"/>
                  </a:lnTo>
                  <a:lnTo>
                    <a:pt x="3858" y="3365"/>
                  </a:lnTo>
                  <a:lnTo>
                    <a:pt x="3829" y="3327"/>
                  </a:lnTo>
                  <a:lnTo>
                    <a:pt x="3801" y="3291"/>
                  </a:lnTo>
                  <a:lnTo>
                    <a:pt x="3772" y="3253"/>
                  </a:lnTo>
                  <a:lnTo>
                    <a:pt x="3744" y="3213"/>
                  </a:lnTo>
                  <a:lnTo>
                    <a:pt x="3715" y="3173"/>
                  </a:lnTo>
                  <a:lnTo>
                    <a:pt x="3696" y="3132"/>
                  </a:lnTo>
                  <a:lnTo>
                    <a:pt x="3677" y="3089"/>
                  </a:lnTo>
                  <a:lnTo>
                    <a:pt x="3670" y="3054"/>
                  </a:lnTo>
                  <a:lnTo>
                    <a:pt x="3665" y="3013"/>
                  </a:lnTo>
                  <a:lnTo>
                    <a:pt x="3670" y="2987"/>
                  </a:lnTo>
                  <a:lnTo>
                    <a:pt x="3680" y="2968"/>
                  </a:lnTo>
                  <a:lnTo>
                    <a:pt x="3699" y="2959"/>
                  </a:lnTo>
                  <a:lnTo>
                    <a:pt x="3718" y="2952"/>
                  </a:lnTo>
                  <a:lnTo>
                    <a:pt x="3746" y="2949"/>
                  </a:lnTo>
                  <a:lnTo>
                    <a:pt x="3782" y="2947"/>
                  </a:lnTo>
                  <a:lnTo>
                    <a:pt x="3822" y="2945"/>
                  </a:lnTo>
                  <a:lnTo>
                    <a:pt x="3893" y="2926"/>
                  </a:lnTo>
                  <a:lnTo>
                    <a:pt x="3969" y="2902"/>
                  </a:lnTo>
                  <a:lnTo>
                    <a:pt x="4048" y="2873"/>
                  </a:lnTo>
                  <a:lnTo>
                    <a:pt x="4126" y="2835"/>
                  </a:lnTo>
                  <a:lnTo>
                    <a:pt x="4199" y="2793"/>
                  </a:lnTo>
                  <a:lnTo>
                    <a:pt x="4268" y="2745"/>
                  </a:lnTo>
                  <a:lnTo>
                    <a:pt x="4328" y="2691"/>
                  </a:lnTo>
                  <a:lnTo>
                    <a:pt x="4378" y="2634"/>
                  </a:lnTo>
                  <a:lnTo>
                    <a:pt x="4406" y="2586"/>
                  </a:lnTo>
                  <a:lnTo>
                    <a:pt x="4432" y="2539"/>
                  </a:lnTo>
                  <a:lnTo>
                    <a:pt x="4456" y="2482"/>
                  </a:lnTo>
                  <a:lnTo>
                    <a:pt x="4482" y="2429"/>
                  </a:lnTo>
                  <a:lnTo>
                    <a:pt x="4501" y="2372"/>
                  </a:lnTo>
                  <a:lnTo>
                    <a:pt x="4525" y="2313"/>
                  </a:lnTo>
                  <a:lnTo>
                    <a:pt x="4541" y="2261"/>
                  </a:lnTo>
                  <a:lnTo>
                    <a:pt x="4558" y="2213"/>
                  </a:lnTo>
                  <a:lnTo>
                    <a:pt x="4567" y="2168"/>
                  </a:lnTo>
                  <a:lnTo>
                    <a:pt x="4577" y="2130"/>
                  </a:lnTo>
                  <a:lnTo>
                    <a:pt x="4582" y="2090"/>
                  </a:lnTo>
                  <a:lnTo>
                    <a:pt x="4589" y="2054"/>
                  </a:lnTo>
                  <a:lnTo>
                    <a:pt x="4596" y="2016"/>
                  </a:lnTo>
                  <a:lnTo>
                    <a:pt x="4605" y="1976"/>
                  </a:lnTo>
                  <a:lnTo>
                    <a:pt x="4617" y="1933"/>
                  </a:lnTo>
                  <a:lnTo>
                    <a:pt x="4641" y="1890"/>
                  </a:lnTo>
                  <a:lnTo>
                    <a:pt x="4658" y="1848"/>
                  </a:lnTo>
                  <a:lnTo>
                    <a:pt x="4681" y="1807"/>
                  </a:lnTo>
                  <a:lnTo>
                    <a:pt x="4703" y="1765"/>
                  </a:lnTo>
                  <a:lnTo>
                    <a:pt x="4731" y="1722"/>
                  </a:lnTo>
                  <a:lnTo>
                    <a:pt x="4760" y="1677"/>
                  </a:lnTo>
                  <a:lnTo>
                    <a:pt x="4788" y="1629"/>
                  </a:lnTo>
                  <a:lnTo>
                    <a:pt x="4817" y="1579"/>
                  </a:lnTo>
                  <a:lnTo>
                    <a:pt x="4848" y="1532"/>
                  </a:lnTo>
                  <a:lnTo>
                    <a:pt x="4878" y="1475"/>
                  </a:lnTo>
                  <a:lnTo>
                    <a:pt x="4912" y="1423"/>
                  </a:lnTo>
                  <a:lnTo>
                    <a:pt x="4945" y="1363"/>
                  </a:lnTo>
                  <a:lnTo>
                    <a:pt x="4978" y="1306"/>
                  </a:lnTo>
                  <a:lnTo>
                    <a:pt x="5007" y="1247"/>
                  </a:lnTo>
                  <a:lnTo>
                    <a:pt x="5030" y="1192"/>
                  </a:lnTo>
                  <a:lnTo>
                    <a:pt x="5047" y="1140"/>
                  </a:lnTo>
                  <a:lnTo>
                    <a:pt x="5059" y="1097"/>
                  </a:lnTo>
                  <a:lnTo>
                    <a:pt x="5066" y="1031"/>
                  </a:lnTo>
                  <a:lnTo>
                    <a:pt x="5073" y="950"/>
                  </a:lnTo>
                  <a:lnTo>
                    <a:pt x="5083" y="860"/>
                  </a:lnTo>
                  <a:lnTo>
                    <a:pt x="5094" y="765"/>
                  </a:lnTo>
                  <a:lnTo>
                    <a:pt x="5106" y="668"/>
                  </a:lnTo>
                  <a:lnTo>
                    <a:pt x="5123" y="573"/>
                  </a:lnTo>
                  <a:lnTo>
                    <a:pt x="5137" y="480"/>
                  </a:lnTo>
                  <a:lnTo>
                    <a:pt x="5154" y="402"/>
                  </a:lnTo>
                  <a:lnTo>
                    <a:pt x="5154" y="371"/>
                  </a:lnTo>
                  <a:lnTo>
                    <a:pt x="5154" y="319"/>
                  </a:lnTo>
                  <a:lnTo>
                    <a:pt x="5154" y="250"/>
                  </a:lnTo>
                  <a:lnTo>
                    <a:pt x="5156" y="181"/>
                  </a:lnTo>
                  <a:lnTo>
                    <a:pt x="5154" y="107"/>
                  </a:lnTo>
                  <a:lnTo>
                    <a:pt x="5151" y="48"/>
                  </a:lnTo>
                  <a:lnTo>
                    <a:pt x="5149" y="10"/>
                  </a:lnTo>
                  <a:lnTo>
                    <a:pt x="5147" y="0"/>
                  </a:lnTo>
                  <a:lnTo>
                    <a:pt x="5130" y="17"/>
                  </a:lnTo>
                  <a:lnTo>
                    <a:pt x="5111" y="41"/>
                  </a:lnTo>
                  <a:lnTo>
                    <a:pt x="5090" y="69"/>
                  </a:lnTo>
                  <a:lnTo>
                    <a:pt x="5071" y="103"/>
                  </a:lnTo>
                  <a:lnTo>
                    <a:pt x="5047" y="136"/>
                  </a:lnTo>
                  <a:lnTo>
                    <a:pt x="5028" y="181"/>
                  </a:lnTo>
                  <a:lnTo>
                    <a:pt x="5007" y="228"/>
                  </a:lnTo>
                  <a:lnTo>
                    <a:pt x="4990" y="281"/>
                  </a:lnTo>
                  <a:lnTo>
                    <a:pt x="4978" y="331"/>
                  </a:lnTo>
                  <a:lnTo>
                    <a:pt x="4971" y="385"/>
                  </a:lnTo>
                  <a:lnTo>
                    <a:pt x="4966" y="444"/>
                  </a:lnTo>
                  <a:lnTo>
                    <a:pt x="4962" y="509"/>
                  </a:lnTo>
                  <a:lnTo>
                    <a:pt x="4954" y="570"/>
                  </a:lnTo>
                  <a:lnTo>
                    <a:pt x="4952" y="630"/>
                  </a:lnTo>
                  <a:lnTo>
                    <a:pt x="4945" y="687"/>
                  </a:lnTo>
                  <a:lnTo>
                    <a:pt x="4943" y="737"/>
                  </a:lnTo>
                  <a:lnTo>
                    <a:pt x="4933" y="801"/>
                  </a:lnTo>
                  <a:lnTo>
                    <a:pt x="4926" y="869"/>
                  </a:lnTo>
                  <a:lnTo>
                    <a:pt x="4916" y="943"/>
                  </a:lnTo>
                  <a:lnTo>
                    <a:pt x="4907" y="1017"/>
                  </a:lnTo>
                  <a:lnTo>
                    <a:pt x="4886" y="1081"/>
                  </a:lnTo>
                  <a:lnTo>
                    <a:pt x="4852" y="1138"/>
                  </a:lnTo>
                  <a:lnTo>
                    <a:pt x="4807" y="1183"/>
                  </a:lnTo>
                  <a:lnTo>
                    <a:pt x="4743" y="1211"/>
                  </a:lnTo>
                  <a:lnTo>
                    <a:pt x="4646" y="1221"/>
                  </a:lnTo>
                  <a:lnTo>
                    <a:pt x="4560" y="1209"/>
                  </a:lnTo>
                  <a:lnTo>
                    <a:pt x="4484" y="1183"/>
                  </a:lnTo>
                  <a:lnTo>
                    <a:pt x="4425" y="1152"/>
                  </a:lnTo>
                  <a:lnTo>
                    <a:pt x="4373" y="1112"/>
                  </a:lnTo>
                  <a:lnTo>
                    <a:pt x="4337" y="1081"/>
                  </a:lnTo>
                  <a:lnTo>
                    <a:pt x="4316" y="1057"/>
                  </a:lnTo>
                  <a:lnTo>
                    <a:pt x="4311" y="1055"/>
                  </a:lnTo>
                  <a:lnTo>
                    <a:pt x="4304" y="1059"/>
                  </a:lnTo>
                  <a:lnTo>
                    <a:pt x="4290" y="1074"/>
                  </a:lnTo>
                  <a:lnTo>
                    <a:pt x="4268" y="1088"/>
                  </a:lnTo>
                  <a:lnTo>
                    <a:pt x="4245" y="1107"/>
                  </a:lnTo>
                  <a:lnTo>
                    <a:pt x="4218" y="1124"/>
                  </a:lnTo>
                  <a:lnTo>
                    <a:pt x="4195" y="1140"/>
                  </a:lnTo>
                  <a:lnTo>
                    <a:pt x="4173" y="1157"/>
                  </a:lnTo>
                  <a:lnTo>
                    <a:pt x="4161" y="1171"/>
                  </a:lnTo>
                  <a:lnTo>
                    <a:pt x="4140" y="1181"/>
                  </a:lnTo>
                  <a:lnTo>
                    <a:pt x="4116" y="1188"/>
                  </a:lnTo>
                  <a:lnTo>
                    <a:pt x="4095" y="1192"/>
                  </a:lnTo>
                  <a:lnTo>
                    <a:pt x="4076" y="1200"/>
                  </a:lnTo>
                  <a:lnTo>
                    <a:pt x="4057" y="1202"/>
                  </a:lnTo>
                  <a:lnTo>
                    <a:pt x="4043" y="1204"/>
                  </a:lnTo>
                  <a:lnTo>
                    <a:pt x="4029" y="1207"/>
                  </a:lnTo>
                  <a:lnTo>
                    <a:pt x="4021" y="1211"/>
                  </a:lnTo>
                  <a:lnTo>
                    <a:pt x="4005" y="1216"/>
                  </a:lnTo>
                  <a:lnTo>
                    <a:pt x="3988" y="1230"/>
                  </a:lnTo>
                  <a:lnTo>
                    <a:pt x="3967" y="1247"/>
                  </a:lnTo>
                  <a:lnTo>
                    <a:pt x="3943" y="1266"/>
                  </a:lnTo>
                  <a:lnTo>
                    <a:pt x="3917" y="1285"/>
                  </a:lnTo>
                  <a:lnTo>
                    <a:pt x="3888" y="1304"/>
                  </a:lnTo>
                  <a:lnTo>
                    <a:pt x="3862" y="1318"/>
                  </a:lnTo>
                  <a:lnTo>
                    <a:pt x="3841" y="1332"/>
                  </a:lnTo>
                  <a:lnTo>
                    <a:pt x="3817" y="1342"/>
                  </a:lnTo>
                  <a:lnTo>
                    <a:pt x="3796" y="1354"/>
                  </a:lnTo>
                  <a:lnTo>
                    <a:pt x="3775" y="1363"/>
                  </a:lnTo>
                  <a:lnTo>
                    <a:pt x="3751" y="1375"/>
                  </a:lnTo>
                  <a:lnTo>
                    <a:pt x="3729" y="1382"/>
                  </a:lnTo>
                  <a:lnTo>
                    <a:pt x="3708" y="1389"/>
                  </a:lnTo>
                  <a:lnTo>
                    <a:pt x="3687" y="1397"/>
                  </a:lnTo>
                  <a:lnTo>
                    <a:pt x="3670" y="1401"/>
                  </a:lnTo>
                  <a:lnTo>
                    <a:pt x="3653" y="1401"/>
                  </a:lnTo>
                  <a:lnTo>
                    <a:pt x="3637" y="1399"/>
                  </a:lnTo>
                  <a:lnTo>
                    <a:pt x="3625" y="1394"/>
                  </a:lnTo>
                  <a:lnTo>
                    <a:pt x="3618" y="1389"/>
                  </a:lnTo>
                  <a:lnTo>
                    <a:pt x="3596" y="1382"/>
                  </a:lnTo>
                  <a:lnTo>
                    <a:pt x="3575" y="1387"/>
                  </a:lnTo>
                  <a:lnTo>
                    <a:pt x="3558" y="1394"/>
                  </a:lnTo>
                  <a:lnTo>
                    <a:pt x="3544" y="1404"/>
                  </a:lnTo>
                  <a:lnTo>
                    <a:pt x="3528" y="1413"/>
                  </a:lnTo>
                  <a:lnTo>
                    <a:pt x="3509" y="1427"/>
                  </a:lnTo>
                  <a:lnTo>
                    <a:pt x="3485" y="1442"/>
                  </a:lnTo>
                  <a:lnTo>
                    <a:pt x="3464" y="1456"/>
                  </a:lnTo>
                  <a:lnTo>
                    <a:pt x="3435" y="1470"/>
                  </a:lnTo>
                  <a:lnTo>
                    <a:pt x="3409" y="1487"/>
                  </a:lnTo>
                  <a:lnTo>
                    <a:pt x="3342" y="1508"/>
                  </a:lnTo>
                  <a:lnTo>
                    <a:pt x="3281" y="1525"/>
                  </a:lnTo>
                  <a:lnTo>
                    <a:pt x="3217" y="1534"/>
                  </a:lnTo>
                  <a:lnTo>
                    <a:pt x="3153" y="1544"/>
                  </a:lnTo>
                  <a:lnTo>
                    <a:pt x="3086" y="1546"/>
                  </a:lnTo>
                  <a:lnTo>
                    <a:pt x="3020" y="1549"/>
                  </a:lnTo>
                  <a:lnTo>
                    <a:pt x="2951" y="1549"/>
                  </a:lnTo>
                  <a:lnTo>
                    <a:pt x="2882" y="1551"/>
                  </a:lnTo>
                  <a:lnTo>
                    <a:pt x="2868" y="1553"/>
                  </a:lnTo>
                  <a:lnTo>
                    <a:pt x="2853" y="1563"/>
                  </a:lnTo>
                  <a:lnTo>
                    <a:pt x="2837" y="1577"/>
                  </a:lnTo>
                  <a:lnTo>
                    <a:pt x="2820" y="1598"/>
                  </a:lnTo>
                  <a:lnTo>
                    <a:pt x="2799" y="1620"/>
                  </a:lnTo>
                  <a:lnTo>
                    <a:pt x="2775" y="1648"/>
                  </a:lnTo>
                  <a:lnTo>
                    <a:pt x="2754" y="1672"/>
                  </a:lnTo>
                  <a:lnTo>
                    <a:pt x="2735" y="1698"/>
                  </a:lnTo>
                  <a:lnTo>
                    <a:pt x="2711" y="1717"/>
                  </a:lnTo>
                  <a:lnTo>
                    <a:pt x="2685" y="1734"/>
                  </a:lnTo>
                  <a:lnTo>
                    <a:pt x="2654" y="1746"/>
                  </a:lnTo>
                  <a:lnTo>
                    <a:pt x="2625" y="1757"/>
                  </a:lnTo>
                  <a:lnTo>
                    <a:pt x="2595" y="1762"/>
                  </a:lnTo>
                  <a:lnTo>
                    <a:pt x="2569" y="1767"/>
                  </a:lnTo>
                  <a:lnTo>
                    <a:pt x="2542" y="1769"/>
                  </a:lnTo>
                  <a:lnTo>
                    <a:pt x="2526" y="1772"/>
                  </a:lnTo>
                  <a:lnTo>
                    <a:pt x="2445" y="1776"/>
                  </a:lnTo>
                  <a:lnTo>
                    <a:pt x="2350" y="1786"/>
                  </a:lnTo>
                  <a:lnTo>
                    <a:pt x="2248" y="1793"/>
                  </a:lnTo>
                  <a:lnTo>
                    <a:pt x="2146" y="1800"/>
                  </a:lnTo>
                  <a:lnTo>
                    <a:pt x="2041" y="1795"/>
                  </a:lnTo>
                  <a:lnTo>
                    <a:pt x="1949" y="1786"/>
                  </a:lnTo>
                  <a:lnTo>
                    <a:pt x="1866" y="1762"/>
                  </a:lnTo>
                  <a:lnTo>
                    <a:pt x="1799" y="1722"/>
                  </a:lnTo>
                  <a:lnTo>
                    <a:pt x="1773" y="1696"/>
                  </a:lnTo>
                  <a:lnTo>
                    <a:pt x="1754" y="1667"/>
                  </a:lnTo>
                  <a:lnTo>
                    <a:pt x="1735" y="1629"/>
                  </a:lnTo>
                  <a:lnTo>
                    <a:pt x="1721" y="1596"/>
                  </a:lnTo>
                  <a:lnTo>
                    <a:pt x="1704" y="1560"/>
                  </a:lnTo>
                  <a:lnTo>
                    <a:pt x="1690" y="1530"/>
                  </a:lnTo>
                  <a:lnTo>
                    <a:pt x="1676" y="1501"/>
                  </a:lnTo>
                  <a:lnTo>
                    <a:pt x="1664" y="1482"/>
                  </a:lnTo>
                  <a:lnTo>
                    <a:pt x="1647" y="1463"/>
                  </a:lnTo>
                  <a:lnTo>
                    <a:pt x="1636" y="1449"/>
                  </a:lnTo>
                  <a:lnTo>
                    <a:pt x="1628" y="1435"/>
                  </a:lnTo>
                  <a:lnTo>
                    <a:pt x="1624" y="1425"/>
                  </a:lnTo>
                  <a:lnTo>
                    <a:pt x="1617" y="1413"/>
                  </a:lnTo>
                  <a:lnTo>
                    <a:pt x="1609" y="1406"/>
                  </a:lnTo>
                  <a:lnTo>
                    <a:pt x="1598" y="1401"/>
                  </a:lnTo>
                  <a:lnTo>
                    <a:pt x="1588" y="1397"/>
                  </a:lnTo>
                  <a:lnTo>
                    <a:pt x="1555" y="1385"/>
                  </a:lnTo>
                  <a:lnTo>
                    <a:pt x="1522" y="1385"/>
                  </a:lnTo>
                  <a:lnTo>
                    <a:pt x="1486" y="1389"/>
                  </a:lnTo>
                  <a:lnTo>
                    <a:pt x="1450" y="1399"/>
                  </a:lnTo>
                  <a:lnTo>
                    <a:pt x="1408" y="1401"/>
                  </a:lnTo>
                  <a:lnTo>
                    <a:pt x="1372" y="1406"/>
                  </a:lnTo>
                  <a:lnTo>
                    <a:pt x="1336" y="1406"/>
                  </a:lnTo>
                  <a:lnTo>
                    <a:pt x="1303" y="1401"/>
                  </a:lnTo>
                  <a:close/>
                </a:path>
              </a:pathLst>
            </a:custGeom>
            <a:solidFill>
              <a:srgbClr val="7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4348" name="Picture 330" descr="масл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86200"/>
            <a:ext cx="96361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143" descr="Без имени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429000"/>
            <a:ext cx="1619250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50" name="Group 176"/>
          <p:cNvGrpSpPr>
            <a:grpSpLocks noChangeAspect="1"/>
          </p:cNvGrpSpPr>
          <p:nvPr/>
        </p:nvGrpSpPr>
        <p:grpSpPr bwMode="auto">
          <a:xfrm>
            <a:off x="4067175" y="3429000"/>
            <a:ext cx="1804988" cy="1143000"/>
            <a:chOff x="47" y="0"/>
            <a:chExt cx="3598" cy="3555"/>
          </a:xfrm>
        </p:grpSpPr>
        <p:sp>
          <p:nvSpPr>
            <p:cNvPr id="14442" name="AutoShape 177"/>
            <p:cNvSpPr>
              <a:spLocks noChangeAspect="1" noChangeArrowheads="1"/>
            </p:cNvSpPr>
            <p:nvPr/>
          </p:nvSpPr>
          <p:spPr bwMode="auto">
            <a:xfrm>
              <a:off x="47" y="0"/>
              <a:ext cx="3598" cy="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443" name="Freeform 178"/>
            <p:cNvSpPr>
              <a:spLocks/>
            </p:cNvSpPr>
            <p:nvPr/>
          </p:nvSpPr>
          <p:spPr bwMode="auto">
            <a:xfrm>
              <a:off x="107" y="1920"/>
              <a:ext cx="2736" cy="444"/>
            </a:xfrm>
            <a:custGeom>
              <a:avLst/>
              <a:gdLst>
                <a:gd name="T0" fmla="*/ 4 w 2736"/>
                <a:gd name="T1" fmla="*/ 342 h 444"/>
                <a:gd name="T2" fmla="*/ 2736 w 2736"/>
                <a:gd name="T3" fmla="*/ 0 h 444"/>
                <a:gd name="T4" fmla="*/ 2736 w 2736"/>
                <a:gd name="T5" fmla="*/ 128 h 444"/>
                <a:gd name="T6" fmla="*/ 0 w 2736"/>
                <a:gd name="T7" fmla="*/ 444 h 444"/>
                <a:gd name="T8" fmla="*/ 4 w 2736"/>
                <a:gd name="T9" fmla="*/ 342 h 444"/>
                <a:gd name="T10" fmla="*/ 4 w 2736"/>
                <a:gd name="T11" fmla="*/ 342 h 4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36"/>
                <a:gd name="T19" fmla="*/ 0 h 444"/>
                <a:gd name="T20" fmla="*/ 2736 w 2736"/>
                <a:gd name="T21" fmla="*/ 444 h 4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36" h="444">
                  <a:moveTo>
                    <a:pt x="4" y="342"/>
                  </a:moveTo>
                  <a:lnTo>
                    <a:pt x="2736" y="0"/>
                  </a:lnTo>
                  <a:lnTo>
                    <a:pt x="2736" y="128"/>
                  </a:lnTo>
                  <a:lnTo>
                    <a:pt x="0" y="444"/>
                  </a:lnTo>
                  <a:lnTo>
                    <a:pt x="4" y="342"/>
                  </a:lnTo>
                  <a:close/>
                </a:path>
              </a:pathLst>
            </a:custGeom>
            <a:solidFill>
              <a:srgbClr val="DED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44" name="Freeform 179"/>
            <p:cNvSpPr>
              <a:spLocks/>
            </p:cNvSpPr>
            <p:nvPr/>
          </p:nvSpPr>
          <p:spPr bwMode="auto">
            <a:xfrm>
              <a:off x="102" y="354"/>
              <a:ext cx="2794" cy="1919"/>
            </a:xfrm>
            <a:custGeom>
              <a:avLst/>
              <a:gdLst>
                <a:gd name="T0" fmla="*/ 277 w 2794"/>
                <a:gd name="T1" fmla="*/ 1578 h 1919"/>
                <a:gd name="T2" fmla="*/ 280 w 2794"/>
                <a:gd name="T3" fmla="*/ 1535 h 1919"/>
                <a:gd name="T4" fmla="*/ 285 w 2794"/>
                <a:gd name="T5" fmla="*/ 1483 h 1919"/>
                <a:gd name="T6" fmla="*/ 296 w 2794"/>
                <a:gd name="T7" fmla="*/ 1414 h 1919"/>
                <a:gd name="T8" fmla="*/ 313 w 2794"/>
                <a:gd name="T9" fmla="*/ 1336 h 1919"/>
                <a:gd name="T10" fmla="*/ 339 w 2794"/>
                <a:gd name="T11" fmla="*/ 1248 h 1919"/>
                <a:gd name="T12" fmla="*/ 368 w 2794"/>
                <a:gd name="T13" fmla="*/ 1151 h 1919"/>
                <a:gd name="T14" fmla="*/ 408 w 2794"/>
                <a:gd name="T15" fmla="*/ 1051 h 1919"/>
                <a:gd name="T16" fmla="*/ 458 w 2794"/>
                <a:gd name="T17" fmla="*/ 949 h 1919"/>
                <a:gd name="T18" fmla="*/ 522 w 2794"/>
                <a:gd name="T19" fmla="*/ 844 h 1919"/>
                <a:gd name="T20" fmla="*/ 595 w 2794"/>
                <a:gd name="T21" fmla="*/ 745 h 1919"/>
                <a:gd name="T22" fmla="*/ 681 w 2794"/>
                <a:gd name="T23" fmla="*/ 647 h 1919"/>
                <a:gd name="T24" fmla="*/ 861 w 2794"/>
                <a:gd name="T25" fmla="*/ 448 h 1919"/>
                <a:gd name="T26" fmla="*/ 882 w 2794"/>
                <a:gd name="T27" fmla="*/ 434 h 1919"/>
                <a:gd name="T28" fmla="*/ 927 w 2794"/>
                <a:gd name="T29" fmla="*/ 413 h 1919"/>
                <a:gd name="T30" fmla="*/ 994 w 2794"/>
                <a:gd name="T31" fmla="*/ 379 h 1919"/>
                <a:gd name="T32" fmla="*/ 1084 w 2794"/>
                <a:gd name="T33" fmla="*/ 341 h 1919"/>
                <a:gd name="T34" fmla="*/ 1195 w 2794"/>
                <a:gd name="T35" fmla="*/ 299 h 1919"/>
                <a:gd name="T36" fmla="*/ 1333 w 2794"/>
                <a:gd name="T37" fmla="*/ 258 h 1919"/>
                <a:gd name="T38" fmla="*/ 1485 w 2794"/>
                <a:gd name="T39" fmla="*/ 216 h 1919"/>
                <a:gd name="T40" fmla="*/ 1662 w 2794"/>
                <a:gd name="T41" fmla="*/ 180 h 1919"/>
                <a:gd name="T42" fmla="*/ 1859 w 2794"/>
                <a:gd name="T43" fmla="*/ 151 h 1919"/>
                <a:gd name="T44" fmla="*/ 2077 w 2794"/>
                <a:gd name="T45" fmla="*/ 130 h 1919"/>
                <a:gd name="T46" fmla="*/ 2312 w 2794"/>
                <a:gd name="T47" fmla="*/ 121 h 1919"/>
                <a:gd name="T48" fmla="*/ 2571 w 2794"/>
                <a:gd name="T49" fmla="*/ 130 h 1919"/>
                <a:gd name="T50" fmla="*/ 2789 w 2794"/>
                <a:gd name="T51" fmla="*/ 296 h 1919"/>
                <a:gd name="T52" fmla="*/ 2794 w 2794"/>
                <a:gd name="T53" fmla="*/ 251 h 1919"/>
                <a:gd name="T54" fmla="*/ 2791 w 2794"/>
                <a:gd name="T55" fmla="*/ 194 h 1919"/>
                <a:gd name="T56" fmla="*/ 2789 w 2794"/>
                <a:gd name="T57" fmla="*/ 161 h 1919"/>
                <a:gd name="T58" fmla="*/ 2777 w 2794"/>
                <a:gd name="T59" fmla="*/ 125 h 1919"/>
                <a:gd name="T60" fmla="*/ 2741 w 2794"/>
                <a:gd name="T61" fmla="*/ 66 h 1919"/>
                <a:gd name="T62" fmla="*/ 2696 w 2794"/>
                <a:gd name="T63" fmla="*/ 28 h 1919"/>
                <a:gd name="T64" fmla="*/ 2654 w 2794"/>
                <a:gd name="T65" fmla="*/ 11 h 1919"/>
                <a:gd name="T66" fmla="*/ 2597 w 2794"/>
                <a:gd name="T67" fmla="*/ 2 h 1919"/>
                <a:gd name="T68" fmla="*/ 2547 w 2794"/>
                <a:gd name="T69" fmla="*/ 2 h 1919"/>
                <a:gd name="T70" fmla="*/ 2502 w 2794"/>
                <a:gd name="T71" fmla="*/ 0 h 1919"/>
                <a:gd name="T72" fmla="*/ 2428 w 2794"/>
                <a:gd name="T73" fmla="*/ 0 h 1919"/>
                <a:gd name="T74" fmla="*/ 2329 w 2794"/>
                <a:gd name="T75" fmla="*/ 0 h 1919"/>
                <a:gd name="T76" fmla="*/ 2208 w 2794"/>
                <a:gd name="T77" fmla="*/ 4 h 1919"/>
                <a:gd name="T78" fmla="*/ 2068 w 2794"/>
                <a:gd name="T79" fmla="*/ 11 h 1919"/>
                <a:gd name="T80" fmla="*/ 1916 w 2794"/>
                <a:gd name="T81" fmla="*/ 26 h 1919"/>
                <a:gd name="T82" fmla="*/ 1755 w 2794"/>
                <a:gd name="T83" fmla="*/ 47 h 1919"/>
                <a:gd name="T84" fmla="*/ 1587 w 2794"/>
                <a:gd name="T85" fmla="*/ 73 h 1919"/>
                <a:gd name="T86" fmla="*/ 1418 w 2794"/>
                <a:gd name="T87" fmla="*/ 111 h 1919"/>
                <a:gd name="T88" fmla="*/ 1250 w 2794"/>
                <a:gd name="T89" fmla="*/ 156 h 1919"/>
                <a:gd name="T90" fmla="*/ 1091 w 2794"/>
                <a:gd name="T91" fmla="*/ 213 h 1919"/>
                <a:gd name="T92" fmla="*/ 941 w 2794"/>
                <a:gd name="T93" fmla="*/ 284 h 1919"/>
                <a:gd name="T94" fmla="*/ 590 w 2794"/>
                <a:gd name="T95" fmla="*/ 572 h 1919"/>
                <a:gd name="T96" fmla="*/ 560 w 2794"/>
                <a:gd name="T97" fmla="*/ 605 h 1919"/>
                <a:gd name="T98" fmla="*/ 526 w 2794"/>
                <a:gd name="T99" fmla="*/ 647 h 1919"/>
                <a:gd name="T100" fmla="*/ 484 w 2794"/>
                <a:gd name="T101" fmla="*/ 700 h 1919"/>
                <a:gd name="T102" fmla="*/ 436 w 2794"/>
                <a:gd name="T103" fmla="*/ 771 h 1919"/>
                <a:gd name="T104" fmla="*/ 387 w 2794"/>
                <a:gd name="T105" fmla="*/ 849 h 1919"/>
                <a:gd name="T106" fmla="*/ 337 w 2794"/>
                <a:gd name="T107" fmla="*/ 937 h 1919"/>
                <a:gd name="T108" fmla="*/ 289 w 2794"/>
                <a:gd name="T109" fmla="*/ 1037 h 1919"/>
                <a:gd name="T110" fmla="*/ 249 w 2794"/>
                <a:gd name="T111" fmla="*/ 1143 h 1919"/>
                <a:gd name="T112" fmla="*/ 213 w 2794"/>
                <a:gd name="T113" fmla="*/ 1257 h 1919"/>
                <a:gd name="T114" fmla="*/ 192 w 2794"/>
                <a:gd name="T115" fmla="*/ 1381 h 1919"/>
                <a:gd name="T116" fmla="*/ 180 w 2794"/>
                <a:gd name="T117" fmla="*/ 1507 h 1919"/>
                <a:gd name="T118" fmla="*/ 154 w 2794"/>
                <a:gd name="T119" fmla="*/ 1903 h 191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94"/>
                <a:gd name="T181" fmla="*/ 0 h 1919"/>
                <a:gd name="T182" fmla="*/ 2794 w 2794"/>
                <a:gd name="T183" fmla="*/ 1919 h 191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94" h="1919">
                  <a:moveTo>
                    <a:pt x="154" y="1903"/>
                  </a:moveTo>
                  <a:lnTo>
                    <a:pt x="277" y="1594"/>
                  </a:lnTo>
                  <a:lnTo>
                    <a:pt x="277" y="1592"/>
                  </a:lnTo>
                  <a:lnTo>
                    <a:pt x="277" y="1587"/>
                  </a:lnTo>
                  <a:lnTo>
                    <a:pt x="277" y="1578"/>
                  </a:lnTo>
                  <a:lnTo>
                    <a:pt x="277" y="1566"/>
                  </a:lnTo>
                  <a:lnTo>
                    <a:pt x="277" y="1559"/>
                  </a:lnTo>
                  <a:lnTo>
                    <a:pt x="277" y="1552"/>
                  </a:lnTo>
                  <a:lnTo>
                    <a:pt x="280" y="1542"/>
                  </a:lnTo>
                  <a:lnTo>
                    <a:pt x="280" y="1535"/>
                  </a:lnTo>
                  <a:lnTo>
                    <a:pt x="280" y="1526"/>
                  </a:lnTo>
                  <a:lnTo>
                    <a:pt x="282" y="1516"/>
                  </a:lnTo>
                  <a:lnTo>
                    <a:pt x="282" y="1504"/>
                  </a:lnTo>
                  <a:lnTo>
                    <a:pt x="285" y="1495"/>
                  </a:lnTo>
                  <a:lnTo>
                    <a:pt x="285" y="1483"/>
                  </a:lnTo>
                  <a:lnTo>
                    <a:pt x="287" y="1469"/>
                  </a:lnTo>
                  <a:lnTo>
                    <a:pt x="289" y="1457"/>
                  </a:lnTo>
                  <a:lnTo>
                    <a:pt x="292" y="1442"/>
                  </a:lnTo>
                  <a:lnTo>
                    <a:pt x="294" y="1428"/>
                  </a:lnTo>
                  <a:lnTo>
                    <a:pt x="296" y="1414"/>
                  </a:lnTo>
                  <a:lnTo>
                    <a:pt x="301" y="1400"/>
                  </a:lnTo>
                  <a:lnTo>
                    <a:pt x="304" y="1383"/>
                  </a:lnTo>
                  <a:lnTo>
                    <a:pt x="306" y="1369"/>
                  </a:lnTo>
                  <a:lnTo>
                    <a:pt x="311" y="1352"/>
                  </a:lnTo>
                  <a:lnTo>
                    <a:pt x="313" y="1336"/>
                  </a:lnTo>
                  <a:lnTo>
                    <a:pt x="320" y="1319"/>
                  </a:lnTo>
                  <a:lnTo>
                    <a:pt x="322" y="1300"/>
                  </a:lnTo>
                  <a:lnTo>
                    <a:pt x="327" y="1283"/>
                  </a:lnTo>
                  <a:lnTo>
                    <a:pt x="332" y="1267"/>
                  </a:lnTo>
                  <a:lnTo>
                    <a:pt x="339" y="1248"/>
                  </a:lnTo>
                  <a:lnTo>
                    <a:pt x="344" y="1229"/>
                  </a:lnTo>
                  <a:lnTo>
                    <a:pt x="349" y="1210"/>
                  </a:lnTo>
                  <a:lnTo>
                    <a:pt x="353" y="1191"/>
                  </a:lnTo>
                  <a:lnTo>
                    <a:pt x="363" y="1172"/>
                  </a:lnTo>
                  <a:lnTo>
                    <a:pt x="368" y="1151"/>
                  </a:lnTo>
                  <a:lnTo>
                    <a:pt x="377" y="1132"/>
                  </a:lnTo>
                  <a:lnTo>
                    <a:pt x="384" y="1110"/>
                  </a:lnTo>
                  <a:lnTo>
                    <a:pt x="391" y="1091"/>
                  </a:lnTo>
                  <a:lnTo>
                    <a:pt x="401" y="1070"/>
                  </a:lnTo>
                  <a:lnTo>
                    <a:pt x="408" y="1051"/>
                  </a:lnTo>
                  <a:lnTo>
                    <a:pt x="417" y="1030"/>
                  </a:lnTo>
                  <a:lnTo>
                    <a:pt x="427" y="1011"/>
                  </a:lnTo>
                  <a:lnTo>
                    <a:pt x="436" y="989"/>
                  </a:lnTo>
                  <a:lnTo>
                    <a:pt x="448" y="968"/>
                  </a:lnTo>
                  <a:lnTo>
                    <a:pt x="458" y="949"/>
                  </a:lnTo>
                  <a:lnTo>
                    <a:pt x="472" y="928"/>
                  </a:lnTo>
                  <a:lnTo>
                    <a:pt x="484" y="906"/>
                  </a:lnTo>
                  <a:lnTo>
                    <a:pt x="493" y="887"/>
                  </a:lnTo>
                  <a:lnTo>
                    <a:pt x="507" y="866"/>
                  </a:lnTo>
                  <a:lnTo>
                    <a:pt x="522" y="844"/>
                  </a:lnTo>
                  <a:lnTo>
                    <a:pt x="534" y="823"/>
                  </a:lnTo>
                  <a:lnTo>
                    <a:pt x="548" y="806"/>
                  </a:lnTo>
                  <a:lnTo>
                    <a:pt x="562" y="783"/>
                  </a:lnTo>
                  <a:lnTo>
                    <a:pt x="579" y="766"/>
                  </a:lnTo>
                  <a:lnTo>
                    <a:pt x="595" y="745"/>
                  </a:lnTo>
                  <a:lnTo>
                    <a:pt x="612" y="726"/>
                  </a:lnTo>
                  <a:lnTo>
                    <a:pt x="626" y="707"/>
                  </a:lnTo>
                  <a:lnTo>
                    <a:pt x="645" y="688"/>
                  </a:lnTo>
                  <a:lnTo>
                    <a:pt x="662" y="666"/>
                  </a:lnTo>
                  <a:lnTo>
                    <a:pt x="681" y="647"/>
                  </a:lnTo>
                  <a:lnTo>
                    <a:pt x="700" y="631"/>
                  </a:lnTo>
                  <a:lnTo>
                    <a:pt x="721" y="612"/>
                  </a:lnTo>
                  <a:lnTo>
                    <a:pt x="688" y="453"/>
                  </a:lnTo>
                  <a:lnTo>
                    <a:pt x="837" y="344"/>
                  </a:lnTo>
                  <a:lnTo>
                    <a:pt x="861" y="448"/>
                  </a:lnTo>
                  <a:lnTo>
                    <a:pt x="861" y="446"/>
                  </a:lnTo>
                  <a:lnTo>
                    <a:pt x="868" y="443"/>
                  </a:lnTo>
                  <a:lnTo>
                    <a:pt x="870" y="441"/>
                  </a:lnTo>
                  <a:lnTo>
                    <a:pt x="875" y="439"/>
                  </a:lnTo>
                  <a:lnTo>
                    <a:pt x="882" y="434"/>
                  </a:lnTo>
                  <a:lnTo>
                    <a:pt x="889" y="432"/>
                  </a:lnTo>
                  <a:lnTo>
                    <a:pt x="896" y="427"/>
                  </a:lnTo>
                  <a:lnTo>
                    <a:pt x="906" y="422"/>
                  </a:lnTo>
                  <a:lnTo>
                    <a:pt x="915" y="417"/>
                  </a:lnTo>
                  <a:lnTo>
                    <a:pt x="927" y="413"/>
                  </a:lnTo>
                  <a:lnTo>
                    <a:pt x="939" y="405"/>
                  </a:lnTo>
                  <a:lnTo>
                    <a:pt x="951" y="398"/>
                  </a:lnTo>
                  <a:lnTo>
                    <a:pt x="965" y="394"/>
                  </a:lnTo>
                  <a:lnTo>
                    <a:pt x="979" y="386"/>
                  </a:lnTo>
                  <a:lnTo>
                    <a:pt x="994" y="379"/>
                  </a:lnTo>
                  <a:lnTo>
                    <a:pt x="1010" y="372"/>
                  </a:lnTo>
                  <a:lnTo>
                    <a:pt x="1027" y="365"/>
                  </a:lnTo>
                  <a:lnTo>
                    <a:pt x="1046" y="358"/>
                  </a:lnTo>
                  <a:lnTo>
                    <a:pt x="1065" y="348"/>
                  </a:lnTo>
                  <a:lnTo>
                    <a:pt x="1084" y="341"/>
                  </a:lnTo>
                  <a:lnTo>
                    <a:pt x="1105" y="334"/>
                  </a:lnTo>
                  <a:lnTo>
                    <a:pt x="1126" y="325"/>
                  </a:lnTo>
                  <a:lnTo>
                    <a:pt x="1148" y="318"/>
                  </a:lnTo>
                  <a:lnTo>
                    <a:pt x="1171" y="308"/>
                  </a:lnTo>
                  <a:lnTo>
                    <a:pt x="1195" y="299"/>
                  </a:lnTo>
                  <a:lnTo>
                    <a:pt x="1221" y="292"/>
                  </a:lnTo>
                  <a:lnTo>
                    <a:pt x="1247" y="282"/>
                  </a:lnTo>
                  <a:lnTo>
                    <a:pt x="1273" y="275"/>
                  </a:lnTo>
                  <a:lnTo>
                    <a:pt x="1302" y="268"/>
                  </a:lnTo>
                  <a:lnTo>
                    <a:pt x="1333" y="258"/>
                  </a:lnTo>
                  <a:lnTo>
                    <a:pt x="1359" y="251"/>
                  </a:lnTo>
                  <a:lnTo>
                    <a:pt x="1390" y="242"/>
                  </a:lnTo>
                  <a:lnTo>
                    <a:pt x="1421" y="232"/>
                  </a:lnTo>
                  <a:lnTo>
                    <a:pt x="1454" y="225"/>
                  </a:lnTo>
                  <a:lnTo>
                    <a:pt x="1485" y="216"/>
                  </a:lnTo>
                  <a:lnTo>
                    <a:pt x="1520" y="208"/>
                  </a:lnTo>
                  <a:lnTo>
                    <a:pt x="1553" y="201"/>
                  </a:lnTo>
                  <a:lnTo>
                    <a:pt x="1591" y="194"/>
                  </a:lnTo>
                  <a:lnTo>
                    <a:pt x="1624" y="187"/>
                  </a:lnTo>
                  <a:lnTo>
                    <a:pt x="1662" y="180"/>
                  </a:lnTo>
                  <a:lnTo>
                    <a:pt x="1700" y="173"/>
                  </a:lnTo>
                  <a:lnTo>
                    <a:pt x="1738" y="168"/>
                  </a:lnTo>
                  <a:lnTo>
                    <a:pt x="1776" y="161"/>
                  </a:lnTo>
                  <a:lnTo>
                    <a:pt x="1819" y="156"/>
                  </a:lnTo>
                  <a:lnTo>
                    <a:pt x="1859" y="151"/>
                  </a:lnTo>
                  <a:lnTo>
                    <a:pt x="1902" y="147"/>
                  </a:lnTo>
                  <a:lnTo>
                    <a:pt x="1945" y="142"/>
                  </a:lnTo>
                  <a:lnTo>
                    <a:pt x="1987" y="137"/>
                  </a:lnTo>
                  <a:lnTo>
                    <a:pt x="2032" y="132"/>
                  </a:lnTo>
                  <a:lnTo>
                    <a:pt x="2077" y="130"/>
                  </a:lnTo>
                  <a:lnTo>
                    <a:pt x="2122" y="128"/>
                  </a:lnTo>
                  <a:lnTo>
                    <a:pt x="2168" y="125"/>
                  </a:lnTo>
                  <a:lnTo>
                    <a:pt x="2217" y="123"/>
                  </a:lnTo>
                  <a:lnTo>
                    <a:pt x="2265" y="123"/>
                  </a:lnTo>
                  <a:lnTo>
                    <a:pt x="2312" y="121"/>
                  </a:lnTo>
                  <a:lnTo>
                    <a:pt x="2362" y="121"/>
                  </a:lnTo>
                  <a:lnTo>
                    <a:pt x="2412" y="123"/>
                  </a:lnTo>
                  <a:lnTo>
                    <a:pt x="2464" y="125"/>
                  </a:lnTo>
                  <a:lnTo>
                    <a:pt x="2516" y="125"/>
                  </a:lnTo>
                  <a:lnTo>
                    <a:pt x="2571" y="130"/>
                  </a:lnTo>
                  <a:lnTo>
                    <a:pt x="2623" y="132"/>
                  </a:lnTo>
                  <a:lnTo>
                    <a:pt x="2680" y="137"/>
                  </a:lnTo>
                  <a:lnTo>
                    <a:pt x="2680" y="308"/>
                  </a:lnTo>
                  <a:lnTo>
                    <a:pt x="2789" y="299"/>
                  </a:lnTo>
                  <a:lnTo>
                    <a:pt x="2789" y="296"/>
                  </a:lnTo>
                  <a:lnTo>
                    <a:pt x="2791" y="284"/>
                  </a:lnTo>
                  <a:lnTo>
                    <a:pt x="2791" y="277"/>
                  </a:lnTo>
                  <a:lnTo>
                    <a:pt x="2791" y="270"/>
                  </a:lnTo>
                  <a:lnTo>
                    <a:pt x="2794" y="261"/>
                  </a:lnTo>
                  <a:lnTo>
                    <a:pt x="2794" y="251"/>
                  </a:lnTo>
                  <a:lnTo>
                    <a:pt x="2794" y="239"/>
                  </a:lnTo>
                  <a:lnTo>
                    <a:pt x="2794" y="227"/>
                  </a:lnTo>
                  <a:lnTo>
                    <a:pt x="2794" y="216"/>
                  </a:lnTo>
                  <a:lnTo>
                    <a:pt x="2794" y="201"/>
                  </a:lnTo>
                  <a:lnTo>
                    <a:pt x="2791" y="194"/>
                  </a:lnTo>
                  <a:lnTo>
                    <a:pt x="2791" y="189"/>
                  </a:lnTo>
                  <a:lnTo>
                    <a:pt x="2791" y="180"/>
                  </a:lnTo>
                  <a:lnTo>
                    <a:pt x="2791" y="175"/>
                  </a:lnTo>
                  <a:lnTo>
                    <a:pt x="2789" y="168"/>
                  </a:lnTo>
                  <a:lnTo>
                    <a:pt x="2789" y="161"/>
                  </a:lnTo>
                  <a:lnTo>
                    <a:pt x="2786" y="154"/>
                  </a:lnTo>
                  <a:lnTo>
                    <a:pt x="2784" y="147"/>
                  </a:lnTo>
                  <a:lnTo>
                    <a:pt x="2782" y="140"/>
                  </a:lnTo>
                  <a:lnTo>
                    <a:pt x="2779" y="132"/>
                  </a:lnTo>
                  <a:lnTo>
                    <a:pt x="2777" y="125"/>
                  </a:lnTo>
                  <a:lnTo>
                    <a:pt x="2775" y="118"/>
                  </a:lnTo>
                  <a:lnTo>
                    <a:pt x="2768" y="104"/>
                  </a:lnTo>
                  <a:lnTo>
                    <a:pt x="2760" y="92"/>
                  </a:lnTo>
                  <a:lnTo>
                    <a:pt x="2753" y="78"/>
                  </a:lnTo>
                  <a:lnTo>
                    <a:pt x="2741" y="66"/>
                  </a:lnTo>
                  <a:lnTo>
                    <a:pt x="2732" y="54"/>
                  </a:lnTo>
                  <a:lnTo>
                    <a:pt x="2720" y="45"/>
                  </a:lnTo>
                  <a:lnTo>
                    <a:pt x="2713" y="38"/>
                  </a:lnTo>
                  <a:lnTo>
                    <a:pt x="2706" y="33"/>
                  </a:lnTo>
                  <a:lnTo>
                    <a:pt x="2696" y="28"/>
                  </a:lnTo>
                  <a:lnTo>
                    <a:pt x="2689" y="26"/>
                  </a:lnTo>
                  <a:lnTo>
                    <a:pt x="2680" y="21"/>
                  </a:lnTo>
                  <a:lnTo>
                    <a:pt x="2673" y="16"/>
                  </a:lnTo>
                  <a:lnTo>
                    <a:pt x="2663" y="14"/>
                  </a:lnTo>
                  <a:lnTo>
                    <a:pt x="2654" y="11"/>
                  </a:lnTo>
                  <a:lnTo>
                    <a:pt x="2644" y="7"/>
                  </a:lnTo>
                  <a:lnTo>
                    <a:pt x="2632" y="7"/>
                  </a:lnTo>
                  <a:lnTo>
                    <a:pt x="2623" y="4"/>
                  </a:lnTo>
                  <a:lnTo>
                    <a:pt x="2611" y="2"/>
                  </a:lnTo>
                  <a:lnTo>
                    <a:pt x="2597" y="2"/>
                  </a:lnTo>
                  <a:lnTo>
                    <a:pt x="2585" y="2"/>
                  </a:lnTo>
                  <a:lnTo>
                    <a:pt x="2573" y="2"/>
                  </a:lnTo>
                  <a:lnTo>
                    <a:pt x="2561" y="2"/>
                  </a:lnTo>
                  <a:lnTo>
                    <a:pt x="2556" y="2"/>
                  </a:lnTo>
                  <a:lnTo>
                    <a:pt x="2547" y="2"/>
                  </a:lnTo>
                  <a:lnTo>
                    <a:pt x="2540" y="0"/>
                  </a:lnTo>
                  <a:lnTo>
                    <a:pt x="2533" y="0"/>
                  </a:lnTo>
                  <a:lnTo>
                    <a:pt x="2523" y="0"/>
                  </a:lnTo>
                  <a:lnTo>
                    <a:pt x="2516" y="0"/>
                  </a:lnTo>
                  <a:lnTo>
                    <a:pt x="2502" y="0"/>
                  </a:lnTo>
                  <a:lnTo>
                    <a:pt x="2490" y="0"/>
                  </a:lnTo>
                  <a:lnTo>
                    <a:pt x="2476" y="0"/>
                  </a:lnTo>
                  <a:lnTo>
                    <a:pt x="2462" y="0"/>
                  </a:lnTo>
                  <a:lnTo>
                    <a:pt x="2445" y="0"/>
                  </a:lnTo>
                  <a:lnTo>
                    <a:pt x="2428" y="0"/>
                  </a:lnTo>
                  <a:lnTo>
                    <a:pt x="2409" y="0"/>
                  </a:lnTo>
                  <a:lnTo>
                    <a:pt x="2393" y="0"/>
                  </a:lnTo>
                  <a:lnTo>
                    <a:pt x="2371" y="0"/>
                  </a:lnTo>
                  <a:lnTo>
                    <a:pt x="2350" y="0"/>
                  </a:lnTo>
                  <a:lnTo>
                    <a:pt x="2329" y="0"/>
                  </a:lnTo>
                  <a:lnTo>
                    <a:pt x="2307" y="0"/>
                  </a:lnTo>
                  <a:lnTo>
                    <a:pt x="2281" y="0"/>
                  </a:lnTo>
                  <a:lnTo>
                    <a:pt x="2258" y="2"/>
                  </a:lnTo>
                  <a:lnTo>
                    <a:pt x="2232" y="2"/>
                  </a:lnTo>
                  <a:lnTo>
                    <a:pt x="2208" y="4"/>
                  </a:lnTo>
                  <a:lnTo>
                    <a:pt x="2182" y="4"/>
                  </a:lnTo>
                  <a:lnTo>
                    <a:pt x="2153" y="7"/>
                  </a:lnTo>
                  <a:lnTo>
                    <a:pt x="2125" y="9"/>
                  </a:lnTo>
                  <a:lnTo>
                    <a:pt x="2099" y="11"/>
                  </a:lnTo>
                  <a:lnTo>
                    <a:pt x="2068" y="11"/>
                  </a:lnTo>
                  <a:lnTo>
                    <a:pt x="2039" y="14"/>
                  </a:lnTo>
                  <a:lnTo>
                    <a:pt x="2009" y="19"/>
                  </a:lnTo>
                  <a:lnTo>
                    <a:pt x="1980" y="21"/>
                  </a:lnTo>
                  <a:lnTo>
                    <a:pt x="1947" y="23"/>
                  </a:lnTo>
                  <a:lnTo>
                    <a:pt x="1916" y="26"/>
                  </a:lnTo>
                  <a:lnTo>
                    <a:pt x="1883" y="30"/>
                  </a:lnTo>
                  <a:lnTo>
                    <a:pt x="1852" y="33"/>
                  </a:lnTo>
                  <a:lnTo>
                    <a:pt x="1819" y="38"/>
                  </a:lnTo>
                  <a:lnTo>
                    <a:pt x="1786" y="42"/>
                  </a:lnTo>
                  <a:lnTo>
                    <a:pt x="1755" y="47"/>
                  </a:lnTo>
                  <a:lnTo>
                    <a:pt x="1722" y="52"/>
                  </a:lnTo>
                  <a:lnTo>
                    <a:pt x="1686" y="54"/>
                  </a:lnTo>
                  <a:lnTo>
                    <a:pt x="1653" y="61"/>
                  </a:lnTo>
                  <a:lnTo>
                    <a:pt x="1620" y="66"/>
                  </a:lnTo>
                  <a:lnTo>
                    <a:pt x="1587" y="73"/>
                  </a:lnTo>
                  <a:lnTo>
                    <a:pt x="1553" y="80"/>
                  </a:lnTo>
                  <a:lnTo>
                    <a:pt x="1520" y="87"/>
                  </a:lnTo>
                  <a:lnTo>
                    <a:pt x="1485" y="95"/>
                  </a:lnTo>
                  <a:lnTo>
                    <a:pt x="1451" y="104"/>
                  </a:lnTo>
                  <a:lnTo>
                    <a:pt x="1418" y="111"/>
                  </a:lnTo>
                  <a:lnTo>
                    <a:pt x="1385" y="118"/>
                  </a:lnTo>
                  <a:lnTo>
                    <a:pt x="1349" y="128"/>
                  </a:lnTo>
                  <a:lnTo>
                    <a:pt x="1316" y="137"/>
                  </a:lnTo>
                  <a:lnTo>
                    <a:pt x="1283" y="147"/>
                  </a:lnTo>
                  <a:lnTo>
                    <a:pt x="1250" y="156"/>
                  </a:lnTo>
                  <a:lnTo>
                    <a:pt x="1217" y="168"/>
                  </a:lnTo>
                  <a:lnTo>
                    <a:pt x="1186" y="178"/>
                  </a:lnTo>
                  <a:lnTo>
                    <a:pt x="1153" y="189"/>
                  </a:lnTo>
                  <a:lnTo>
                    <a:pt x="1122" y="201"/>
                  </a:lnTo>
                  <a:lnTo>
                    <a:pt x="1091" y="213"/>
                  </a:lnTo>
                  <a:lnTo>
                    <a:pt x="1060" y="227"/>
                  </a:lnTo>
                  <a:lnTo>
                    <a:pt x="1029" y="239"/>
                  </a:lnTo>
                  <a:lnTo>
                    <a:pt x="998" y="254"/>
                  </a:lnTo>
                  <a:lnTo>
                    <a:pt x="970" y="270"/>
                  </a:lnTo>
                  <a:lnTo>
                    <a:pt x="941" y="284"/>
                  </a:lnTo>
                  <a:lnTo>
                    <a:pt x="877" y="170"/>
                  </a:lnTo>
                  <a:lnTo>
                    <a:pt x="555" y="422"/>
                  </a:lnTo>
                  <a:lnTo>
                    <a:pt x="598" y="569"/>
                  </a:lnTo>
                  <a:lnTo>
                    <a:pt x="595" y="569"/>
                  </a:lnTo>
                  <a:lnTo>
                    <a:pt x="590" y="572"/>
                  </a:lnTo>
                  <a:lnTo>
                    <a:pt x="583" y="579"/>
                  </a:lnTo>
                  <a:lnTo>
                    <a:pt x="576" y="588"/>
                  </a:lnTo>
                  <a:lnTo>
                    <a:pt x="572" y="593"/>
                  </a:lnTo>
                  <a:lnTo>
                    <a:pt x="564" y="600"/>
                  </a:lnTo>
                  <a:lnTo>
                    <a:pt x="560" y="605"/>
                  </a:lnTo>
                  <a:lnTo>
                    <a:pt x="555" y="612"/>
                  </a:lnTo>
                  <a:lnTo>
                    <a:pt x="545" y="621"/>
                  </a:lnTo>
                  <a:lnTo>
                    <a:pt x="541" y="628"/>
                  </a:lnTo>
                  <a:lnTo>
                    <a:pt x="534" y="636"/>
                  </a:lnTo>
                  <a:lnTo>
                    <a:pt x="526" y="647"/>
                  </a:lnTo>
                  <a:lnTo>
                    <a:pt x="517" y="657"/>
                  </a:lnTo>
                  <a:lnTo>
                    <a:pt x="510" y="666"/>
                  </a:lnTo>
                  <a:lnTo>
                    <a:pt x="500" y="678"/>
                  </a:lnTo>
                  <a:lnTo>
                    <a:pt x="493" y="690"/>
                  </a:lnTo>
                  <a:lnTo>
                    <a:pt x="484" y="700"/>
                  </a:lnTo>
                  <a:lnTo>
                    <a:pt x="474" y="714"/>
                  </a:lnTo>
                  <a:lnTo>
                    <a:pt x="465" y="728"/>
                  </a:lnTo>
                  <a:lnTo>
                    <a:pt x="455" y="742"/>
                  </a:lnTo>
                  <a:lnTo>
                    <a:pt x="446" y="754"/>
                  </a:lnTo>
                  <a:lnTo>
                    <a:pt x="436" y="771"/>
                  </a:lnTo>
                  <a:lnTo>
                    <a:pt x="427" y="785"/>
                  </a:lnTo>
                  <a:lnTo>
                    <a:pt x="417" y="799"/>
                  </a:lnTo>
                  <a:lnTo>
                    <a:pt x="408" y="816"/>
                  </a:lnTo>
                  <a:lnTo>
                    <a:pt x="396" y="833"/>
                  </a:lnTo>
                  <a:lnTo>
                    <a:pt x="387" y="849"/>
                  </a:lnTo>
                  <a:lnTo>
                    <a:pt x="379" y="866"/>
                  </a:lnTo>
                  <a:lnTo>
                    <a:pt x="368" y="882"/>
                  </a:lnTo>
                  <a:lnTo>
                    <a:pt x="358" y="901"/>
                  </a:lnTo>
                  <a:lnTo>
                    <a:pt x="346" y="918"/>
                  </a:lnTo>
                  <a:lnTo>
                    <a:pt x="337" y="937"/>
                  </a:lnTo>
                  <a:lnTo>
                    <a:pt x="327" y="956"/>
                  </a:lnTo>
                  <a:lnTo>
                    <a:pt x="318" y="975"/>
                  </a:lnTo>
                  <a:lnTo>
                    <a:pt x="308" y="996"/>
                  </a:lnTo>
                  <a:lnTo>
                    <a:pt x="299" y="1018"/>
                  </a:lnTo>
                  <a:lnTo>
                    <a:pt x="289" y="1037"/>
                  </a:lnTo>
                  <a:lnTo>
                    <a:pt x="280" y="1058"/>
                  </a:lnTo>
                  <a:lnTo>
                    <a:pt x="273" y="1077"/>
                  </a:lnTo>
                  <a:lnTo>
                    <a:pt x="263" y="1101"/>
                  </a:lnTo>
                  <a:lnTo>
                    <a:pt x="256" y="1122"/>
                  </a:lnTo>
                  <a:lnTo>
                    <a:pt x="249" y="1143"/>
                  </a:lnTo>
                  <a:lnTo>
                    <a:pt x="242" y="1167"/>
                  </a:lnTo>
                  <a:lnTo>
                    <a:pt x="235" y="1191"/>
                  </a:lnTo>
                  <a:lnTo>
                    <a:pt x="228" y="1212"/>
                  </a:lnTo>
                  <a:lnTo>
                    <a:pt x="221" y="1236"/>
                  </a:lnTo>
                  <a:lnTo>
                    <a:pt x="213" y="1257"/>
                  </a:lnTo>
                  <a:lnTo>
                    <a:pt x="211" y="1283"/>
                  </a:lnTo>
                  <a:lnTo>
                    <a:pt x="204" y="1307"/>
                  </a:lnTo>
                  <a:lnTo>
                    <a:pt x="199" y="1331"/>
                  </a:lnTo>
                  <a:lnTo>
                    <a:pt x="194" y="1355"/>
                  </a:lnTo>
                  <a:lnTo>
                    <a:pt x="192" y="1381"/>
                  </a:lnTo>
                  <a:lnTo>
                    <a:pt x="187" y="1405"/>
                  </a:lnTo>
                  <a:lnTo>
                    <a:pt x="185" y="1431"/>
                  </a:lnTo>
                  <a:lnTo>
                    <a:pt x="183" y="1454"/>
                  </a:lnTo>
                  <a:lnTo>
                    <a:pt x="183" y="1480"/>
                  </a:lnTo>
                  <a:lnTo>
                    <a:pt x="180" y="1507"/>
                  </a:lnTo>
                  <a:lnTo>
                    <a:pt x="180" y="1533"/>
                  </a:lnTo>
                  <a:lnTo>
                    <a:pt x="183" y="1559"/>
                  </a:lnTo>
                  <a:lnTo>
                    <a:pt x="185" y="1585"/>
                  </a:lnTo>
                  <a:lnTo>
                    <a:pt x="0" y="1919"/>
                  </a:lnTo>
                  <a:lnTo>
                    <a:pt x="154" y="1903"/>
                  </a:lnTo>
                  <a:close/>
                </a:path>
              </a:pathLst>
            </a:custGeom>
            <a:solidFill>
              <a:srgbClr val="DED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45" name="Freeform 180"/>
            <p:cNvSpPr>
              <a:spLocks/>
            </p:cNvSpPr>
            <p:nvPr/>
          </p:nvSpPr>
          <p:spPr bwMode="auto">
            <a:xfrm>
              <a:off x="963" y="605"/>
              <a:ext cx="2635" cy="2903"/>
            </a:xfrm>
            <a:custGeom>
              <a:avLst/>
              <a:gdLst>
                <a:gd name="T0" fmla="*/ 1973 w 2635"/>
                <a:gd name="T1" fmla="*/ 698 h 2903"/>
                <a:gd name="T2" fmla="*/ 2125 w 2635"/>
                <a:gd name="T3" fmla="*/ 686 h 2903"/>
                <a:gd name="T4" fmla="*/ 2314 w 2635"/>
                <a:gd name="T5" fmla="*/ 705 h 2903"/>
                <a:gd name="T6" fmla="*/ 2492 w 2635"/>
                <a:gd name="T7" fmla="*/ 788 h 2903"/>
                <a:gd name="T8" fmla="*/ 2611 w 2635"/>
                <a:gd name="T9" fmla="*/ 966 h 2903"/>
                <a:gd name="T10" fmla="*/ 2630 w 2635"/>
                <a:gd name="T11" fmla="*/ 1222 h 2903"/>
                <a:gd name="T12" fmla="*/ 2606 w 2635"/>
                <a:gd name="T13" fmla="*/ 1308 h 2903"/>
                <a:gd name="T14" fmla="*/ 2566 w 2635"/>
                <a:gd name="T15" fmla="*/ 1405 h 2903"/>
                <a:gd name="T16" fmla="*/ 2492 w 2635"/>
                <a:gd name="T17" fmla="*/ 1517 h 2903"/>
                <a:gd name="T18" fmla="*/ 2386 w 2635"/>
                <a:gd name="T19" fmla="*/ 1631 h 2903"/>
                <a:gd name="T20" fmla="*/ 2281 w 2635"/>
                <a:gd name="T21" fmla="*/ 1725 h 2903"/>
                <a:gd name="T22" fmla="*/ 2319 w 2635"/>
                <a:gd name="T23" fmla="*/ 1877 h 2903"/>
                <a:gd name="T24" fmla="*/ 2326 w 2635"/>
                <a:gd name="T25" fmla="*/ 2119 h 2903"/>
                <a:gd name="T26" fmla="*/ 2250 w 2635"/>
                <a:gd name="T27" fmla="*/ 2383 h 2903"/>
                <a:gd name="T28" fmla="*/ 2020 w 2635"/>
                <a:gd name="T29" fmla="*/ 2594 h 2903"/>
                <a:gd name="T30" fmla="*/ 1570 w 2635"/>
                <a:gd name="T31" fmla="*/ 2682 h 2903"/>
                <a:gd name="T32" fmla="*/ 1307 w 2635"/>
                <a:gd name="T33" fmla="*/ 2717 h 2903"/>
                <a:gd name="T34" fmla="*/ 1212 w 2635"/>
                <a:gd name="T35" fmla="*/ 2815 h 2903"/>
                <a:gd name="T36" fmla="*/ 1058 w 2635"/>
                <a:gd name="T37" fmla="*/ 2893 h 2903"/>
                <a:gd name="T38" fmla="*/ 846 w 2635"/>
                <a:gd name="T39" fmla="*/ 2874 h 2903"/>
                <a:gd name="T40" fmla="*/ 581 w 2635"/>
                <a:gd name="T41" fmla="*/ 2677 h 2903"/>
                <a:gd name="T42" fmla="*/ 0 w 2635"/>
                <a:gd name="T43" fmla="*/ 1941 h 2903"/>
                <a:gd name="T44" fmla="*/ 680 w 2635"/>
                <a:gd name="T45" fmla="*/ 2207 h 2903"/>
                <a:gd name="T46" fmla="*/ 742 w 2635"/>
                <a:gd name="T47" fmla="*/ 2307 h 2903"/>
                <a:gd name="T48" fmla="*/ 830 w 2635"/>
                <a:gd name="T49" fmla="*/ 2371 h 2903"/>
                <a:gd name="T50" fmla="*/ 844 w 2635"/>
                <a:gd name="T51" fmla="*/ 2309 h 2903"/>
                <a:gd name="T52" fmla="*/ 835 w 2635"/>
                <a:gd name="T53" fmla="*/ 2212 h 2903"/>
                <a:gd name="T54" fmla="*/ 842 w 2635"/>
                <a:gd name="T55" fmla="*/ 2089 h 2903"/>
                <a:gd name="T56" fmla="*/ 894 w 2635"/>
                <a:gd name="T57" fmla="*/ 1965 h 2903"/>
                <a:gd name="T58" fmla="*/ 1008 w 2635"/>
                <a:gd name="T59" fmla="*/ 1863 h 2903"/>
                <a:gd name="T60" fmla="*/ 1195 w 2635"/>
                <a:gd name="T61" fmla="*/ 1813 h 2903"/>
                <a:gd name="T62" fmla="*/ 1340 w 2635"/>
                <a:gd name="T63" fmla="*/ 1856 h 2903"/>
                <a:gd name="T64" fmla="*/ 1423 w 2635"/>
                <a:gd name="T65" fmla="*/ 1965 h 2903"/>
                <a:gd name="T66" fmla="*/ 1458 w 2635"/>
                <a:gd name="T67" fmla="*/ 2103 h 2903"/>
                <a:gd name="T68" fmla="*/ 1468 w 2635"/>
                <a:gd name="T69" fmla="*/ 2231 h 2903"/>
                <a:gd name="T70" fmla="*/ 1465 w 2635"/>
                <a:gd name="T71" fmla="*/ 2321 h 2903"/>
                <a:gd name="T72" fmla="*/ 1548 w 2635"/>
                <a:gd name="T73" fmla="*/ 2347 h 2903"/>
                <a:gd name="T74" fmla="*/ 1665 w 2635"/>
                <a:gd name="T75" fmla="*/ 2354 h 2903"/>
                <a:gd name="T76" fmla="*/ 1790 w 2635"/>
                <a:gd name="T77" fmla="*/ 2314 h 2903"/>
                <a:gd name="T78" fmla="*/ 1895 w 2635"/>
                <a:gd name="T79" fmla="*/ 2193 h 2903"/>
                <a:gd name="T80" fmla="*/ 1947 w 2635"/>
                <a:gd name="T81" fmla="*/ 1958 h 2903"/>
                <a:gd name="T82" fmla="*/ 1897 w 2635"/>
                <a:gd name="T83" fmla="*/ 1892 h 2903"/>
                <a:gd name="T84" fmla="*/ 1783 w 2635"/>
                <a:gd name="T85" fmla="*/ 1927 h 2903"/>
                <a:gd name="T86" fmla="*/ 1636 w 2635"/>
                <a:gd name="T87" fmla="*/ 1949 h 2903"/>
                <a:gd name="T88" fmla="*/ 1489 w 2635"/>
                <a:gd name="T89" fmla="*/ 1930 h 2903"/>
                <a:gd name="T90" fmla="*/ 1375 w 2635"/>
                <a:gd name="T91" fmla="*/ 1837 h 2903"/>
                <a:gd name="T92" fmla="*/ 1323 w 2635"/>
                <a:gd name="T93" fmla="*/ 1652 h 2903"/>
                <a:gd name="T94" fmla="*/ 1382 w 2635"/>
                <a:gd name="T95" fmla="*/ 1512 h 2903"/>
                <a:gd name="T96" fmla="*/ 1525 w 2635"/>
                <a:gd name="T97" fmla="*/ 1443 h 2903"/>
                <a:gd name="T98" fmla="*/ 1705 w 2635"/>
                <a:gd name="T99" fmla="*/ 1429 h 2903"/>
                <a:gd name="T100" fmla="*/ 1871 w 2635"/>
                <a:gd name="T101" fmla="*/ 1443 h 2903"/>
                <a:gd name="T102" fmla="*/ 1980 w 2635"/>
                <a:gd name="T103" fmla="*/ 1462 h 2903"/>
                <a:gd name="T104" fmla="*/ 2061 w 2635"/>
                <a:gd name="T105" fmla="*/ 1434 h 2903"/>
                <a:gd name="T106" fmla="*/ 2158 w 2635"/>
                <a:gd name="T107" fmla="*/ 1372 h 2903"/>
                <a:gd name="T108" fmla="*/ 2248 w 2635"/>
                <a:gd name="T109" fmla="*/ 1275 h 2903"/>
                <a:gd name="T110" fmla="*/ 2274 w 2635"/>
                <a:gd name="T111" fmla="*/ 1191 h 2903"/>
                <a:gd name="T112" fmla="*/ 2241 w 2635"/>
                <a:gd name="T113" fmla="*/ 1099 h 2903"/>
                <a:gd name="T114" fmla="*/ 2137 w 2635"/>
                <a:gd name="T115" fmla="*/ 1066 h 2903"/>
                <a:gd name="T116" fmla="*/ 2051 w 2635"/>
                <a:gd name="T117" fmla="*/ 1085 h 2903"/>
                <a:gd name="T118" fmla="*/ 1952 w 2635"/>
                <a:gd name="T119" fmla="*/ 1132 h 2903"/>
                <a:gd name="T120" fmla="*/ 1933 w 2635"/>
                <a:gd name="T121" fmla="*/ 10 h 29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35"/>
                <a:gd name="T184" fmla="*/ 0 h 2903"/>
                <a:gd name="T185" fmla="*/ 2635 w 2635"/>
                <a:gd name="T186" fmla="*/ 2903 h 29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35" h="2903">
                  <a:moveTo>
                    <a:pt x="1933" y="10"/>
                  </a:moveTo>
                  <a:lnTo>
                    <a:pt x="1914" y="712"/>
                  </a:lnTo>
                  <a:lnTo>
                    <a:pt x="1916" y="710"/>
                  </a:lnTo>
                  <a:lnTo>
                    <a:pt x="1921" y="710"/>
                  </a:lnTo>
                  <a:lnTo>
                    <a:pt x="1925" y="707"/>
                  </a:lnTo>
                  <a:lnTo>
                    <a:pt x="1933" y="707"/>
                  </a:lnTo>
                  <a:lnTo>
                    <a:pt x="1937" y="705"/>
                  </a:lnTo>
                  <a:lnTo>
                    <a:pt x="1947" y="705"/>
                  </a:lnTo>
                  <a:lnTo>
                    <a:pt x="1954" y="703"/>
                  </a:lnTo>
                  <a:lnTo>
                    <a:pt x="1963" y="700"/>
                  </a:lnTo>
                  <a:lnTo>
                    <a:pt x="1973" y="698"/>
                  </a:lnTo>
                  <a:lnTo>
                    <a:pt x="1985" y="698"/>
                  </a:lnTo>
                  <a:lnTo>
                    <a:pt x="1997" y="695"/>
                  </a:lnTo>
                  <a:lnTo>
                    <a:pt x="2006" y="693"/>
                  </a:lnTo>
                  <a:lnTo>
                    <a:pt x="2020" y="691"/>
                  </a:lnTo>
                  <a:lnTo>
                    <a:pt x="2035" y="691"/>
                  </a:lnTo>
                  <a:lnTo>
                    <a:pt x="2046" y="688"/>
                  </a:lnTo>
                  <a:lnTo>
                    <a:pt x="2063" y="688"/>
                  </a:lnTo>
                  <a:lnTo>
                    <a:pt x="2077" y="686"/>
                  </a:lnTo>
                  <a:lnTo>
                    <a:pt x="2091" y="686"/>
                  </a:lnTo>
                  <a:lnTo>
                    <a:pt x="2108" y="686"/>
                  </a:lnTo>
                  <a:lnTo>
                    <a:pt x="2125" y="686"/>
                  </a:lnTo>
                  <a:lnTo>
                    <a:pt x="2141" y="686"/>
                  </a:lnTo>
                  <a:lnTo>
                    <a:pt x="2158" y="686"/>
                  </a:lnTo>
                  <a:lnTo>
                    <a:pt x="2172" y="686"/>
                  </a:lnTo>
                  <a:lnTo>
                    <a:pt x="2191" y="686"/>
                  </a:lnTo>
                  <a:lnTo>
                    <a:pt x="2208" y="688"/>
                  </a:lnTo>
                  <a:lnTo>
                    <a:pt x="2227" y="691"/>
                  </a:lnTo>
                  <a:lnTo>
                    <a:pt x="2243" y="693"/>
                  </a:lnTo>
                  <a:lnTo>
                    <a:pt x="2260" y="695"/>
                  </a:lnTo>
                  <a:lnTo>
                    <a:pt x="2279" y="698"/>
                  </a:lnTo>
                  <a:lnTo>
                    <a:pt x="2298" y="703"/>
                  </a:lnTo>
                  <a:lnTo>
                    <a:pt x="2314" y="705"/>
                  </a:lnTo>
                  <a:lnTo>
                    <a:pt x="2331" y="710"/>
                  </a:lnTo>
                  <a:lnTo>
                    <a:pt x="2348" y="714"/>
                  </a:lnTo>
                  <a:lnTo>
                    <a:pt x="2367" y="719"/>
                  </a:lnTo>
                  <a:lnTo>
                    <a:pt x="2383" y="726"/>
                  </a:lnTo>
                  <a:lnTo>
                    <a:pt x="2400" y="733"/>
                  </a:lnTo>
                  <a:lnTo>
                    <a:pt x="2416" y="741"/>
                  </a:lnTo>
                  <a:lnTo>
                    <a:pt x="2433" y="750"/>
                  </a:lnTo>
                  <a:lnTo>
                    <a:pt x="2447" y="757"/>
                  </a:lnTo>
                  <a:lnTo>
                    <a:pt x="2464" y="767"/>
                  </a:lnTo>
                  <a:lnTo>
                    <a:pt x="2478" y="776"/>
                  </a:lnTo>
                  <a:lnTo>
                    <a:pt x="2492" y="788"/>
                  </a:lnTo>
                  <a:lnTo>
                    <a:pt x="2507" y="800"/>
                  </a:lnTo>
                  <a:lnTo>
                    <a:pt x="2521" y="812"/>
                  </a:lnTo>
                  <a:lnTo>
                    <a:pt x="2533" y="826"/>
                  </a:lnTo>
                  <a:lnTo>
                    <a:pt x="2547" y="840"/>
                  </a:lnTo>
                  <a:lnTo>
                    <a:pt x="2556" y="854"/>
                  </a:lnTo>
                  <a:lnTo>
                    <a:pt x="2568" y="871"/>
                  </a:lnTo>
                  <a:lnTo>
                    <a:pt x="2578" y="888"/>
                  </a:lnTo>
                  <a:lnTo>
                    <a:pt x="2590" y="907"/>
                  </a:lnTo>
                  <a:lnTo>
                    <a:pt x="2597" y="926"/>
                  </a:lnTo>
                  <a:lnTo>
                    <a:pt x="2606" y="945"/>
                  </a:lnTo>
                  <a:lnTo>
                    <a:pt x="2611" y="966"/>
                  </a:lnTo>
                  <a:lnTo>
                    <a:pt x="2618" y="990"/>
                  </a:lnTo>
                  <a:lnTo>
                    <a:pt x="2623" y="1013"/>
                  </a:lnTo>
                  <a:lnTo>
                    <a:pt x="2627" y="1037"/>
                  </a:lnTo>
                  <a:lnTo>
                    <a:pt x="2630" y="1063"/>
                  </a:lnTo>
                  <a:lnTo>
                    <a:pt x="2632" y="1089"/>
                  </a:lnTo>
                  <a:lnTo>
                    <a:pt x="2632" y="1118"/>
                  </a:lnTo>
                  <a:lnTo>
                    <a:pt x="2635" y="1146"/>
                  </a:lnTo>
                  <a:lnTo>
                    <a:pt x="2632" y="1177"/>
                  </a:lnTo>
                  <a:lnTo>
                    <a:pt x="2632" y="1210"/>
                  </a:lnTo>
                  <a:lnTo>
                    <a:pt x="2630" y="1213"/>
                  </a:lnTo>
                  <a:lnTo>
                    <a:pt x="2630" y="1222"/>
                  </a:lnTo>
                  <a:lnTo>
                    <a:pt x="2627" y="1229"/>
                  </a:lnTo>
                  <a:lnTo>
                    <a:pt x="2625" y="1237"/>
                  </a:lnTo>
                  <a:lnTo>
                    <a:pt x="2623" y="1248"/>
                  </a:lnTo>
                  <a:lnTo>
                    <a:pt x="2620" y="1260"/>
                  </a:lnTo>
                  <a:lnTo>
                    <a:pt x="2618" y="1265"/>
                  </a:lnTo>
                  <a:lnTo>
                    <a:pt x="2618" y="1272"/>
                  </a:lnTo>
                  <a:lnTo>
                    <a:pt x="2616" y="1277"/>
                  </a:lnTo>
                  <a:lnTo>
                    <a:pt x="2613" y="1286"/>
                  </a:lnTo>
                  <a:lnTo>
                    <a:pt x="2611" y="1291"/>
                  </a:lnTo>
                  <a:lnTo>
                    <a:pt x="2608" y="1298"/>
                  </a:lnTo>
                  <a:lnTo>
                    <a:pt x="2606" y="1308"/>
                  </a:lnTo>
                  <a:lnTo>
                    <a:pt x="2604" y="1315"/>
                  </a:lnTo>
                  <a:lnTo>
                    <a:pt x="2599" y="1324"/>
                  </a:lnTo>
                  <a:lnTo>
                    <a:pt x="2597" y="1332"/>
                  </a:lnTo>
                  <a:lnTo>
                    <a:pt x="2594" y="1339"/>
                  </a:lnTo>
                  <a:lnTo>
                    <a:pt x="2592" y="1348"/>
                  </a:lnTo>
                  <a:lnTo>
                    <a:pt x="2587" y="1358"/>
                  </a:lnTo>
                  <a:lnTo>
                    <a:pt x="2582" y="1367"/>
                  </a:lnTo>
                  <a:lnTo>
                    <a:pt x="2580" y="1377"/>
                  </a:lnTo>
                  <a:lnTo>
                    <a:pt x="2575" y="1386"/>
                  </a:lnTo>
                  <a:lnTo>
                    <a:pt x="2571" y="1396"/>
                  </a:lnTo>
                  <a:lnTo>
                    <a:pt x="2566" y="1405"/>
                  </a:lnTo>
                  <a:lnTo>
                    <a:pt x="2559" y="1415"/>
                  </a:lnTo>
                  <a:lnTo>
                    <a:pt x="2556" y="1424"/>
                  </a:lnTo>
                  <a:lnTo>
                    <a:pt x="2549" y="1434"/>
                  </a:lnTo>
                  <a:lnTo>
                    <a:pt x="2544" y="1443"/>
                  </a:lnTo>
                  <a:lnTo>
                    <a:pt x="2537" y="1453"/>
                  </a:lnTo>
                  <a:lnTo>
                    <a:pt x="2533" y="1464"/>
                  </a:lnTo>
                  <a:lnTo>
                    <a:pt x="2525" y="1474"/>
                  </a:lnTo>
                  <a:lnTo>
                    <a:pt x="2516" y="1483"/>
                  </a:lnTo>
                  <a:lnTo>
                    <a:pt x="2509" y="1495"/>
                  </a:lnTo>
                  <a:lnTo>
                    <a:pt x="2502" y="1505"/>
                  </a:lnTo>
                  <a:lnTo>
                    <a:pt x="2492" y="1517"/>
                  </a:lnTo>
                  <a:lnTo>
                    <a:pt x="2485" y="1526"/>
                  </a:lnTo>
                  <a:lnTo>
                    <a:pt x="2476" y="1538"/>
                  </a:lnTo>
                  <a:lnTo>
                    <a:pt x="2469" y="1547"/>
                  </a:lnTo>
                  <a:lnTo>
                    <a:pt x="2459" y="1559"/>
                  </a:lnTo>
                  <a:lnTo>
                    <a:pt x="2450" y="1569"/>
                  </a:lnTo>
                  <a:lnTo>
                    <a:pt x="2440" y="1578"/>
                  </a:lnTo>
                  <a:lnTo>
                    <a:pt x="2431" y="1588"/>
                  </a:lnTo>
                  <a:lnTo>
                    <a:pt x="2419" y="1600"/>
                  </a:lnTo>
                  <a:lnTo>
                    <a:pt x="2407" y="1609"/>
                  </a:lnTo>
                  <a:lnTo>
                    <a:pt x="2397" y="1619"/>
                  </a:lnTo>
                  <a:lnTo>
                    <a:pt x="2386" y="1631"/>
                  </a:lnTo>
                  <a:lnTo>
                    <a:pt x="2374" y="1640"/>
                  </a:lnTo>
                  <a:lnTo>
                    <a:pt x="2359" y="1650"/>
                  </a:lnTo>
                  <a:lnTo>
                    <a:pt x="2345" y="1659"/>
                  </a:lnTo>
                  <a:lnTo>
                    <a:pt x="2333" y="1668"/>
                  </a:lnTo>
                  <a:lnTo>
                    <a:pt x="2319" y="1678"/>
                  </a:lnTo>
                  <a:lnTo>
                    <a:pt x="2305" y="1687"/>
                  </a:lnTo>
                  <a:lnTo>
                    <a:pt x="2291" y="1697"/>
                  </a:lnTo>
                  <a:lnTo>
                    <a:pt x="2276" y="1706"/>
                  </a:lnTo>
                  <a:lnTo>
                    <a:pt x="2276" y="1709"/>
                  </a:lnTo>
                  <a:lnTo>
                    <a:pt x="2281" y="1718"/>
                  </a:lnTo>
                  <a:lnTo>
                    <a:pt x="2281" y="1725"/>
                  </a:lnTo>
                  <a:lnTo>
                    <a:pt x="2284" y="1733"/>
                  </a:lnTo>
                  <a:lnTo>
                    <a:pt x="2288" y="1742"/>
                  </a:lnTo>
                  <a:lnTo>
                    <a:pt x="2291" y="1754"/>
                  </a:lnTo>
                  <a:lnTo>
                    <a:pt x="2293" y="1766"/>
                  </a:lnTo>
                  <a:lnTo>
                    <a:pt x="2298" y="1778"/>
                  </a:lnTo>
                  <a:lnTo>
                    <a:pt x="2300" y="1792"/>
                  </a:lnTo>
                  <a:lnTo>
                    <a:pt x="2305" y="1809"/>
                  </a:lnTo>
                  <a:lnTo>
                    <a:pt x="2307" y="1823"/>
                  </a:lnTo>
                  <a:lnTo>
                    <a:pt x="2312" y="1839"/>
                  </a:lnTo>
                  <a:lnTo>
                    <a:pt x="2314" y="1858"/>
                  </a:lnTo>
                  <a:lnTo>
                    <a:pt x="2319" y="1877"/>
                  </a:lnTo>
                  <a:lnTo>
                    <a:pt x="2319" y="1896"/>
                  </a:lnTo>
                  <a:lnTo>
                    <a:pt x="2322" y="1915"/>
                  </a:lnTo>
                  <a:lnTo>
                    <a:pt x="2324" y="1937"/>
                  </a:lnTo>
                  <a:lnTo>
                    <a:pt x="2326" y="1958"/>
                  </a:lnTo>
                  <a:lnTo>
                    <a:pt x="2329" y="1979"/>
                  </a:lnTo>
                  <a:lnTo>
                    <a:pt x="2329" y="2003"/>
                  </a:lnTo>
                  <a:lnTo>
                    <a:pt x="2331" y="2024"/>
                  </a:lnTo>
                  <a:lnTo>
                    <a:pt x="2333" y="2048"/>
                  </a:lnTo>
                  <a:lnTo>
                    <a:pt x="2331" y="2072"/>
                  </a:lnTo>
                  <a:lnTo>
                    <a:pt x="2329" y="2096"/>
                  </a:lnTo>
                  <a:lnTo>
                    <a:pt x="2326" y="2119"/>
                  </a:lnTo>
                  <a:lnTo>
                    <a:pt x="2326" y="2145"/>
                  </a:lnTo>
                  <a:lnTo>
                    <a:pt x="2322" y="2169"/>
                  </a:lnTo>
                  <a:lnTo>
                    <a:pt x="2319" y="2195"/>
                  </a:lnTo>
                  <a:lnTo>
                    <a:pt x="2314" y="2219"/>
                  </a:lnTo>
                  <a:lnTo>
                    <a:pt x="2310" y="2243"/>
                  </a:lnTo>
                  <a:lnTo>
                    <a:pt x="2300" y="2267"/>
                  </a:lnTo>
                  <a:lnTo>
                    <a:pt x="2293" y="2290"/>
                  </a:lnTo>
                  <a:lnTo>
                    <a:pt x="2284" y="2314"/>
                  </a:lnTo>
                  <a:lnTo>
                    <a:pt x="2274" y="2338"/>
                  </a:lnTo>
                  <a:lnTo>
                    <a:pt x="2262" y="2361"/>
                  </a:lnTo>
                  <a:lnTo>
                    <a:pt x="2250" y="2383"/>
                  </a:lnTo>
                  <a:lnTo>
                    <a:pt x="2236" y="2407"/>
                  </a:lnTo>
                  <a:lnTo>
                    <a:pt x="2222" y="2428"/>
                  </a:lnTo>
                  <a:lnTo>
                    <a:pt x="2205" y="2449"/>
                  </a:lnTo>
                  <a:lnTo>
                    <a:pt x="2189" y="2471"/>
                  </a:lnTo>
                  <a:lnTo>
                    <a:pt x="2170" y="2490"/>
                  </a:lnTo>
                  <a:lnTo>
                    <a:pt x="2148" y="2511"/>
                  </a:lnTo>
                  <a:lnTo>
                    <a:pt x="2125" y="2528"/>
                  </a:lnTo>
                  <a:lnTo>
                    <a:pt x="2103" y="2547"/>
                  </a:lnTo>
                  <a:lnTo>
                    <a:pt x="2075" y="2563"/>
                  </a:lnTo>
                  <a:lnTo>
                    <a:pt x="2051" y="2580"/>
                  </a:lnTo>
                  <a:lnTo>
                    <a:pt x="2020" y="2594"/>
                  </a:lnTo>
                  <a:lnTo>
                    <a:pt x="1990" y="2608"/>
                  </a:lnTo>
                  <a:lnTo>
                    <a:pt x="1956" y="2620"/>
                  </a:lnTo>
                  <a:lnTo>
                    <a:pt x="1923" y="2634"/>
                  </a:lnTo>
                  <a:lnTo>
                    <a:pt x="1885" y="2644"/>
                  </a:lnTo>
                  <a:lnTo>
                    <a:pt x="1847" y="2653"/>
                  </a:lnTo>
                  <a:lnTo>
                    <a:pt x="1805" y="2660"/>
                  </a:lnTo>
                  <a:lnTo>
                    <a:pt x="1764" y="2668"/>
                  </a:lnTo>
                  <a:lnTo>
                    <a:pt x="1717" y="2672"/>
                  </a:lnTo>
                  <a:lnTo>
                    <a:pt x="1669" y="2677"/>
                  </a:lnTo>
                  <a:lnTo>
                    <a:pt x="1620" y="2679"/>
                  </a:lnTo>
                  <a:lnTo>
                    <a:pt x="1570" y="2682"/>
                  </a:lnTo>
                  <a:lnTo>
                    <a:pt x="1515" y="2679"/>
                  </a:lnTo>
                  <a:lnTo>
                    <a:pt x="1458" y="2677"/>
                  </a:lnTo>
                  <a:lnTo>
                    <a:pt x="1399" y="2672"/>
                  </a:lnTo>
                  <a:lnTo>
                    <a:pt x="1340" y="2668"/>
                  </a:lnTo>
                  <a:lnTo>
                    <a:pt x="1337" y="2668"/>
                  </a:lnTo>
                  <a:lnTo>
                    <a:pt x="1335" y="2675"/>
                  </a:lnTo>
                  <a:lnTo>
                    <a:pt x="1328" y="2682"/>
                  </a:lnTo>
                  <a:lnTo>
                    <a:pt x="1323" y="2696"/>
                  </a:lnTo>
                  <a:lnTo>
                    <a:pt x="1316" y="2701"/>
                  </a:lnTo>
                  <a:lnTo>
                    <a:pt x="1311" y="2708"/>
                  </a:lnTo>
                  <a:lnTo>
                    <a:pt x="1307" y="2717"/>
                  </a:lnTo>
                  <a:lnTo>
                    <a:pt x="1302" y="2725"/>
                  </a:lnTo>
                  <a:lnTo>
                    <a:pt x="1292" y="2732"/>
                  </a:lnTo>
                  <a:lnTo>
                    <a:pt x="1285" y="2741"/>
                  </a:lnTo>
                  <a:lnTo>
                    <a:pt x="1278" y="2751"/>
                  </a:lnTo>
                  <a:lnTo>
                    <a:pt x="1271" y="2760"/>
                  </a:lnTo>
                  <a:lnTo>
                    <a:pt x="1261" y="2770"/>
                  </a:lnTo>
                  <a:lnTo>
                    <a:pt x="1254" y="2779"/>
                  </a:lnTo>
                  <a:lnTo>
                    <a:pt x="1242" y="2789"/>
                  </a:lnTo>
                  <a:lnTo>
                    <a:pt x="1235" y="2798"/>
                  </a:lnTo>
                  <a:lnTo>
                    <a:pt x="1224" y="2808"/>
                  </a:lnTo>
                  <a:lnTo>
                    <a:pt x="1212" y="2815"/>
                  </a:lnTo>
                  <a:lnTo>
                    <a:pt x="1200" y="2824"/>
                  </a:lnTo>
                  <a:lnTo>
                    <a:pt x="1190" y="2834"/>
                  </a:lnTo>
                  <a:lnTo>
                    <a:pt x="1176" y="2843"/>
                  </a:lnTo>
                  <a:lnTo>
                    <a:pt x="1162" y="2850"/>
                  </a:lnTo>
                  <a:lnTo>
                    <a:pt x="1150" y="2860"/>
                  </a:lnTo>
                  <a:lnTo>
                    <a:pt x="1136" y="2867"/>
                  </a:lnTo>
                  <a:lnTo>
                    <a:pt x="1122" y="2872"/>
                  </a:lnTo>
                  <a:lnTo>
                    <a:pt x="1107" y="2881"/>
                  </a:lnTo>
                  <a:lnTo>
                    <a:pt x="1091" y="2886"/>
                  </a:lnTo>
                  <a:lnTo>
                    <a:pt x="1076" y="2891"/>
                  </a:lnTo>
                  <a:lnTo>
                    <a:pt x="1058" y="2893"/>
                  </a:lnTo>
                  <a:lnTo>
                    <a:pt x="1041" y="2898"/>
                  </a:lnTo>
                  <a:lnTo>
                    <a:pt x="1024" y="2900"/>
                  </a:lnTo>
                  <a:lnTo>
                    <a:pt x="1008" y="2903"/>
                  </a:lnTo>
                  <a:lnTo>
                    <a:pt x="986" y="2903"/>
                  </a:lnTo>
                  <a:lnTo>
                    <a:pt x="967" y="2903"/>
                  </a:lnTo>
                  <a:lnTo>
                    <a:pt x="948" y="2900"/>
                  </a:lnTo>
                  <a:lnTo>
                    <a:pt x="929" y="2898"/>
                  </a:lnTo>
                  <a:lnTo>
                    <a:pt x="908" y="2893"/>
                  </a:lnTo>
                  <a:lnTo>
                    <a:pt x="889" y="2888"/>
                  </a:lnTo>
                  <a:lnTo>
                    <a:pt x="868" y="2881"/>
                  </a:lnTo>
                  <a:lnTo>
                    <a:pt x="846" y="2874"/>
                  </a:lnTo>
                  <a:lnTo>
                    <a:pt x="825" y="2862"/>
                  </a:lnTo>
                  <a:lnTo>
                    <a:pt x="801" y="2853"/>
                  </a:lnTo>
                  <a:lnTo>
                    <a:pt x="780" y="2841"/>
                  </a:lnTo>
                  <a:lnTo>
                    <a:pt x="756" y="2827"/>
                  </a:lnTo>
                  <a:lnTo>
                    <a:pt x="733" y="2810"/>
                  </a:lnTo>
                  <a:lnTo>
                    <a:pt x="709" y="2793"/>
                  </a:lnTo>
                  <a:lnTo>
                    <a:pt x="683" y="2772"/>
                  </a:lnTo>
                  <a:lnTo>
                    <a:pt x="659" y="2753"/>
                  </a:lnTo>
                  <a:lnTo>
                    <a:pt x="633" y="2729"/>
                  </a:lnTo>
                  <a:lnTo>
                    <a:pt x="607" y="2706"/>
                  </a:lnTo>
                  <a:lnTo>
                    <a:pt x="581" y="2677"/>
                  </a:lnTo>
                  <a:lnTo>
                    <a:pt x="555" y="2649"/>
                  </a:lnTo>
                  <a:lnTo>
                    <a:pt x="526" y="2618"/>
                  </a:lnTo>
                  <a:lnTo>
                    <a:pt x="500" y="2585"/>
                  </a:lnTo>
                  <a:lnTo>
                    <a:pt x="472" y="2549"/>
                  </a:lnTo>
                  <a:lnTo>
                    <a:pt x="443" y="2513"/>
                  </a:lnTo>
                  <a:lnTo>
                    <a:pt x="415" y="2473"/>
                  </a:lnTo>
                  <a:lnTo>
                    <a:pt x="386" y="2430"/>
                  </a:lnTo>
                  <a:lnTo>
                    <a:pt x="356" y="2385"/>
                  </a:lnTo>
                  <a:lnTo>
                    <a:pt x="327" y="2340"/>
                  </a:lnTo>
                  <a:lnTo>
                    <a:pt x="235" y="2361"/>
                  </a:lnTo>
                  <a:lnTo>
                    <a:pt x="0" y="1941"/>
                  </a:lnTo>
                  <a:lnTo>
                    <a:pt x="104" y="1880"/>
                  </a:lnTo>
                  <a:lnTo>
                    <a:pt x="0" y="1714"/>
                  </a:lnTo>
                  <a:lnTo>
                    <a:pt x="391" y="1574"/>
                  </a:lnTo>
                  <a:lnTo>
                    <a:pt x="460" y="1728"/>
                  </a:lnTo>
                  <a:lnTo>
                    <a:pt x="545" y="1699"/>
                  </a:lnTo>
                  <a:lnTo>
                    <a:pt x="766" y="2129"/>
                  </a:lnTo>
                  <a:lnTo>
                    <a:pt x="669" y="2186"/>
                  </a:lnTo>
                  <a:lnTo>
                    <a:pt x="669" y="2188"/>
                  </a:lnTo>
                  <a:lnTo>
                    <a:pt x="673" y="2198"/>
                  </a:lnTo>
                  <a:lnTo>
                    <a:pt x="676" y="2200"/>
                  </a:lnTo>
                  <a:lnTo>
                    <a:pt x="680" y="2207"/>
                  </a:lnTo>
                  <a:lnTo>
                    <a:pt x="683" y="2214"/>
                  </a:lnTo>
                  <a:lnTo>
                    <a:pt x="688" y="2224"/>
                  </a:lnTo>
                  <a:lnTo>
                    <a:pt x="692" y="2231"/>
                  </a:lnTo>
                  <a:lnTo>
                    <a:pt x="697" y="2240"/>
                  </a:lnTo>
                  <a:lnTo>
                    <a:pt x="702" y="2248"/>
                  </a:lnTo>
                  <a:lnTo>
                    <a:pt x="709" y="2259"/>
                  </a:lnTo>
                  <a:lnTo>
                    <a:pt x="714" y="2267"/>
                  </a:lnTo>
                  <a:lnTo>
                    <a:pt x="721" y="2278"/>
                  </a:lnTo>
                  <a:lnTo>
                    <a:pt x="728" y="2288"/>
                  </a:lnTo>
                  <a:lnTo>
                    <a:pt x="735" y="2300"/>
                  </a:lnTo>
                  <a:lnTo>
                    <a:pt x="742" y="2307"/>
                  </a:lnTo>
                  <a:lnTo>
                    <a:pt x="749" y="2316"/>
                  </a:lnTo>
                  <a:lnTo>
                    <a:pt x="756" y="2326"/>
                  </a:lnTo>
                  <a:lnTo>
                    <a:pt x="766" y="2333"/>
                  </a:lnTo>
                  <a:lnTo>
                    <a:pt x="773" y="2342"/>
                  </a:lnTo>
                  <a:lnTo>
                    <a:pt x="780" y="2350"/>
                  </a:lnTo>
                  <a:lnTo>
                    <a:pt x="790" y="2354"/>
                  </a:lnTo>
                  <a:lnTo>
                    <a:pt x="797" y="2361"/>
                  </a:lnTo>
                  <a:lnTo>
                    <a:pt x="804" y="2364"/>
                  </a:lnTo>
                  <a:lnTo>
                    <a:pt x="813" y="2369"/>
                  </a:lnTo>
                  <a:lnTo>
                    <a:pt x="820" y="2371"/>
                  </a:lnTo>
                  <a:lnTo>
                    <a:pt x="830" y="2371"/>
                  </a:lnTo>
                  <a:lnTo>
                    <a:pt x="837" y="2371"/>
                  </a:lnTo>
                  <a:lnTo>
                    <a:pt x="844" y="2369"/>
                  </a:lnTo>
                  <a:lnTo>
                    <a:pt x="854" y="2364"/>
                  </a:lnTo>
                  <a:lnTo>
                    <a:pt x="861" y="2361"/>
                  </a:lnTo>
                  <a:lnTo>
                    <a:pt x="858" y="2359"/>
                  </a:lnTo>
                  <a:lnTo>
                    <a:pt x="858" y="2354"/>
                  </a:lnTo>
                  <a:lnTo>
                    <a:pt x="856" y="2347"/>
                  </a:lnTo>
                  <a:lnTo>
                    <a:pt x="854" y="2340"/>
                  </a:lnTo>
                  <a:lnTo>
                    <a:pt x="851" y="2328"/>
                  </a:lnTo>
                  <a:lnTo>
                    <a:pt x="846" y="2319"/>
                  </a:lnTo>
                  <a:lnTo>
                    <a:pt x="844" y="2309"/>
                  </a:lnTo>
                  <a:lnTo>
                    <a:pt x="844" y="2302"/>
                  </a:lnTo>
                  <a:lnTo>
                    <a:pt x="842" y="2295"/>
                  </a:lnTo>
                  <a:lnTo>
                    <a:pt x="842" y="2288"/>
                  </a:lnTo>
                  <a:lnTo>
                    <a:pt x="839" y="2278"/>
                  </a:lnTo>
                  <a:lnTo>
                    <a:pt x="839" y="2269"/>
                  </a:lnTo>
                  <a:lnTo>
                    <a:pt x="837" y="2262"/>
                  </a:lnTo>
                  <a:lnTo>
                    <a:pt x="837" y="2252"/>
                  </a:lnTo>
                  <a:lnTo>
                    <a:pt x="835" y="2243"/>
                  </a:lnTo>
                  <a:lnTo>
                    <a:pt x="835" y="2231"/>
                  </a:lnTo>
                  <a:lnTo>
                    <a:pt x="835" y="2221"/>
                  </a:lnTo>
                  <a:lnTo>
                    <a:pt x="835" y="2212"/>
                  </a:lnTo>
                  <a:lnTo>
                    <a:pt x="832" y="2202"/>
                  </a:lnTo>
                  <a:lnTo>
                    <a:pt x="832" y="2191"/>
                  </a:lnTo>
                  <a:lnTo>
                    <a:pt x="832" y="2179"/>
                  </a:lnTo>
                  <a:lnTo>
                    <a:pt x="835" y="2169"/>
                  </a:lnTo>
                  <a:lnTo>
                    <a:pt x="835" y="2157"/>
                  </a:lnTo>
                  <a:lnTo>
                    <a:pt x="835" y="2145"/>
                  </a:lnTo>
                  <a:lnTo>
                    <a:pt x="835" y="2136"/>
                  </a:lnTo>
                  <a:lnTo>
                    <a:pt x="837" y="2124"/>
                  </a:lnTo>
                  <a:lnTo>
                    <a:pt x="837" y="2112"/>
                  </a:lnTo>
                  <a:lnTo>
                    <a:pt x="839" y="2100"/>
                  </a:lnTo>
                  <a:lnTo>
                    <a:pt x="842" y="2089"/>
                  </a:lnTo>
                  <a:lnTo>
                    <a:pt x="844" y="2077"/>
                  </a:lnTo>
                  <a:lnTo>
                    <a:pt x="846" y="2065"/>
                  </a:lnTo>
                  <a:lnTo>
                    <a:pt x="851" y="2055"/>
                  </a:lnTo>
                  <a:lnTo>
                    <a:pt x="854" y="2043"/>
                  </a:lnTo>
                  <a:lnTo>
                    <a:pt x="858" y="2032"/>
                  </a:lnTo>
                  <a:lnTo>
                    <a:pt x="863" y="2020"/>
                  </a:lnTo>
                  <a:lnTo>
                    <a:pt x="868" y="2008"/>
                  </a:lnTo>
                  <a:lnTo>
                    <a:pt x="873" y="1996"/>
                  </a:lnTo>
                  <a:lnTo>
                    <a:pt x="880" y="1984"/>
                  </a:lnTo>
                  <a:lnTo>
                    <a:pt x="884" y="1975"/>
                  </a:lnTo>
                  <a:lnTo>
                    <a:pt x="894" y="1965"/>
                  </a:lnTo>
                  <a:lnTo>
                    <a:pt x="901" y="1953"/>
                  </a:lnTo>
                  <a:lnTo>
                    <a:pt x="908" y="1944"/>
                  </a:lnTo>
                  <a:lnTo>
                    <a:pt x="918" y="1932"/>
                  </a:lnTo>
                  <a:lnTo>
                    <a:pt x="925" y="1922"/>
                  </a:lnTo>
                  <a:lnTo>
                    <a:pt x="934" y="1913"/>
                  </a:lnTo>
                  <a:lnTo>
                    <a:pt x="946" y="1906"/>
                  </a:lnTo>
                  <a:lnTo>
                    <a:pt x="958" y="1894"/>
                  </a:lnTo>
                  <a:lnTo>
                    <a:pt x="967" y="1887"/>
                  </a:lnTo>
                  <a:lnTo>
                    <a:pt x="982" y="1877"/>
                  </a:lnTo>
                  <a:lnTo>
                    <a:pt x="993" y="1870"/>
                  </a:lnTo>
                  <a:lnTo>
                    <a:pt x="1008" y="1863"/>
                  </a:lnTo>
                  <a:lnTo>
                    <a:pt x="1022" y="1856"/>
                  </a:lnTo>
                  <a:lnTo>
                    <a:pt x="1036" y="1849"/>
                  </a:lnTo>
                  <a:lnTo>
                    <a:pt x="1053" y="1844"/>
                  </a:lnTo>
                  <a:lnTo>
                    <a:pt x="1069" y="1837"/>
                  </a:lnTo>
                  <a:lnTo>
                    <a:pt x="1088" y="1832"/>
                  </a:lnTo>
                  <a:lnTo>
                    <a:pt x="1105" y="1827"/>
                  </a:lnTo>
                  <a:lnTo>
                    <a:pt x="1126" y="1825"/>
                  </a:lnTo>
                  <a:lnTo>
                    <a:pt x="1143" y="1818"/>
                  </a:lnTo>
                  <a:lnTo>
                    <a:pt x="1159" y="1816"/>
                  </a:lnTo>
                  <a:lnTo>
                    <a:pt x="1178" y="1813"/>
                  </a:lnTo>
                  <a:lnTo>
                    <a:pt x="1195" y="1813"/>
                  </a:lnTo>
                  <a:lnTo>
                    <a:pt x="1212" y="1813"/>
                  </a:lnTo>
                  <a:lnTo>
                    <a:pt x="1226" y="1816"/>
                  </a:lnTo>
                  <a:lnTo>
                    <a:pt x="1240" y="1816"/>
                  </a:lnTo>
                  <a:lnTo>
                    <a:pt x="1257" y="1820"/>
                  </a:lnTo>
                  <a:lnTo>
                    <a:pt x="1269" y="1823"/>
                  </a:lnTo>
                  <a:lnTo>
                    <a:pt x="1283" y="1827"/>
                  </a:lnTo>
                  <a:lnTo>
                    <a:pt x="1295" y="1830"/>
                  </a:lnTo>
                  <a:lnTo>
                    <a:pt x="1307" y="1837"/>
                  </a:lnTo>
                  <a:lnTo>
                    <a:pt x="1318" y="1844"/>
                  </a:lnTo>
                  <a:lnTo>
                    <a:pt x="1328" y="1849"/>
                  </a:lnTo>
                  <a:lnTo>
                    <a:pt x="1340" y="1856"/>
                  </a:lnTo>
                  <a:lnTo>
                    <a:pt x="1349" y="1865"/>
                  </a:lnTo>
                  <a:lnTo>
                    <a:pt x="1359" y="1873"/>
                  </a:lnTo>
                  <a:lnTo>
                    <a:pt x="1368" y="1882"/>
                  </a:lnTo>
                  <a:lnTo>
                    <a:pt x="1375" y="1892"/>
                  </a:lnTo>
                  <a:lnTo>
                    <a:pt x="1385" y="1901"/>
                  </a:lnTo>
                  <a:lnTo>
                    <a:pt x="1390" y="1911"/>
                  </a:lnTo>
                  <a:lnTo>
                    <a:pt x="1397" y="1920"/>
                  </a:lnTo>
                  <a:lnTo>
                    <a:pt x="1404" y="1932"/>
                  </a:lnTo>
                  <a:lnTo>
                    <a:pt x="1411" y="1944"/>
                  </a:lnTo>
                  <a:lnTo>
                    <a:pt x="1416" y="1953"/>
                  </a:lnTo>
                  <a:lnTo>
                    <a:pt x="1423" y="1965"/>
                  </a:lnTo>
                  <a:lnTo>
                    <a:pt x="1427" y="1977"/>
                  </a:lnTo>
                  <a:lnTo>
                    <a:pt x="1432" y="1991"/>
                  </a:lnTo>
                  <a:lnTo>
                    <a:pt x="1435" y="2001"/>
                  </a:lnTo>
                  <a:lnTo>
                    <a:pt x="1439" y="2015"/>
                  </a:lnTo>
                  <a:lnTo>
                    <a:pt x="1444" y="2027"/>
                  </a:lnTo>
                  <a:lnTo>
                    <a:pt x="1449" y="2041"/>
                  </a:lnTo>
                  <a:lnTo>
                    <a:pt x="1449" y="2053"/>
                  </a:lnTo>
                  <a:lnTo>
                    <a:pt x="1451" y="2065"/>
                  </a:lnTo>
                  <a:lnTo>
                    <a:pt x="1454" y="2077"/>
                  </a:lnTo>
                  <a:lnTo>
                    <a:pt x="1456" y="2091"/>
                  </a:lnTo>
                  <a:lnTo>
                    <a:pt x="1458" y="2103"/>
                  </a:lnTo>
                  <a:lnTo>
                    <a:pt x="1458" y="2117"/>
                  </a:lnTo>
                  <a:lnTo>
                    <a:pt x="1461" y="2127"/>
                  </a:lnTo>
                  <a:lnTo>
                    <a:pt x="1463" y="2141"/>
                  </a:lnTo>
                  <a:lnTo>
                    <a:pt x="1463" y="2153"/>
                  </a:lnTo>
                  <a:lnTo>
                    <a:pt x="1465" y="2164"/>
                  </a:lnTo>
                  <a:lnTo>
                    <a:pt x="1465" y="2176"/>
                  </a:lnTo>
                  <a:lnTo>
                    <a:pt x="1468" y="2188"/>
                  </a:lnTo>
                  <a:lnTo>
                    <a:pt x="1468" y="2200"/>
                  </a:lnTo>
                  <a:lnTo>
                    <a:pt x="1468" y="2210"/>
                  </a:lnTo>
                  <a:lnTo>
                    <a:pt x="1468" y="2221"/>
                  </a:lnTo>
                  <a:lnTo>
                    <a:pt x="1468" y="2231"/>
                  </a:lnTo>
                  <a:lnTo>
                    <a:pt x="1468" y="2240"/>
                  </a:lnTo>
                  <a:lnTo>
                    <a:pt x="1468" y="2250"/>
                  </a:lnTo>
                  <a:lnTo>
                    <a:pt x="1468" y="2259"/>
                  </a:lnTo>
                  <a:lnTo>
                    <a:pt x="1468" y="2269"/>
                  </a:lnTo>
                  <a:lnTo>
                    <a:pt x="1465" y="2274"/>
                  </a:lnTo>
                  <a:lnTo>
                    <a:pt x="1465" y="2283"/>
                  </a:lnTo>
                  <a:lnTo>
                    <a:pt x="1465" y="2290"/>
                  </a:lnTo>
                  <a:lnTo>
                    <a:pt x="1465" y="2297"/>
                  </a:lnTo>
                  <a:lnTo>
                    <a:pt x="1465" y="2307"/>
                  </a:lnTo>
                  <a:lnTo>
                    <a:pt x="1465" y="2314"/>
                  </a:lnTo>
                  <a:lnTo>
                    <a:pt x="1465" y="2321"/>
                  </a:lnTo>
                  <a:lnTo>
                    <a:pt x="1465" y="2323"/>
                  </a:lnTo>
                  <a:lnTo>
                    <a:pt x="1470" y="2323"/>
                  </a:lnTo>
                  <a:lnTo>
                    <a:pt x="1475" y="2326"/>
                  </a:lnTo>
                  <a:lnTo>
                    <a:pt x="1484" y="2331"/>
                  </a:lnTo>
                  <a:lnTo>
                    <a:pt x="1494" y="2333"/>
                  </a:lnTo>
                  <a:lnTo>
                    <a:pt x="1508" y="2335"/>
                  </a:lnTo>
                  <a:lnTo>
                    <a:pt x="1515" y="2338"/>
                  </a:lnTo>
                  <a:lnTo>
                    <a:pt x="1522" y="2340"/>
                  </a:lnTo>
                  <a:lnTo>
                    <a:pt x="1532" y="2342"/>
                  </a:lnTo>
                  <a:lnTo>
                    <a:pt x="1541" y="2345"/>
                  </a:lnTo>
                  <a:lnTo>
                    <a:pt x="1548" y="2347"/>
                  </a:lnTo>
                  <a:lnTo>
                    <a:pt x="1558" y="2347"/>
                  </a:lnTo>
                  <a:lnTo>
                    <a:pt x="1567" y="2350"/>
                  </a:lnTo>
                  <a:lnTo>
                    <a:pt x="1577" y="2352"/>
                  </a:lnTo>
                  <a:lnTo>
                    <a:pt x="1586" y="2352"/>
                  </a:lnTo>
                  <a:lnTo>
                    <a:pt x="1598" y="2352"/>
                  </a:lnTo>
                  <a:lnTo>
                    <a:pt x="1608" y="2354"/>
                  </a:lnTo>
                  <a:lnTo>
                    <a:pt x="1620" y="2354"/>
                  </a:lnTo>
                  <a:lnTo>
                    <a:pt x="1629" y="2354"/>
                  </a:lnTo>
                  <a:lnTo>
                    <a:pt x="1641" y="2354"/>
                  </a:lnTo>
                  <a:lnTo>
                    <a:pt x="1653" y="2354"/>
                  </a:lnTo>
                  <a:lnTo>
                    <a:pt x="1665" y="2354"/>
                  </a:lnTo>
                  <a:lnTo>
                    <a:pt x="1676" y="2352"/>
                  </a:lnTo>
                  <a:lnTo>
                    <a:pt x="1688" y="2350"/>
                  </a:lnTo>
                  <a:lnTo>
                    <a:pt x="1700" y="2350"/>
                  </a:lnTo>
                  <a:lnTo>
                    <a:pt x="1712" y="2347"/>
                  </a:lnTo>
                  <a:lnTo>
                    <a:pt x="1722" y="2345"/>
                  </a:lnTo>
                  <a:lnTo>
                    <a:pt x="1733" y="2340"/>
                  </a:lnTo>
                  <a:lnTo>
                    <a:pt x="1745" y="2335"/>
                  </a:lnTo>
                  <a:lnTo>
                    <a:pt x="1755" y="2331"/>
                  </a:lnTo>
                  <a:lnTo>
                    <a:pt x="1767" y="2326"/>
                  </a:lnTo>
                  <a:lnTo>
                    <a:pt x="1778" y="2321"/>
                  </a:lnTo>
                  <a:lnTo>
                    <a:pt x="1790" y="2314"/>
                  </a:lnTo>
                  <a:lnTo>
                    <a:pt x="1802" y="2307"/>
                  </a:lnTo>
                  <a:lnTo>
                    <a:pt x="1812" y="2300"/>
                  </a:lnTo>
                  <a:lnTo>
                    <a:pt x="1821" y="2290"/>
                  </a:lnTo>
                  <a:lnTo>
                    <a:pt x="1831" y="2281"/>
                  </a:lnTo>
                  <a:lnTo>
                    <a:pt x="1840" y="2271"/>
                  </a:lnTo>
                  <a:lnTo>
                    <a:pt x="1850" y="2259"/>
                  </a:lnTo>
                  <a:lnTo>
                    <a:pt x="1859" y="2248"/>
                  </a:lnTo>
                  <a:lnTo>
                    <a:pt x="1869" y="2236"/>
                  </a:lnTo>
                  <a:lnTo>
                    <a:pt x="1878" y="2224"/>
                  </a:lnTo>
                  <a:lnTo>
                    <a:pt x="1888" y="2207"/>
                  </a:lnTo>
                  <a:lnTo>
                    <a:pt x="1895" y="2193"/>
                  </a:lnTo>
                  <a:lnTo>
                    <a:pt x="1902" y="2176"/>
                  </a:lnTo>
                  <a:lnTo>
                    <a:pt x="1909" y="2160"/>
                  </a:lnTo>
                  <a:lnTo>
                    <a:pt x="1916" y="2141"/>
                  </a:lnTo>
                  <a:lnTo>
                    <a:pt x="1921" y="2122"/>
                  </a:lnTo>
                  <a:lnTo>
                    <a:pt x="1928" y="2103"/>
                  </a:lnTo>
                  <a:lnTo>
                    <a:pt x="1933" y="2081"/>
                  </a:lnTo>
                  <a:lnTo>
                    <a:pt x="1937" y="2058"/>
                  </a:lnTo>
                  <a:lnTo>
                    <a:pt x="1940" y="2036"/>
                  </a:lnTo>
                  <a:lnTo>
                    <a:pt x="1942" y="2010"/>
                  </a:lnTo>
                  <a:lnTo>
                    <a:pt x="1947" y="1984"/>
                  </a:lnTo>
                  <a:lnTo>
                    <a:pt x="1947" y="1958"/>
                  </a:lnTo>
                  <a:lnTo>
                    <a:pt x="1952" y="1930"/>
                  </a:lnTo>
                  <a:lnTo>
                    <a:pt x="1952" y="1899"/>
                  </a:lnTo>
                  <a:lnTo>
                    <a:pt x="1952" y="1870"/>
                  </a:lnTo>
                  <a:lnTo>
                    <a:pt x="1949" y="1870"/>
                  </a:lnTo>
                  <a:lnTo>
                    <a:pt x="1944" y="1873"/>
                  </a:lnTo>
                  <a:lnTo>
                    <a:pt x="1937" y="1875"/>
                  </a:lnTo>
                  <a:lnTo>
                    <a:pt x="1928" y="1880"/>
                  </a:lnTo>
                  <a:lnTo>
                    <a:pt x="1918" y="1882"/>
                  </a:lnTo>
                  <a:lnTo>
                    <a:pt x="1914" y="1884"/>
                  </a:lnTo>
                  <a:lnTo>
                    <a:pt x="1904" y="1887"/>
                  </a:lnTo>
                  <a:lnTo>
                    <a:pt x="1897" y="1892"/>
                  </a:lnTo>
                  <a:lnTo>
                    <a:pt x="1890" y="1894"/>
                  </a:lnTo>
                  <a:lnTo>
                    <a:pt x="1880" y="1896"/>
                  </a:lnTo>
                  <a:lnTo>
                    <a:pt x="1871" y="1901"/>
                  </a:lnTo>
                  <a:lnTo>
                    <a:pt x="1861" y="1906"/>
                  </a:lnTo>
                  <a:lnTo>
                    <a:pt x="1852" y="1908"/>
                  </a:lnTo>
                  <a:lnTo>
                    <a:pt x="1840" y="1911"/>
                  </a:lnTo>
                  <a:lnTo>
                    <a:pt x="1831" y="1913"/>
                  </a:lnTo>
                  <a:lnTo>
                    <a:pt x="1819" y="1918"/>
                  </a:lnTo>
                  <a:lnTo>
                    <a:pt x="1807" y="1920"/>
                  </a:lnTo>
                  <a:lnTo>
                    <a:pt x="1795" y="1925"/>
                  </a:lnTo>
                  <a:lnTo>
                    <a:pt x="1783" y="1927"/>
                  </a:lnTo>
                  <a:lnTo>
                    <a:pt x="1771" y="1930"/>
                  </a:lnTo>
                  <a:lnTo>
                    <a:pt x="1757" y="1932"/>
                  </a:lnTo>
                  <a:lnTo>
                    <a:pt x="1745" y="1934"/>
                  </a:lnTo>
                  <a:lnTo>
                    <a:pt x="1731" y="1937"/>
                  </a:lnTo>
                  <a:lnTo>
                    <a:pt x="1719" y="1941"/>
                  </a:lnTo>
                  <a:lnTo>
                    <a:pt x="1705" y="1941"/>
                  </a:lnTo>
                  <a:lnTo>
                    <a:pt x="1691" y="1946"/>
                  </a:lnTo>
                  <a:lnTo>
                    <a:pt x="1679" y="1946"/>
                  </a:lnTo>
                  <a:lnTo>
                    <a:pt x="1665" y="1949"/>
                  </a:lnTo>
                  <a:lnTo>
                    <a:pt x="1650" y="1949"/>
                  </a:lnTo>
                  <a:lnTo>
                    <a:pt x="1636" y="1949"/>
                  </a:lnTo>
                  <a:lnTo>
                    <a:pt x="1622" y="1949"/>
                  </a:lnTo>
                  <a:lnTo>
                    <a:pt x="1608" y="1951"/>
                  </a:lnTo>
                  <a:lnTo>
                    <a:pt x="1593" y="1949"/>
                  </a:lnTo>
                  <a:lnTo>
                    <a:pt x="1582" y="1949"/>
                  </a:lnTo>
                  <a:lnTo>
                    <a:pt x="1567" y="1949"/>
                  </a:lnTo>
                  <a:lnTo>
                    <a:pt x="1556" y="1946"/>
                  </a:lnTo>
                  <a:lnTo>
                    <a:pt x="1539" y="1941"/>
                  </a:lnTo>
                  <a:lnTo>
                    <a:pt x="1527" y="1939"/>
                  </a:lnTo>
                  <a:lnTo>
                    <a:pt x="1513" y="1937"/>
                  </a:lnTo>
                  <a:lnTo>
                    <a:pt x="1501" y="1934"/>
                  </a:lnTo>
                  <a:lnTo>
                    <a:pt x="1489" y="1930"/>
                  </a:lnTo>
                  <a:lnTo>
                    <a:pt x="1477" y="1925"/>
                  </a:lnTo>
                  <a:lnTo>
                    <a:pt x="1465" y="1918"/>
                  </a:lnTo>
                  <a:lnTo>
                    <a:pt x="1454" y="1913"/>
                  </a:lnTo>
                  <a:lnTo>
                    <a:pt x="1442" y="1906"/>
                  </a:lnTo>
                  <a:lnTo>
                    <a:pt x="1430" y="1899"/>
                  </a:lnTo>
                  <a:lnTo>
                    <a:pt x="1420" y="1889"/>
                  </a:lnTo>
                  <a:lnTo>
                    <a:pt x="1411" y="1880"/>
                  </a:lnTo>
                  <a:lnTo>
                    <a:pt x="1399" y="1870"/>
                  </a:lnTo>
                  <a:lnTo>
                    <a:pt x="1392" y="1861"/>
                  </a:lnTo>
                  <a:lnTo>
                    <a:pt x="1382" y="1849"/>
                  </a:lnTo>
                  <a:lnTo>
                    <a:pt x="1375" y="1837"/>
                  </a:lnTo>
                  <a:lnTo>
                    <a:pt x="1366" y="1825"/>
                  </a:lnTo>
                  <a:lnTo>
                    <a:pt x="1359" y="1811"/>
                  </a:lnTo>
                  <a:lnTo>
                    <a:pt x="1352" y="1797"/>
                  </a:lnTo>
                  <a:lnTo>
                    <a:pt x="1347" y="1782"/>
                  </a:lnTo>
                  <a:lnTo>
                    <a:pt x="1340" y="1763"/>
                  </a:lnTo>
                  <a:lnTo>
                    <a:pt x="1337" y="1747"/>
                  </a:lnTo>
                  <a:lnTo>
                    <a:pt x="1333" y="1728"/>
                  </a:lnTo>
                  <a:lnTo>
                    <a:pt x="1330" y="1711"/>
                  </a:lnTo>
                  <a:lnTo>
                    <a:pt x="1326" y="1690"/>
                  </a:lnTo>
                  <a:lnTo>
                    <a:pt x="1326" y="1671"/>
                  </a:lnTo>
                  <a:lnTo>
                    <a:pt x="1323" y="1652"/>
                  </a:lnTo>
                  <a:lnTo>
                    <a:pt x="1326" y="1638"/>
                  </a:lnTo>
                  <a:lnTo>
                    <a:pt x="1326" y="1621"/>
                  </a:lnTo>
                  <a:lnTo>
                    <a:pt x="1330" y="1607"/>
                  </a:lnTo>
                  <a:lnTo>
                    <a:pt x="1333" y="1590"/>
                  </a:lnTo>
                  <a:lnTo>
                    <a:pt x="1340" y="1578"/>
                  </a:lnTo>
                  <a:lnTo>
                    <a:pt x="1342" y="1564"/>
                  </a:lnTo>
                  <a:lnTo>
                    <a:pt x="1349" y="1552"/>
                  </a:lnTo>
                  <a:lnTo>
                    <a:pt x="1356" y="1540"/>
                  </a:lnTo>
                  <a:lnTo>
                    <a:pt x="1366" y="1531"/>
                  </a:lnTo>
                  <a:lnTo>
                    <a:pt x="1373" y="1519"/>
                  </a:lnTo>
                  <a:lnTo>
                    <a:pt x="1382" y="1512"/>
                  </a:lnTo>
                  <a:lnTo>
                    <a:pt x="1394" y="1502"/>
                  </a:lnTo>
                  <a:lnTo>
                    <a:pt x="1406" y="1495"/>
                  </a:lnTo>
                  <a:lnTo>
                    <a:pt x="1416" y="1486"/>
                  </a:lnTo>
                  <a:lnTo>
                    <a:pt x="1427" y="1479"/>
                  </a:lnTo>
                  <a:lnTo>
                    <a:pt x="1439" y="1472"/>
                  </a:lnTo>
                  <a:lnTo>
                    <a:pt x="1454" y="1467"/>
                  </a:lnTo>
                  <a:lnTo>
                    <a:pt x="1465" y="1460"/>
                  </a:lnTo>
                  <a:lnTo>
                    <a:pt x="1480" y="1455"/>
                  </a:lnTo>
                  <a:lnTo>
                    <a:pt x="1496" y="1450"/>
                  </a:lnTo>
                  <a:lnTo>
                    <a:pt x="1510" y="1445"/>
                  </a:lnTo>
                  <a:lnTo>
                    <a:pt x="1525" y="1443"/>
                  </a:lnTo>
                  <a:lnTo>
                    <a:pt x="1541" y="1438"/>
                  </a:lnTo>
                  <a:lnTo>
                    <a:pt x="1556" y="1436"/>
                  </a:lnTo>
                  <a:lnTo>
                    <a:pt x="1572" y="1434"/>
                  </a:lnTo>
                  <a:lnTo>
                    <a:pt x="1589" y="1431"/>
                  </a:lnTo>
                  <a:lnTo>
                    <a:pt x="1605" y="1431"/>
                  </a:lnTo>
                  <a:lnTo>
                    <a:pt x="1622" y="1431"/>
                  </a:lnTo>
                  <a:lnTo>
                    <a:pt x="1639" y="1431"/>
                  </a:lnTo>
                  <a:lnTo>
                    <a:pt x="1655" y="1429"/>
                  </a:lnTo>
                  <a:lnTo>
                    <a:pt x="1672" y="1429"/>
                  </a:lnTo>
                  <a:lnTo>
                    <a:pt x="1686" y="1429"/>
                  </a:lnTo>
                  <a:lnTo>
                    <a:pt x="1705" y="1429"/>
                  </a:lnTo>
                  <a:lnTo>
                    <a:pt x="1719" y="1429"/>
                  </a:lnTo>
                  <a:lnTo>
                    <a:pt x="1736" y="1429"/>
                  </a:lnTo>
                  <a:lnTo>
                    <a:pt x="1752" y="1431"/>
                  </a:lnTo>
                  <a:lnTo>
                    <a:pt x="1769" y="1431"/>
                  </a:lnTo>
                  <a:lnTo>
                    <a:pt x="1783" y="1431"/>
                  </a:lnTo>
                  <a:lnTo>
                    <a:pt x="1797" y="1434"/>
                  </a:lnTo>
                  <a:lnTo>
                    <a:pt x="1814" y="1436"/>
                  </a:lnTo>
                  <a:lnTo>
                    <a:pt x="1828" y="1438"/>
                  </a:lnTo>
                  <a:lnTo>
                    <a:pt x="1842" y="1438"/>
                  </a:lnTo>
                  <a:lnTo>
                    <a:pt x="1857" y="1441"/>
                  </a:lnTo>
                  <a:lnTo>
                    <a:pt x="1871" y="1443"/>
                  </a:lnTo>
                  <a:lnTo>
                    <a:pt x="1885" y="1445"/>
                  </a:lnTo>
                  <a:lnTo>
                    <a:pt x="1897" y="1445"/>
                  </a:lnTo>
                  <a:lnTo>
                    <a:pt x="1909" y="1450"/>
                  </a:lnTo>
                  <a:lnTo>
                    <a:pt x="1918" y="1450"/>
                  </a:lnTo>
                  <a:lnTo>
                    <a:pt x="1930" y="1453"/>
                  </a:lnTo>
                  <a:lnTo>
                    <a:pt x="1940" y="1455"/>
                  </a:lnTo>
                  <a:lnTo>
                    <a:pt x="1949" y="1457"/>
                  </a:lnTo>
                  <a:lnTo>
                    <a:pt x="1959" y="1457"/>
                  </a:lnTo>
                  <a:lnTo>
                    <a:pt x="1966" y="1460"/>
                  </a:lnTo>
                  <a:lnTo>
                    <a:pt x="1973" y="1460"/>
                  </a:lnTo>
                  <a:lnTo>
                    <a:pt x="1980" y="1462"/>
                  </a:lnTo>
                  <a:lnTo>
                    <a:pt x="1985" y="1462"/>
                  </a:lnTo>
                  <a:lnTo>
                    <a:pt x="1990" y="1464"/>
                  </a:lnTo>
                  <a:lnTo>
                    <a:pt x="1997" y="1467"/>
                  </a:lnTo>
                  <a:lnTo>
                    <a:pt x="1999" y="1467"/>
                  </a:lnTo>
                  <a:lnTo>
                    <a:pt x="2001" y="1464"/>
                  </a:lnTo>
                  <a:lnTo>
                    <a:pt x="2013" y="1460"/>
                  </a:lnTo>
                  <a:lnTo>
                    <a:pt x="2020" y="1455"/>
                  </a:lnTo>
                  <a:lnTo>
                    <a:pt x="2027" y="1453"/>
                  </a:lnTo>
                  <a:lnTo>
                    <a:pt x="2039" y="1445"/>
                  </a:lnTo>
                  <a:lnTo>
                    <a:pt x="2049" y="1441"/>
                  </a:lnTo>
                  <a:lnTo>
                    <a:pt x="2061" y="1434"/>
                  </a:lnTo>
                  <a:lnTo>
                    <a:pt x="2073" y="1426"/>
                  </a:lnTo>
                  <a:lnTo>
                    <a:pt x="2087" y="1419"/>
                  </a:lnTo>
                  <a:lnTo>
                    <a:pt x="2101" y="1412"/>
                  </a:lnTo>
                  <a:lnTo>
                    <a:pt x="2106" y="1407"/>
                  </a:lnTo>
                  <a:lnTo>
                    <a:pt x="2113" y="1400"/>
                  </a:lnTo>
                  <a:lnTo>
                    <a:pt x="2122" y="1396"/>
                  </a:lnTo>
                  <a:lnTo>
                    <a:pt x="2129" y="1393"/>
                  </a:lnTo>
                  <a:lnTo>
                    <a:pt x="2134" y="1386"/>
                  </a:lnTo>
                  <a:lnTo>
                    <a:pt x="2144" y="1381"/>
                  </a:lnTo>
                  <a:lnTo>
                    <a:pt x="2151" y="1377"/>
                  </a:lnTo>
                  <a:lnTo>
                    <a:pt x="2158" y="1372"/>
                  </a:lnTo>
                  <a:lnTo>
                    <a:pt x="2170" y="1360"/>
                  </a:lnTo>
                  <a:lnTo>
                    <a:pt x="2184" y="1348"/>
                  </a:lnTo>
                  <a:lnTo>
                    <a:pt x="2196" y="1336"/>
                  </a:lnTo>
                  <a:lnTo>
                    <a:pt x="2210" y="1324"/>
                  </a:lnTo>
                  <a:lnTo>
                    <a:pt x="2215" y="1317"/>
                  </a:lnTo>
                  <a:lnTo>
                    <a:pt x="2222" y="1310"/>
                  </a:lnTo>
                  <a:lnTo>
                    <a:pt x="2227" y="1303"/>
                  </a:lnTo>
                  <a:lnTo>
                    <a:pt x="2234" y="1296"/>
                  </a:lnTo>
                  <a:lnTo>
                    <a:pt x="2239" y="1289"/>
                  </a:lnTo>
                  <a:lnTo>
                    <a:pt x="2243" y="1284"/>
                  </a:lnTo>
                  <a:lnTo>
                    <a:pt x="2248" y="1275"/>
                  </a:lnTo>
                  <a:lnTo>
                    <a:pt x="2253" y="1270"/>
                  </a:lnTo>
                  <a:lnTo>
                    <a:pt x="2255" y="1260"/>
                  </a:lnTo>
                  <a:lnTo>
                    <a:pt x="2260" y="1253"/>
                  </a:lnTo>
                  <a:lnTo>
                    <a:pt x="2262" y="1246"/>
                  </a:lnTo>
                  <a:lnTo>
                    <a:pt x="2267" y="1237"/>
                  </a:lnTo>
                  <a:lnTo>
                    <a:pt x="2267" y="1229"/>
                  </a:lnTo>
                  <a:lnTo>
                    <a:pt x="2269" y="1222"/>
                  </a:lnTo>
                  <a:lnTo>
                    <a:pt x="2272" y="1215"/>
                  </a:lnTo>
                  <a:lnTo>
                    <a:pt x="2274" y="1208"/>
                  </a:lnTo>
                  <a:lnTo>
                    <a:pt x="2274" y="1199"/>
                  </a:lnTo>
                  <a:lnTo>
                    <a:pt x="2274" y="1191"/>
                  </a:lnTo>
                  <a:lnTo>
                    <a:pt x="2274" y="1182"/>
                  </a:lnTo>
                  <a:lnTo>
                    <a:pt x="2274" y="1175"/>
                  </a:lnTo>
                  <a:lnTo>
                    <a:pt x="2272" y="1165"/>
                  </a:lnTo>
                  <a:lnTo>
                    <a:pt x="2272" y="1158"/>
                  </a:lnTo>
                  <a:lnTo>
                    <a:pt x="2269" y="1149"/>
                  </a:lnTo>
                  <a:lnTo>
                    <a:pt x="2267" y="1142"/>
                  </a:lnTo>
                  <a:lnTo>
                    <a:pt x="2262" y="1132"/>
                  </a:lnTo>
                  <a:lnTo>
                    <a:pt x="2258" y="1125"/>
                  </a:lnTo>
                  <a:lnTo>
                    <a:pt x="2255" y="1118"/>
                  </a:lnTo>
                  <a:lnTo>
                    <a:pt x="2250" y="1111"/>
                  </a:lnTo>
                  <a:lnTo>
                    <a:pt x="2241" y="1099"/>
                  </a:lnTo>
                  <a:lnTo>
                    <a:pt x="2231" y="1089"/>
                  </a:lnTo>
                  <a:lnTo>
                    <a:pt x="2217" y="1082"/>
                  </a:lnTo>
                  <a:lnTo>
                    <a:pt x="2208" y="1075"/>
                  </a:lnTo>
                  <a:lnTo>
                    <a:pt x="2193" y="1070"/>
                  </a:lnTo>
                  <a:lnTo>
                    <a:pt x="2182" y="1068"/>
                  </a:lnTo>
                  <a:lnTo>
                    <a:pt x="2174" y="1066"/>
                  </a:lnTo>
                  <a:lnTo>
                    <a:pt x="2167" y="1066"/>
                  </a:lnTo>
                  <a:lnTo>
                    <a:pt x="2160" y="1066"/>
                  </a:lnTo>
                  <a:lnTo>
                    <a:pt x="2151" y="1066"/>
                  </a:lnTo>
                  <a:lnTo>
                    <a:pt x="2144" y="1066"/>
                  </a:lnTo>
                  <a:lnTo>
                    <a:pt x="2137" y="1066"/>
                  </a:lnTo>
                  <a:lnTo>
                    <a:pt x="2129" y="1066"/>
                  </a:lnTo>
                  <a:lnTo>
                    <a:pt x="2122" y="1068"/>
                  </a:lnTo>
                  <a:lnTo>
                    <a:pt x="2113" y="1068"/>
                  </a:lnTo>
                  <a:lnTo>
                    <a:pt x="2106" y="1070"/>
                  </a:lnTo>
                  <a:lnTo>
                    <a:pt x="2096" y="1070"/>
                  </a:lnTo>
                  <a:lnTo>
                    <a:pt x="2089" y="1073"/>
                  </a:lnTo>
                  <a:lnTo>
                    <a:pt x="2082" y="1075"/>
                  </a:lnTo>
                  <a:lnTo>
                    <a:pt x="2075" y="1078"/>
                  </a:lnTo>
                  <a:lnTo>
                    <a:pt x="2068" y="1080"/>
                  </a:lnTo>
                  <a:lnTo>
                    <a:pt x="2061" y="1085"/>
                  </a:lnTo>
                  <a:lnTo>
                    <a:pt x="2051" y="1085"/>
                  </a:lnTo>
                  <a:lnTo>
                    <a:pt x="2044" y="1087"/>
                  </a:lnTo>
                  <a:lnTo>
                    <a:pt x="2037" y="1089"/>
                  </a:lnTo>
                  <a:lnTo>
                    <a:pt x="2027" y="1094"/>
                  </a:lnTo>
                  <a:lnTo>
                    <a:pt x="2020" y="1097"/>
                  </a:lnTo>
                  <a:lnTo>
                    <a:pt x="2013" y="1101"/>
                  </a:lnTo>
                  <a:lnTo>
                    <a:pt x="2006" y="1104"/>
                  </a:lnTo>
                  <a:lnTo>
                    <a:pt x="1999" y="1106"/>
                  </a:lnTo>
                  <a:lnTo>
                    <a:pt x="1985" y="1113"/>
                  </a:lnTo>
                  <a:lnTo>
                    <a:pt x="1973" y="1120"/>
                  </a:lnTo>
                  <a:lnTo>
                    <a:pt x="1961" y="1125"/>
                  </a:lnTo>
                  <a:lnTo>
                    <a:pt x="1952" y="1132"/>
                  </a:lnTo>
                  <a:lnTo>
                    <a:pt x="1940" y="1139"/>
                  </a:lnTo>
                  <a:lnTo>
                    <a:pt x="1930" y="1144"/>
                  </a:lnTo>
                  <a:lnTo>
                    <a:pt x="1921" y="1149"/>
                  </a:lnTo>
                  <a:lnTo>
                    <a:pt x="1916" y="1154"/>
                  </a:lnTo>
                  <a:lnTo>
                    <a:pt x="1907" y="1161"/>
                  </a:lnTo>
                  <a:lnTo>
                    <a:pt x="1904" y="1163"/>
                  </a:lnTo>
                  <a:lnTo>
                    <a:pt x="1883" y="1400"/>
                  </a:lnTo>
                  <a:lnTo>
                    <a:pt x="1778" y="1315"/>
                  </a:lnTo>
                  <a:lnTo>
                    <a:pt x="1809" y="0"/>
                  </a:lnTo>
                  <a:lnTo>
                    <a:pt x="1933" y="10"/>
                  </a:lnTo>
                  <a:close/>
                </a:path>
              </a:pathLst>
            </a:custGeom>
            <a:solidFill>
              <a:srgbClr val="E6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46" name="Freeform 181"/>
            <p:cNvSpPr>
              <a:spLocks/>
            </p:cNvSpPr>
            <p:nvPr/>
          </p:nvSpPr>
          <p:spPr bwMode="auto">
            <a:xfrm>
              <a:off x="47" y="47"/>
              <a:ext cx="662" cy="428"/>
            </a:xfrm>
            <a:custGeom>
              <a:avLst/>
              <a:gdLst>
                <a:gd name="T0" fmla="*/ 107 w 662"/>
                <a:gd name="T1" fmla="*/ 231 h 428"/>
                <a:gd name="T2" fmla="*/ 79 w 662"/>
                <a:gd name="T3" fmla="*/ 243 h 428"/>
                <a:gd name="T4" fmla="*/ 45 w 662"/>
                <a:gd name="T5" fmla="*/ 257 h 428"/>
                <a:gd name="T6" fmla="*/ 17 w 662"/>
                <a:gd name="T7" fmla="*/ 280 h 428"/>
                <a:gd name="T8" fmla="*/ 0 w 662"/>
                <a:gd name="T9" fmla="*/ 311 h 428"/>
                <a:gd name="T10" fmla="*/ 8 w 662"/>
                <a:gd name="T11" fmla="*/ 347 h 428"/>
                <a:gd name="T12" fmla="*/ 41 w 662"/>
                <a:gd name="T13" fmla="*/ 385 h 428"/>
                <a:gd name="T14" fmla="*/ 74 w 662"/>
                <a:gd name="T15" fmla="*/ 409 h 428"/>
                <a:gd name="T16" fmla="*/ 107 w 662"/>
                <a:gd name="T17" fmla="*/ 428 h 428"/>
                <a:gd name="T18" fmla="*/ 136 w 662"/>
                <a:gd name="T19" fmla="*/ 425 h 428"/>
                <a:gd name="T20" fmla="*/ 166 w 662"/>
                <a:gd name="T21" fmla="*/ 421 h 428"/>
                <a:gd name="T22" fmla="*/ 202 w 662"/>
                <a:gd name="T23" fmla="*/ 413 h 428"/>
                <a:gd name="T24" fmla="*/ 235 w 662"/>
                <a:gd name="T25" fmla="*/ 394 h 428"/>
                <a:gd name="T26" fmla="*/ 268 w 662"/>
                <a:gd name="T27" fmla="*/ 371 h 428"/>
                <a:gd name="T28" fmla="*/ 294 w 662"/>
                <a:gd name="T29" fmla="*/ 333 h 428"/>
                <a:gd name="T30" fmla="*/ 313 w 662"/>
                <a:gd name="T31" fmla="*/ 302 h 428"/>
                <a:gd name="T32" fmla="*/ 347 w 662"/>
                <a:gd name="T33" fmla="*/ 333 h 428"/>
                <a:gd name="T34" fmla="*/ 382 w 662"/>
                <a:gd name="T35" fmla="*/ 354 h 428"/>
                <a:gd name="T36" fmla="*/ 413 w 662"/>
                <a:gd name="T37" fmla="*/ 361 h 428"/>
                <a:gd name="T38" fmla="*/ 442 w 662"/>
                <a:gd name="T39" fmla="*/ 354 h 428"/>
                <a:gd name="T40" fmla="*/ 465 w 662"/>
                <a:gd name="T41" fmla="*/ 323 h 428"/>
                <a:gd name="T42" fmla="*/ 475 w 662"/>
                <a:gd name="T43" fmla="*/ 292 h 428"/>
                <a:gd name="T44" fmla="*/ 482 w 662"/>
                <a:gd name="T45" fmla="*/ 257 h 428"/>
                <a:gd name="T46" fmla="*/ 498 w 662"/>
                <a:gd name="T47" fmla="*/ 250 h 428"/>
                <a:gd name="T48" fmla="*/ 529 w 662"/>
                <a:gd name="T49" fmla="*/ 257 h 428"/>
                <a:gd name="T50" fmla="*/ 560 w 662"/>
                <a:gd name="T51" fmla="*/ 262 h 428"/>
                <a:gd name="T52" fmla="*/ 591 w 662"/>
                <a:gd name="T53" fmla="*/ 262 h 428"/>
                <a:gd name="T54" fmla="*/ 622 w 662"/>
                <a:gd name="T55" fmla="*/ 257 h 428"/>
                <a:gd name="T56" fmla="*/ 655 w 662"/>
                <a:gd name="T57" fmla="*/ 231 h 428"/>
                <a:gd name="T58" fmla="*/ 662 w 662"/>
                <a:gd name="T59" fmla="*/ 197 h 428"/>
                <a:gd name="T60" fmla="*/ 660 w 662"/>
                <a:gd name="T61" fmla="*/ 155 h 428"/>
                <a:gd name="T62" fmla="*/ 655 w 662"/>
                <a:gd name="T63" fmla="*/ 110 h 428"/>
                <a:gd name="T64" fmla="*/ 641 w 662"/>
                <a:gd name="T65" fmla="*/ 65 h 428"/>
                <a:gd name="T66" fmla="*/ 622 w 662"/>
                <a:gd name="T67" fmla="*/ 29 h 428"/>
                <a:gd name="T68" fmla="*/ 593 w 662"/>
                <a:gd name="T69" fmla="*/ 5 h 428"/>
                <a:gd name="T70" fmla="*/ 555 w 662"/>
                <a:gd name="T71" fmla="*/ 0 h 428"/>
                <a:gd name="T72" fmla="*/ 513 w 662"/>
                <a:gd name="T73" fmla="*/ 22 h 428"/>
                <a:gd name="T74" fmla="*/ 482 w 662"/>
                <a:gd name="T75" fmla="*/ 53 h 428"/>
                <a:gd name="T76" fmla="*/ 458 w 662"/>
                <a:gd name="T77" fmla="*/ 53 h 428"/>
                <a:gd name="T78" fmla="*/ 423 w 662"/>
                <a:gd name="T79" fmla="*/ 43 h 428"/>
                <a:gd name="T80" fmla="*/ 392 w 662"/>
                <a:gd name="T81" fmla="*/ 38 h 428"/>
                <a:gd name="T82" fmla="*/ 356 w 662"/>
                <a:gd name="T83" fmla="*/ 34 h 428"/>
                <a:gd name="T84" fmla="*/ 323 w 662"/>
                <a:gd name="T85" fmla="*/ 38 h 428"/>
                <a:gd name="T86" fmla="*/ 297 w 662"/>
                <a:gd name="T87" fmla="*/ 50 h 428"/>
                <a:gd name="T88" fmla="*/ 283 w 662"/>
                <a:gd name="T89" fmla="*/ 79 h 428"/>
                <a:gd name="T90" fmla="*/ 276 w 662"/>
                <a:gd name="T91" fmla="*/ 114 h 428"/>
                <a:gd name="T92" fmla="*/ 259 w 662"/>
                <a:gd name="T93" fmla="*/ 145 h 428"/>
                <a:gd name="T94" fmla="*/ 221 w 662"/>
                <a:gd name="T95" fmla="*/ 181 h 428"/>
                <a:gd name="T96" fmla="*/ 193 w 662"/>
                <a:gd name="T97" fmla="*/ 197 h 428"/>
                <a:gd name="T98" fmla="*/ 159 w 662"/>
                <a:gd name="T99" fmla="*/ 214 h 428"/>
                <a:gd name="T100" fmla="*/ 126 w 662"/>
                <a:gd name="T101" fmla="*/ 228 h 42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62"/>
                <a:gd name="T154" fmla="*/ 0 h 428"/>
                <a:gd name="T155" fmla="*/ 662 w 662"/>
                <a:gd name="T156" fmla="*/ 428 h 42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62" h="428">
                  <a:moveTo>
                    <a:pt x="126" y="228"/>
                  </a:moveTo>
                  <a:lnTo>
                    <a:pt x="124" y="228"/>
                  </a:lnTo>
                  <a:lnTo>
                    <a:pt x="114" y="231"/>
                  </a:lnTo>
                  <a:lnTo>
                    <a:pt x="107" y="231"/>
                  </a:lnTo>
                  <a:lnTo>
                    <a:pt x="102" y="233"/>
                  </a:lnTo>
                  <a:lnTo>
                    <a:pt x="95" y="235"/>
                  </a:lnTo>
                  <a:lnTo>
                    <a:pt x="88" y="240"/>
                  </a:lnTo>
                  <a:lnTo>
                    <a:pt x="79" y="243"/>
                  </a:lnTo>
                  <a:lnTo>
                    <a:pt x="69" y="247"/>
                  </a:lnTo>
                  <a:lnTo>
                    <a:pt x="62" y="250"/>
                  </a:lnTo>
                  <a:lnTo>
                    <a:pt x="55" y="254"/>
                  </a:lnTo>
                  <a:lnTo>
                    <a:pt x="45" y="257"/>
                  </a:lnTo>
                  <a:lnTo>
                    <a:pt x="38" y="264"/>
                  </a:lnTo>
                  <a:lnTo>
                    <a:pt x="29" y="269"/>
                  </a:lnTo>
                  <a:lnTo>
                    <a:pt x="24" y="276"/>
                  </a:lnTo>
                  <a:lnTo>
                    <a:pt x="17" y="280"/>
                  </a:lnTo>
                  <a:lnTo>
                    <a:pt x="10" y="288"/>
                  </a:lnTo>
                  <a:lnTo>
                    <a:pt x="5" y="295"/>
                  </a:lnTo>
                  <a:lnTo>
                    <a:pt x="3" y="302"/>
                  </a:lnTo>
                  <a:lnTo>
                    <a:pt x="0" y="311"/>
                  </a:lnTo>
                  <a:lnTo>
                    <a:pt x="0" y="318"/>
                  </a:lnTo>
                  <a:lnTo>
                    <a:pt x="0" y="328"/>
                  </a:lnTo>
                  <a:lnTo>
                    <a:pt x="5" y="337"/>
                  </a:lnTo>
                  <a:lnTo>
                    <a:pt x="8" y="347"/>
                  </a:lnTo>
                  <a:lnTo>
                    <a:pt x="15" y="356"/>
                  </a:lnTo>
                  <a:lnTo>
                    <a:pt x="22" y="368"/>
                  </a:lnTo>
                  <a:lnTo>
                    <a:pt x="36" y="380"/>
                  </a:lnTo>
                  <a:lnTo>
                    <a:pt x="41" y="385"/>
                  </a:lnTo>
                  <a:lnTo>
                    <a:pt x="48" y="392"/>
                  </a:lnTo>
                  <a:lnTo>
                    <a:pt x="55" y="397"/>
                  </a:lnTo>
                  <a:lnTo>
                    <a:pt x="64" y="402"/>
                  </a:lnTo>
                  <a:lnTo>
                    <a:pt x="74" y="409"/>
                  </a:lnTo>
                  <a:lnTo>
                    <a:pt x="83" y="416"/>
                  </a:lnTo>
                  <a:lnTo>
                    <a:pt x="95" y="421"/>
                  </a:lnTo>
                  <a:lnTo>
                    <a:pt x="107" y="428"/>
                  </a:lnTo>
                  <a:lnTo>
                    <a:pt x="112" y="428"/>
                  </a:lnTo>
                  <a:lnTo>
                    <a:pt x="121" y="428"/>
                  </a:lnTo>
                  <a:lnTo>
                    <a:pt x="131" y="428"/>
                  </a:lnTo>
                  <a:lnTo>
                    <a:pt x="136" y="425"/>
                  </a:lnTo>
                  <a:lnTo>
                    <a:pt x="145" y="425"/>
                  </a:lnTo>
                  <a:lnTo>
                    <a:pt x="152" y="423"/>
                  </a:lnTo>
                  <a:lnTo>
                    <a:pt x="159" y="423"/>
                  </a:lnTo>
                  <a:lnTo>
                    <a:pt x="166" y="421"/>
                  </a:lnTo>
                  <a:lnTo>
                    <a:pt x="174" y="421"/>
                  </a:lnTo>
                  <a:lnTo>
                    <a:pt x="183" y="418"/>
                  </a:lnTo>
                  <a:lnTo>
                    <a:pt x="193" y="416"/>
                  </a:lnTo>
                  <a:lnTo>
                    <a:pt x="202" y="413"/>
                  </a:lnTo>
                  <a:lnTo>
                    <a:pt x="209" y="409"/>
                  </a:lnTo>
                  <a:lnTo>
                    <a:pt x="219" y="404"/>
                  </a:lnTo>
                  <a:lnTo>
                    <a:pt x="228" y="402"/>
                  </a:lnTo>
                  <a:lnTo>
                    <a:pt x="235" y="394"/>
                  </a:lnTo>
                  <a:lnTo>
                    <a:pt x="242" y="390"/>
                  </a:lnTo>
                  <a:lnTo>
                    <a:pt x="252" y="383"/>
                  </a:lnTo>
                  <a:lnTo>
                    <a:pt x="261" y="378"/>
                  </a:lnTo>
                  <a:lnTo>
                    <a:pt x="268" y="371"/>
                  </a:lnTo>
                  <a:lnTo>
                    <a:pt x="276" y="361"/>
                  </a:lnTo>
                  <a:lnTo>
                    <a:pt x="283" y="354"/>
                  </a:lnTo>
                  <a:lnTo>
                    <a:pt x="290" y="345"/>
                  </a:lnTo>
                  <a:lnTo>
                    <a:pt x="294" y="333"/>
                  </a:lnTo>
                  <a:lnTo>
                    <a:pt x="299" y="323"/>
                  </a:lnTo>
                  <a:lnTo>
                    <a:pt x="306" y="311"/>
                  </a:lnTo>
                  <a:lnTo>
                    <a:pt x="311" y="299"/>
                  </a:lnTo>
                  <a:lnTo>
                    <a:pt x="313" y="302"/>
                  </a:lnTo>
                  <a:lnTo>
                    <a:pt x="318" y="307"/>
                  </a:lnTo>
                  <a:lnTo>
                    <a:pt x="323" y="314"/>
                  </a:lnTo>
                  <a:lnTo>
                    <a:pt x="335" y="323"/>
                  </a:lnTo>
                  <a:lnTo>
                    <a:pt x="347" y="333"/>
                  </a:lnTo>
                  <a:lnTo>
                    <a:pt x="361" y="342"/>
                  </a:lnTo>
                  <a:lnTo>
                    <a:pt x="368" y="347"/>
                  </a:lnTo>
                  <a:lnTo>
                    <a:pt x="375" y="352"/>
                  </a:lnTo>
                  <a:lnTo>
                    <a:pt x="382" y="354"/>
                  </a:lnTo>
                  <a:lnTo>
                    <a:pt x="392" y="359"/>
                  </a:lnTo>
                  <a:lnTo>
                    <a:pt x="399" y="359"/>
                  </a:lnTo>
                  <a:lnTo>
                    <a:pt x="406" y="361"/>
                  </a:lnTo>
                  <a:lnTo>
                    <a:pt x="413" y="361"/>
                  </a:lnTo>
                  <a:lnTo>
                    <a:pt x="420" y="361"/>
                  </a:lnTo>
                  <a:lnTo>
                    <a:pt x="427" y="359"/>
                  </a:lnTo>
                  <a:lnTo>
                    <a:pt x="434" y="356"/>
                  </a:lnTo>
                  <a:lnTo>
                    <a:pt x="442" y="354"/>
                  </a:lnTo>
                  <a:lnTo>
                    <a:pt x="449" y="349"/>
                  </a:lnTo>
                  <a:lnTo>
                    <a:pt x="456" y="342"/>
                  </a:lnTo>
                  <a:lnTo>
                    <a:pt x="461" y="335"/>
                  </a:lnTo>
                  <a:lnTo>
                    <a:pt x="465" y="323"/>
                  </a:lnTo>
                  <a:lnTo>
                    <a:pt x="470" y="314"/>
                  </a:lnTo>
                  <a:lnTo>
                    <a:pt x="472" y="307"/>
                  </a:lnTo>
                  <a:lnTo>
                    <a:pt x="475" y="299"/>
                  </a:lnTo>
                  <a:lnTo>
                    <a:pt x="475" y="292"/>
                  </a:lnTo>
                  <a:lnTo>
                    <a:pt x="479" y="285"/>
                  </a:lnTo>
                  <a:lnTo>
                    <a:pt x="479" y="276"/>
                  </a:lnTo>
                  <a:lnTo>
                    <a:pt x="482" y="266"/>
                  </a:lnTo>
                  <a:lnTo>
                    <a:pt x="482" y="257"/>
                  </a:lnTo>
                  <a:lnTo>
                    <a:pt x="484" y="247"/>
                  </a:lnTo>
                  <a:lnTo>
                    <a:pt x="487" y="247"/>
                  </a:lnTo>
                  <a:lnTo>
                    <a:pt x="491" y="250"/>
                  </a:lnTo>
                  <a:lnTo>
                    <a:pt x="498" y="250"/>
                  </a:lnTo>
                  <a:lnTo>
                    <a:pt x="510" y="254"/>
                  </a:lnTo>
                  <a:lnTo>
                    <a:pt x="515" y="254"/>
                  </a:lnTo>
                  <a:lnTo>
                    <a:pt x="522" y="257"/>
                  </a:lnTo>
                  <a:lnTo>
                    <a:pt x="529" y="257"/>
                  </a:lnTo>
                  <a:lnTo>
                    <a:pt x="539" y="259"/>
                  </a:lnTo>
                  <a:lnTo>
                    <a:pt x="546" y="259"/>
                  </a:lnTo>
                  <a:lnTo>
                    <a:pt x="553" y="262"/>
                  </a:lnTo>
                  <a:lnTo>
                    <a:pt x="560" y="262"/>
                  </a:lnTo>
                  <a:lnTo>
                    <a:pt x="570" y="264"/>
                  </a:lnTo>
                  <a:lnTo>
                    <a:pt x="577" y="262"/>
                  </a:lnTo>
                  <a:lnTo>
                    <a:pt x="584" y="262"/>
                  </a:lnTo>
                  <a:lnTo>
                    <a:pt x="591" y="262"/>
                  </a:lnTo>
                  <a:lnTo>
                    <a:pt x="600" y="262"/>
                  </a:lnTo>
                  <a:lnTo>
                    <a:pt x="608" y="259"/>
                  </a:lnTo>
                  <a:lnTo>
                    <a:pt x="615" y="259"/>
                  </a:lnTo>
                  <a:lnTo>
                    <a:pt x="622" y="257"/>
                  </a:lnTo>
                  <a:lnTo>
                    <a:pt x="629" y="254"/>
                  </a:lnTo>
                  <a:lnTo>
                    <a:pt x="641" y="247"/>
                  </a:lnTo>
                  <a:lnTo>
                    <a:pt x="650" y="238"/>
                  </a:lnTo>
                  <a:lnTo>
                    <a:pt x="655" y="231"/>
                  </a:lnTo>
                  <a:lnTo>
                    <a:pt x="657" y="226"/>
                  </a:lnTo>
                  <a:lnTo>
                    <a:pt x="660" y="216"/>
                  </a:lnTo>
                  <a:lnTo>
                    <a:pt x="662" y="209"/>
                  </a:lnTo>
                  <a:lnTo>
                    <a:pt x="662" y="197"/>
                  </a:lnTo>
                  <a:lnTo>
                    <a:pt x="662" y="188"/>
                  </a:lnTo>
                  <a:lnTo>
                    <a:pt x="662" y="176"/>
                  </a:lnTo>
                  <a:lnTo>
                    <a:pt x="662" y="167"/>
                  </a:lnTo>
                  <a:lnTo>
                    <a:pt x="660" y="155"/>
                  </a:lnTo>
                  <a:lnTo>
                    <a:pt x="660" y="145"/>
                  </a:lnTo>
                  <a:lnTo>
                    <a:pt x="657" y="133"/>
                  </a:lnTo>
                  <a:lnTo>
                    <a:pt x="657" y="121"/>
                  </a:lnTo>
                  <a:lnTo>
                    <a:pt x="655" y="110"/>
                  </a:lnTo>
                  <a:lnTo>
                    <a:pt x="653" y="98"/>
                  </a:lnTo>
                  <a:lnTo>
                    <a:pt x="648" y="86"/>
                  </a:lnTo>
                  <a:lnTo>
                    <a:pt x="645" y="74"/>
                  </a:lnTo>
                  <a:lnTo>
                    <a:pt x="641" y="65"/>
                  </a:lnTo>
                  <a:lnTo>
                    <a:pt x="636" y="55"/>
                  </a:lnTo>
                  <a:lnTo>
                    <a:pt x="631" y="46"/>
                  </a:lnTo>
                  <a:lnTo>
                    <a:pt x="629" y="38"/>
                  </a:lnTo>
                  <a:lnTo>
                    <a:pt x="622" y="29"/>
                  </a:lnTo>
                  <a:lnTo>
                    <a:pt x="615" y="22"/>
                  </a:lnTo>
                  <a:lnTo>
                    <a:pt x="608" y="12"/>
                  </a:lnTo>
                  <a:lnTo>
                    <a:pt x="600" y="10"/>
                  </a:lnTo>
                  <a:lnTo>
                    <a:pt x="593" y="5"/>
                  </a:lnTo>
                  <a:lnTo>
                    <a:pt x="586" y="3"/>
                  </a:lnTo>
                  <a:lnTo>
                    <a:pt x="577" y="0"/>
                  </a:lnTo>
                  <a:lnTo>
                    <a:pt x="567" y="0"/>
                  </a:lnTo>
                  <a:lnTo>
                    <a:pt x="555" y="0"/>
                  </a:lnTo>
                  <a:lnTo>
                    <a:pt x="546" y="5"/>
                  </a:lnTo>
                  <a:lnTo>
                    <a:pt x="534" y="8"/>
                  </a:lnTo>
                  <a:lnTo>
                    <a:pt x="525" y="17"/>
                  </a:lnTo>
                  <a:lnTo>
                    <a:pt x="513" y="22"/>
                  </a:lnTo>
                  <a:lnTo>
                    <a:pt x="501" y="34"/>
                  </a:lnTo>
                  <a:lnTo>
                    <a:pt x="494" y="38"/>
                  </a:lnTo>
                  <a:lnTo>
                    <a:pt x="487" y="46"/>
                  </a:lnTo>
                  <a:lnTo>
                    <a:pt x="482" y="53"/>
                  </a:lnTo>
                  <a:lnTo>
                    <a:pt x="475" y="62"/>
                  </a:lnTo>
                  <a:lnTo>
                    <a:pt x="472" y="60"/>
                  </a:lnTo>
                  <a:lnTo>
                    <a:pt x="465" y="57"/>
                  </a:lnTo>
                  <a:lnTo>
                    <a:pt x="458" y="53"/>
                  </a:lnTo>
                  <a:lnTo>
                    <a:pt x="446" y="50"/>
                  </a:lnTo>
                  <a:lnTo>
                    <a:pt x="439" y="48"/>
                  </a:lnTo>
                  <a:lnTo>
                    <a:pt x="432" y="46"/>
                  </a:lnTo>
                  <a:lnTo>
                    <a:pt x="423" y="43"/>
                  </a:lnTo>
                  <a:lnTo>
                    <a:pt x="415" y="43"/>
                  </a:lnTo>
                  <a:lnTo>
                    <a:pt x="406" y="41"/>
                  </a:lnTo>
                  <a:lnTo>
                    <a:pt x="399" y="38"/>
                  </a:lnTo>
                  <a:lnTo>
                    <a:pt x="392" y="38"/>
                  </a:lnTo>
                  <a:lnTo>
                    <a:pt x="382" y="38"/>
                  </a:lnTo>
                  <a:lnTo>
                    <a:pt x="373" y="36"/>
                  </a:lnTo>
                  <a:lnTo>
                    <a:pt x="363" y="34"/>
                  </a:lnTo>
                  <a:lnTo>
                    <a:pt x="356" y="34"/>
                  </a:lnTo>
                  <a:lnTo>
                    <a:pt x="347" y="36"/>
                  </a:lnTo>
                  <a:lnTo>
                    <a:pt x="340" y="36"/>
                  </a:lnTo>
                  <a:lnTo>
                    <a:pt x="332" y="38"/>
                  </a:lnTo>
                  <a:lnTo>
                    <a:pt x="323" y="38"/>
                  </a:lnTo>
                  <a:lnTo>
                    <a:pt x="318" y="43"/>
                  </a:lnTo>
                  <a:lnTo>
                    <a:pt x="311" y="43"/>
                  </a:lnTo>
                  <a:lnTo>
                    <a:pt x="304" y="48"/>
                  </a:lnTo>
                  <a:lnTo>
                    <a:pt x="297" y="50"/>
                  </a:lnTo>
                  <a:lnTo>
                    <a:pt x="294" y="57"/>
                  </a:lnTo>
                  <a:lnTo>
                    <a:pt x="290" y="65"/>
                  </a:lnTo>
                  <a:lnTo>
                    <a:pt x="287" y="72"/>
                  </a:lnTo>
                  <a:lnTo>
                    <a:pt x="283" y="79"/>
                  </a:lnTo>
                  <a:lnTo>
                    <a:pt x="283" y="88"/>
                  </a:lnTo>
                  <a:lnTo>
                    <a:pt x="280" y="98"/>
                  </a:lnTo>
                  <a:lnTo>
                    <a:pt x="280" y="107"/>
                  </a:lnTo>
                  <a:lnTo>
                    <a:pt x="276" y="114"/>
                  </a:lnTo>
                  <a:lnTo>
                    <a:pt x="273" y="124"/>
                  </a:lnTo>
                  <a:lnTo>
                    <a:pt x="268" y="131"/>
                  </a:lnTo>
                  <a:lnTo>
                    <a:pt x="264" y="138"/>
                  </a:lnTo>
                  <a:lnTo>
                    <a:pt x="259" y="145"/>
                  </a:lnTo>
                  <a:lnTo>
                    <a:pt x="254" y="152"/>
                  </a:lnTo>
                  <a:lnTo>
                    <a:pt x="240" y="164"/>
                  </a:lnTo>
                  <a:lnTo>
                    <a:pt x="228" y="176"/>
                  </a:lnTo>
                  <a:lnTo>
                    <a:pt x="221" y="181"/>
                  </a:lnTo>
                  <a:lnTo>
                    <a:pt x="214" y="186"/>
                  </a:lnTo>
                  <a:lnTo>
                    <a:pt x="207" y="190"/>
                  </a:lnTo>
                  <a:lnTo>
                    <a:pt x="202" y="195"/>
                  </a:lnTo>
                  <a:lnTo>
                    <a:pt x="193" y="197"/>
                  </a:lnTo>
                  <a:lnTo>
                    <a:pt x="185" y="202"/>
                  </a:lnTo>
                  <a:lnTo>
                    <a:pt x="181" y="207"/>
                  </a:lnTo>
                  <a:lnTo>
                    <a:pt x="174" y="209"/>
                  </a:lnTo>
                  <a:lnTo>
                    <a:pt x="159" y="214"/>
                  </a:lnTo>
                  <a:lnTo>
                    <a:pt x="150" y="219"/>
                  </a:lnTo>
                  <a:lnTo>
                    <a:pt x="140" y="221"/>
                  </a:lnTo>
                  <a:lnTo>
                    <a:pt x="131" y="226"/>
                  </a:lnTo>
                  <a:lnTo>
                    <a:pt x="126" y="228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47" name="Freeform 182"/>
            <p:cNvSpPr>
              <a:spLocks/>
            </p:cNvSpPr>
            <p:nvPr/>
          </p:nvSpPr>
          <p:spPr bwMode="auto">
            <a:xfrm>
              <a:off x="1930" y="2122"/>
              <a:ext cx="1253" cy="1051"/>
            </a:xfrm>
            <a:custGeom>
              <a:avLst/>
              <a:gdLst>
                <a:gd name="T0" fmla="*/ 280 w 1253"/>
                <a:gd name="T1" fmla="*/ 773 h 1051"/>
                <a:gd name="T2" fmla="*/ 297 w 1253"/>
                <a:gd name="T3" fmla="*/ 690 h 1051"/>
                <a:gd name="T4" fmla="*/ 294 w 1253"/>
                <a:gd name="T5" fmla="*/ 605 h 1051"/>
                <a:gd name="T6" fmla="*/ 211 w 1253"/>
                <a:gd name="T7" fmla="*/ 529 h 1051"/>
                <a:gd name="T8" fmla="*/ 136 w 1253"/>
                <a:gd name="T9" fmla="*/ 569 h 1051"/>
                <a:gd name="T10" fmla="*/ 98 w 1253"/>
                <a:gd name="T11" fmla="*/ 676 h 1051"/>
                <a:gd name="T12" fmla="*/ 100 w 1253"/>
                <a:gd name="T13" fmla="*/ 764 h 1051"/>
                <a:gd name="T14" fmla="*/ 150 w 1253"/>
                <a:gd name="T15" fmla="*/ 849 h 1051"/>
                <a:gd name="T16" fmla="*/ 264 w 1253"/>
                <a:gd name="T17" fmla="*/ 925 h 1051"/>
                <a:gd name="T18" fmla="*/ 415 w 1253"/>
                <a:gd name="T19" fmla="*/ 963 h 1051"/>
                <a:gd name="T20" fmla="*/ 577 w 1253"/>
                <a:gd name="T21" fmla="*/ 963 h 1051"/>
                <a:gd name="T22" fmla="*/ 728 w 1253"/>
                <a:gd name="T23" fmla="*/ 942 h 1051"/>
                <a:gd name="T24" fmla="*/ 849 w 1253"/>
                <a:gd name="T25" fmla="*/ 909 h 1051"/>
                <a:gd name="T26" fmla="*/ 937 w 1253"/>
                <a:gd name="T27" fmla="*/ 880 h 1051"/>
                <a:gd name="T28" fmla="*/ 1001 w 1253"/>
                <a:gd name="T29" fmla="*/ 804 h 1051"/>
                <a:gd name="T30" fmla="*/ 1049 w 1253"/>
                <a:gd name="T31" fmla="*/ 712 h 1051"/>
                <a:gd name="T32" fmla="*/ 1091 w 1253"/>
                <a:gd name="T33" fmla="*/ 581 h 1051"/>
                <a:gd name="T34" fmla="*/ 1110 w 1253"/>
                <a:gd name="T35" fmla="*/ 410 h 1051"/>
                <a:gd name="T36" fmla="*/ 1084 w 1253"/>
                <a:gd name="T37" fmla="*/ 246 h 1051"/>
                <a:gd name="T38" fmla="*/ 982 w 1253"/>
                <a:gd name="T39" fmla="*/ 144 h 1051"/>
                <a:gd name="T40" fmla="*/ 880 w 1253"/>
                <a:gd name="T41" fmla="*/ 90 h 1051"/>
                <a:gd name="T42" fmla="*/ 752 w 1253"/>
                <a:gd name="T43" fmla="*/ 76 h 1051"/>
                <a:gd name="T44" fmla="*/ 605 w 1253"/>
                <a:gd name="T45" fmla="*/ 137 h 1051"/>
                <a:gd name="T46" fmla="*/ 608 w 1253"/>
                <a:gd name="T47" fmla="*/ 223 h 1051"/>
                <a:gd name="T48" fmla="*/ 702 w 1253"/>
                <a:gd name="T49" fmla="*/ 258 h 1051"/>
                <a:gd name="T50" fmla="*/ 809 w 1253"/>
                <a:gd name="T51" fmla="*/ 232 h 1051"/>
                <a:gd name="T52" fmla="*/ 992 w 1253"/>
                <a:gd name="T53" fmla="*/ 225 h 1051"/>
                <a:gd name="T54" fmla="*/ 887 w 1253"/>
                <a:gd name="T55" fmla="*/ 296 h 1051"/>
                <a:gd name="T56" fmla="*/ 795 w 1253"/>
                <a:gd name="T57" fmla="*/ 327 h 1051"/>
                <a:gd name="T58" fmla="*/ 681 w 1253"/>
                <a:gd name="T59" fmla="*/ 332 h 1051"/>
                <a:gd name="T60" fmla="*/ 551 w 1253"/>
                <a:gd name="T61" fmla="*/ 296 h 1051"/>
                <a:gd name="T62" fmla="*/ 479 w 1253"/>
                <a:gd name="T63" fmla="*/ 213 h 1051"/>
                <a:gd name="T64" fmla="*/ 479 w 1253"/>
                <a:gd name="T65" fmla="*/ 99 h 1051"/>
                <a:gd name="T66" fmla="*/ 562 w 1253"/>
                <a:gd name="T67" fmla="*/ 33 h 1051"/>
                <a:gd name="T68" fmla="*/ 681 w 1253"/>
                <a:gd name="T69" fmla="*/ 2 h 1051"/>
                <a:gd name="T70" fmla="*/ 807 w 1253"/>
                <a:gd name="T71" fmla="*/ 4 h 1051"/>
                <a:gd name="T72" fmla="*/ 923 w 1253"/>
                <a:gd name="T73" fmla="*/ 33 h 1051"/>
                <a:gd name="T74" fmla="*/ 1023 w 1253"/>
                <a:gd name="T75" fmla="*/ 71 h 1051"/>
                <a:gd name="T76" fmla="*/ 1106 w 1253"/>
                <a:gd name="T77" fmla="*/ 111 h 1051"/>
                <a:gd name="T78" fmla="*/ 1155 w 1253"/>
                <a:gd name="T79" fmla="*/ 180 h 1051"/>
                <a:gd name="T80" fmla="*/ 1196 w 1253"/>
                <a:gd name="T81" fmla="*/ 277 h 1051"/>
                <a:gd name="T82" fmla="*/ 1231 w 1253"/>
                <a:gd name="T83" fmla="*/ 401 h 1051"/>
                <a:gd name="T84" fmla="*/ 1253 w 1253"/>
                <a:gd name="T85" fmla="*/ 538 h 1051"/>
                <a:gd name="T86" fmla="*/ 1236 w 1253"/>
                <a:gd name="T87" fmla="*/ 662 h 1051"/>
                <a:gd name="T88" fmla="*/ 1196 w 1253"/>
                <a:gd name="T89" fmla="*/ 747 h 1051"/>
                <a:gd name="T90" fmla="*/ 1129 w 1253"/>
                <a:gd name="T91" fmla="*/ 837 h 1051"/>
                <a:gd name="T92" fmla="*/ 1027 w 1253"/>
                <a:gd name="T93" fmla="*/ 930 h 1051"/>
                <a:gd name="T94" fmla="*/ 871 w 1253"/>
                <a:gd name="T95" fmla="*/ 1008 h 1051"/>
                <a:gd name="T96" fmla="*/ 655 w 1253"/>
                <a:gd name="T97" fmla="*/ 1049 h 1051"/>
                <a:gd name="T98" fmla="*/ 482 w 1253"/>
                <a:gd name="T99" fmla="*/ 1049 h 1051"/>
                <a:gd name="T100" fmla="*/ 392 w 1253"/>
                <a:gd name="T101" fmla="*/ 1046 h 1051"/>
                <a:gd name="T102" fmla="*/ 280 w 1253"/>
                <a:gd name="T103" fmla="*/ 1032 h 1051"/>
                <a:gd name="T104" fmla="*/ 166 w 1253"/>
                <a:gd name="T105" fmla="*/ 994 h 1051"/>
                <a:gd name="T106" fmla="*/ 69 w 1253"/>
                <a:gd name="T107" fmla="*/ 923 h 1051"/>
                <a:gd name="T108" fmla="*/ 15 w 1253"/>
                <a:gd name="T109" fmla="*/ 809 h 1051"/>
                <a:gd name="T110" fmla="*/ 0 w 1253"/>
                <a:gd name="T111" fmla="*/ 690 h 1051"/>
                <a:gd name="T112" fmla="*/ 17 w 1253"/>
                <a:gd name="T113" fmla="*/ 593 h 1051"/>
                <a:gd name="T114" fmla="*/ 83 w 1253"/>
                <a:gd name="T115" fmla="*/ 477 h 1051"/>
                <a:gd name="T116" fmla="*/ 190 w 1253"/>
                <a:gd name="T117" fmla="*/ 422 h 1051"/>
                <a:gd name="T118" fmla="*/ 306 w 1253"/>
                <a:gd name="T119" fmla="*/ 460 h 1051"/>
                <a:gd name="T120" fmla="*/ 370 w 1253"/>
                <a:gd name="T121" fmla="*/ 548 h 1051"/>
                <a:gd name="T122" fmla="*/ 385 w 1253"/>
                <a:gd name="T123" fmla="*/ 657 h 1051"/>
                <a:gd name="T124" fmla="*/ 361 w 1253"/>
                <a:gd name="T125" fmla="*/ 809 h 10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53"/>
                <a:gd name="T190" fmla="*/ 0 h 1051"/>
                <a:gd name="T191" fmla="*/ 1253 w 1253"/>
                <a:gd name="T192" fmla="*/ 1051 h 105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53" h="1051">
                  <a:moveTo>
                    <a:pt x="254" y="854"/>
                  </a:moveTo>
                  <a:lnTo>
                    <a:pt x="254" y="852"/>
                  </a:lnTo>
                  <a:lnTo>
                    <a:pt x="254" y="849"/>
                  </a:lnTo>
                  <a:lnTo>
                    <a:pt x="254" y="844"/>
                  </a:lnTo>
                  <a:lnTo>
                    <a:pt x="259" y="837"/>
                  </a:lnTo>
                  <a:lnTo>
                    <a:pt x="261" y="828"/>
                  </a:lnTo>
                  <a:lnTo>
                    <a:pt x="266" y="818"/>
                  </a:lnTo>
                  <a:lnTo>
                    <a:pt x="268" y="809"/>
                  </a:lnTo>
                  <a:lnTo>
                    <a:pt x="273" y="799"/>
                  </a:lnTo>
                  <a:lnTo>
                    <a:pt x="278" y="785"/>
                  </a:lnTo>
                  <a:lnTo>
                    <a:pt x="280" y="773"/>
                  </a:lnTo>
                  <a:lnTo>
                    <a:pt x="283" y="766"/>
                  </a:lnTo>
                  <a:lnTo>
                    <a:pt x="285" y="757"/>
                  </a:lnTo>
                  <a:lnTo>
                    <a:pt x="287" y="750"/>
                  </a:lnTo>
                  <a:lnTo>
                    <a:pt x="290" y="745"/>
                  </a:lnTo>
                  <a:lnTo>
                    <a:pt x="290" y="735"/>
                  </a:lnTo>
                  <a:lnTo>
                    <a:pt x="292" y="728"/>
                  </a:lnTo>
                  <a:lnTo>
                    <a:pt x="292" y="721"/>
                  </a:lnTo>
                  <a:lnTo>
                    <a:pt x="294" y="712"/>
                  </a:lnTo>
                  <a:lnTo>
                    <a:pt x="294" y="704"/>
                  </a:lnTo>
                  <a:lnTo>
                    <a:pt x="297" y="697"/>
                  </a:lnTo>
                  <a:lnTo>
                    <a:pt x="297" y="690"/>
                  </a:lnTo>
                  <a:lnTo>
                    <a:pt x="299" y="683"/>
                  </a:lnTo>
                  <a:lnTo>
                    <a:pt x="299" y="674"/>
                  </a:lnTo>
                  <a:lnTo>
                    <a:pt x="299" y="666"/>
                  </a:lnTo>
                  <a:lnTo>
                    <a:pt x="299" y="659"/>
                  </a:lnTo>
                  <a:lnTo>
                    <a:pt x="299" y="650"/>
                  </a:lnTo>
                  <a:lnTo>
                    <a:pt x="299" y="643"/>
                  </a:lnTo>
                  <a:lnTo>
                    <a:pt x="299" y="636"/>
                  </a:lnTo>
                  <a:lnTo>
                    <a:pt x="299" y="628"/>
                  </a:lnTo>
                  <a:lnTo>
                    <a:pt x="299" y="621"/>
                  </a:lnTo>
                  <a:lnTo>
                    <a:pt x="297" y="612"/>
                  </a:lnTo>
                  <a:lnTo>
                    <a:pt x="294" y="605"/>
                  </a:lnTo>
                  <a:lnTo>
                    <a:pt x="292" y="600"/>
                  </a:lnTo>
                  <a:lnTo>
                    <a:pt x="292" y="593"/>
                  </a:lnTo>
                  <a:lnTo>
                    <a:pt x="287" y="581"/>
                  </a:lnTo>
                  <a:lnTo>
                    <a:pt x="280" y="569"/>
                  </a:lnTo>
                  <a:lnTo>
                    <a:pt x="271" y="560"/>
                  </a:lnTo>
                  <a:lnTo>
                    <a:pt x="261" y="550"/>
                  </a:lnTo>
                  <a:lnTo>
                    <a:pt x="249" y="543"/>
                  </a:lnTo>
                  <a:lnTo>
                    <a:pt x="235" y="538"/>
                  </a:lnTo>
                  <a:lnTo>
                    <a:pt x="228" y="534"/>
                  </a:lnTo>
                  <a:lnTo>
                    <a:pt x="219" y="531"/>
                  </a:lnTo>
                  <a:lnTo>
                    <a:pt x="211" y="529"/>
                  </a:lnTo>
                  <a:lnTo>
                    <a:pt x="202" y="529"/>
                  </a:lnTo>
                  <a:lnTo>
                    <a:pt x="192" y="529"/>
                  </a:lnTo>
                  <a:lnTo>
                    <a:pt x="183" y="529"/>
                  </a:lnTo>
                  <a:lnTo>
                    <a:pt x="171" y="529"/>
                  </a:lnTo>
                  <a:lnTo>
                    <a:pt x="162" y="531"/>
                  </a:lnTo>
                  <a:lnTo>
                    <a:pt x="159" y="534"/>
                  </a:lnTo>
                  <a:lnTo>
                    <a:pt x="152" y="541"/>
                  </a:lnTo>
                  <a:lnTo>
                    <a:pt x="147" y="545"/>
                  </a:lnTo>
                  <a:lnTo>
                    <a:pt x="145" y="553"/>
                  </a:lnTo>
                  <a:lnTo>
                    <a:pt x="140" y="560"/>
                  </a:lnTo>
                  <a:lnTo>
                    <a:pt x="136" y="569"/>
                  </a:lnTo>
                  <a:lnTo>
                    <a:pt x="128" y="579"/>
                  </a:lnTo>
                  <a:lnTo>
                    <a:pt x="124" y="591"/>
                  </a:lnTo>
                  <a:lnTo>
                    <a:pt x="119" y="602"/>
                  </a:lnTo>
                  <a:lnTo>
                    <a:pt x="114" y="614"/>
                  </a:lnTo>
                  <a:lnTo>
                    <a:pt x="109" y="626"/>
                  </a:lnTo>
                  <a:lnTo>
                    <a:pt x="105" y="640"/>
                  </a:lnTo>
                  <a:lnTo>
                    <a:pt x="102" y="647"/>
                  </a:lnTo>
                  <a:lnTo>
                    <a:pt x="102" y="655"/>
                  </a:lnTo>
                  <a:lnTo>
                    <a:pt x="100" y="662"/>
                  </a:lnTo>
                  <a:lnTo>
                    <a:pt x="100" y="669"/>
                  </a:lnTo>
                  <a:lnTo>
                    <a:pt x="98" y="676"/>
                  </a:lnTo>
                  <a:lnTo>
                    <a:pt x="95" y="683"/>
                  </a:lnTo>
                  <a:lnTo>
                    <a:pt x="93" y="690"/>
                  </a:lnTo>
                  <a:lnTo>
                    <a:pt x="93" y="700"/>
                  </a:lnTo>
                  <a:lnTo>
                    <a:pt x="93" y="707"/>
                  </a:lnTo>
                  <a:lnTo>
                    <a:pt x="93" y="714"/>
                  </a:lnTo>
                  <a:lnTo>
                    <a:pt x="93" y="721"/>
                  </a:lnTo>
                  <a:lnTo>
                    <a:pt x="95" y="731"/>
                  </a:lnTo>
                  <a:lnTo>
                    <a:pt x="95" y="738"/>
                  </a:lnTo>
                  <a:lnTo>
                    <a:pt x="98" y="745"/>
                  </a:lnTo>
                  <a:lnTo>
                    <a:pt x="98" y="754"/>
                  </a:lnTo>
                  <a:lnTo>
                    <a:pt x="100" y="764"/>
                  </a:lnTo>
                  <a:lnTo>
                    <a:pt x="102" y="771"/>
                  </a:lnTo>
                  <a:lnTo>
                    <a:pt x="105" y="778"/>
                  </a:lnTo>
                  <a:lnTo>
                    <a:pt x="109" y="787"/>
                  </a:lnTo>
                  <a:lnTo>
                    <a:pt x="112" y="795"/>
                  </a:lnTo>
                  <a:lnTo>
                    <a:pt x="117" y="804"/>
                  </a:lnTo>
                  <a:lnTo>
                    <a:pt x="121" y="811"/>
                  </a:lnTo>
                  <a:lnTo>
                    <a:pt x="124" y="818"/>
                  </a:lnTo>
                  <a:lnTo>
                    <a:pt x="131" y="825"/>
                  </a:lnTo>
                  <a:lnTo>
                    <a:pt x="136" y="833"/>
                  </a:lnTo>
                  <a:lnTo>
                    <a:pt x="143" y="842"/>
                  </a:lnTo>
                  <a:lnTo>
                    <a:pt x="150" y="849"/>
                  </a:lnTo>
                  <a:lnTo>
                    <a:pt x="159" y="856"/>
                  </a:lnTo>
                  <a:lnTo>
                    <a:pt x="166" y="863"/>
                  </a:lnTo>
                  <a:lnTo>
                    <a:pt x="174" y="871"/>
                  </a:lnTo>
                  <a:lnTo>
                    <a:pt x="183" y="878"/>
                  </a:lnTo>
                  <a:lnTo>
                    <a:pt x="192" y="887"/>
                  </a:lnTo>
                  <a:lnTo>
                    <a:pt x="204" y="892"/>
                  </a:lnTo>
                  <a:lnTo>
                    <a:pt x="214" y="899"/>
                  </a:lnTo>
                  <a:lnTo>
                    <a:pt x="226" y="909"/>
                  </a:lnTo>
                  <a:lnTo>
                    <a:pt x="240" y="916"/>
                  </a:lnTo>
                  <a:lnTo>
                    <a:pt x="252" y="920"/>
                  </a:lnTo>
                  <a:lnTo>
                    <a:pt x="264" y="925"/>
                  </a:lnTo>
                  <a:lnTo>
                    <a:pt x="275" y="930"/>
                  </a:lnTo>
                  <a:lnTo>
                    <a:pt x="290" y="937"/>
                  </a:lnTo>
                  <a:lnTo>
                    <a:pt x="302" y="939"/>
                  </a:lnTo>
                  <a:lnTo>
                    <a:pt x="318" y="944"/>
                  </a:lnTo>
                  <a:lnTo>
                    <a:pt x="330" y="949"/>
                  </a:lnTo>
                  <a:lnTo>
                    <a:pt x="344" y="954"/>
                  </a:lnTo>
                  <a:lnTo>
                    <a:pt x="359" y="954"/>
                  </a:lnTo>
                  <a:lnTo>
                    <a:pt x="373" y="956"/>
                  </a:lnTo>
                  <a:lnTo>
                    <a:pt x="387" y="958"/>
                  </a:lnTo>
                  <a:lnTo>
                    <a:pt x="401" y="961"/>
                  </a:lnTo>
                  <a:lnTo>
                    <a:pt x="415" y="963"/>
                  </a:lnTo>
                  <a:lnTo>
                    <a:pt x="430" y="963"/>
                  </a:lnTo>
                  <a:lnTo>
                    <a:pt x="446" y="965"/>
                  </a:lnTo>
                  <a:lnTo>
                    <a:pt x="460" y="968"/>
                  </a:lnTo>
                  <a:lnTo>
                    <a:pt x="475" y="968"/>
                  </a:lnTo>
                  <a:lnTo>
                    <a:pt x="489" y="968"/>
                  </a:lnTo>
                  <a:lnTo>
                    <a:pt x="503" y="968"/>
                  </a:lnTo>
                  <a:lnTo>
                    <a:pt x="520" y="968"/>
                  </a:lnTo>
                  <a:lnTo>
                    <a:pt x="532" y="965"/>
                  </a:lnTo>
                  <a:lnTo>
                    <a:pt x="548" y="965"/>
                  </a:lnTo>
                  <a:lnTo>
                    <a:pt x="562" y="963"/>
                  </a:lnTo>
                  <a:lnTo>
                    <a:pt x="577" y="963"/>
                  </a:lnTo>
                  <a:lnTo>
                    <a:pt x="591" y="961"/>
                  </a:lnTo>
                  <a:lnTo>
                    <a:pt x="605" y="961"/>
                  </a:lnTo>
                  <a:lnTo>
                    <a:pt x="617" y="958"/>
                  </a:lnTo>
                  <a:lnTo>
                    <a:pt x="634" y="958"/>
                  </a:lnTo>
                  <a:lnTo>
                    <a:pt x="648" y="956"/>
                  </a:lnTo>
                  <a:lnTo>
                    <a:pt x="660" y="954"/>
                  </a:lnTo>
                  <a:lnTo>
                    <a:pt x="674" y="951"/>
                  </a:lnTo>
                  <a:lnTo>
                    <a:pt x="691" y="951"/>
                  </a:lnTo>
                  <a:lnTo>
                    <a:pt x="702" y="947"/>
                  </a:lnTo>
                  <a:lnTo>
                    <a:pt x="714" y="944"/>
                  </a:lnTo>
                  <a:lnTo>
                    <a:pt x="728" y="942"/>
                  </a:lnTo>
                  <a:lnTo>
                    <a:pt x="740" y="939"/>
                  </a:lnTo>
                  <a:lnTo>
                    <a:pt x="752" y="935"/>
                  </a:lnTo>
                  <a:lnTo>
                    <a:pt x="764" y="932"/>
                  </a:lnTo>
                  <a:lnTo>
                    <a:pt x="776" y="930"/>
                  </a:lnTo>
                  <a:lnTo>
                    <a:pt x="788" y="928"/>
                  </a:lnTo>
                  <a:lnTo>
                    <a:pt x="797" y="923"/>
                  </a:lnTo>
                  <a:lnTo>
                    <a:pt x="809" y="920"/>
                  </a:lnTo>
                  <a:lnTo>
                    <a:pt x="819" y="918"/>
                  </a:lnTo>
                  <a:lnTo>
                    <a:pt x="830" y="916"/>
                  </a:lnTo>
                  <a:lnTo>
                    <a:pt x="840" y="911"/>
                  </a:lnTo>
                  <a:lnTo>
                    <a:pt x="849" y="909"/>
                  </a:lnTo>
                  <a:lnTo>
                    <a:pt x="859" y="906"/>
                  </a:lnTo>
                  <a:lnTo>
                    <a:pt x="868" y="904"/>
                  </a:lnTo>
                  <a:lnTo>
                    <a:pt x="875" y="901"/>
                  </a:lnTo>
                  <a:lnTo>
                    <a:pt x="883" y="899"/>
                  </a:lnTo>
                  <a:lnTo>
                    <a:pt x="890" y="897"/>
                  </a:lnTo>
                  <a:lnTo>
                    <a:pt x="897" y="894"/>
                  </a:lnTo>
                  <a:lnTo>
                    <a:pt x="909" y="890"/>
                  </a:lnTo>
                  <a:lnTo>
                    <a:pt x="921" y="887"/>
                  </a:lnTo>
                  <a:lnTo>
                    <a:pt x="928" y="882"/>
                  </a:lnTo>
                  <a:lnTo>
                    <a:pt x="935" y="882"/>
                  </a:lnTo>
                  <a:lnTo>
                    <a:pt x="937" y="880"/>
                  </a:lnTo>
                  <a:lnTo>
                    <a:pt x="942" y="880"/>
                  </a:lnTo>
                  <a:lnTo>
                    <a:pt x="942" y="878"/>
                  </a:lnTo>
                  <a:lnTo>
                    <a:pt x="949" y="873"/>
                  </a:lnTo>
                  <a:lnTo>
                    <a:pt x="951" y="866"/>
                  </a:lnTo>
                  <a:lnTo>
                    <a:pt x="958" y="861"/>
                  </a:lnTo>
                  <a:lnTo>
                    <a:pt x="963" y="854"/>
                  </a:lnTo>
                  <a:lnTo>
                    <a:pt x="970" y="847"/>
                  </a:lnTo>
                  <a:lnTo>
                    <a:pt x="977" y="837"/>
                  </a:lnTo>
                  <a:lnTo>
                    <a:pt x="985" y="828"/>
                  </a:lnTo>
                  <a:lnTo>
                    <a:pt x="994" y="816"/>
                  </a:lnTo>
                  <a:lnTo>
                    <a:pt x="1001" y="804"/>
                  </a:lnTo>
                  <a:lnTo>
                    <a:pt x="1006" y="797"/>
                  </a:lnTo>
                  <a:lnTo>
                    <a:pt x="1011" y="790"/>
                  </a:lnTo>
                  <a:lnTo>
                    <a:pt x="1013" y="783"/>
                  </a:lnTo>
                  <a:lnTo>
                    <a:pt x="1018" y="776"/>
                  </a:lnTo>
                  <a:lnTo>
                    <a:pt x="1023" y="766"/>
                  </a:lnTo>
                  <a:lnTo>
                    <a:pt x="1027" y="759"/>
                  </a:lnTo>
                  <a:lnTo>
                    <a:pt x="1032" y="750"/>
                  </a:lnTo>
                  <a:lnTo>
                    <a:pt x="1037" y="742"/>
                  </a:lnTo>
                  <a:lnTo>
                    <a:pt x="1041" y="733"/>
                  </a:lnTo>
                  <a:lnTo>
                    <a:pt x="1044" y="723"/>
                  </a:lnTo>
                  <a:lnTo>
                    <a:pt x="1049" y="712"/>
                  </a:lnTo>
                  <a:lnTo>
                    <a:pt x="1053" y="702"/>
                  </a:lnTo>
                  <a:lnTo>
                    <a:pt x="1058" y="690"/>
                  </a:lnTo>
                  <a:lnTo>
                    <a:pt x="1060" y="681"/>
                  </a:lnTo>
                  <a:lnTo>
                    <a:pt x="1065" y="669"/>
                  </a:lnTo>
                  <a:lnTo>
                    <a:pt x="1070" y="659"/>
                  </a:lnTo>
                  <a:lnTo>
                    <a:pt x="1072" y="645"/>
                  </a:lnTo>
                  <a:lnTo>
                    <a:pt x="1077" y="636"/>
                  </a:lnTo>
                  <a:lnTo>
                    <a:pt x="1079" y="621"/>
                  </a:lnTo>
                  <a:lnTo>
                    <a:pt x="1084" y="610"/>
                  </a:lnTo>
                  <a:lnTo>
                    <a:pt x="1087" y="595"/>
                  </a:lnTo>
                  <a:lnTo>
                    <a:pt x="1091" y="581"/>
                  </a:lnTo>
                  <a:lnTo>
                    <a:pt x="1094" y="567"/>
                  </a:lnTo>
                  <a:lnTo>
                    <a:pt x="1096" y="555"/>
                  </a:lnTo>
                  <a:lnTo>
                    <a:pt x="1098" y="538"/>
                  </a:lnTo>
                  <a:lnTo>
                    <a:pt x="1101" y="524"/>
                  </a:lnTo>
                  <a:lnTo>
                    <a:pt x="1101" y="507"/>
                  </a:lnTo>
                  <a:lnTo>
                    <a:pt x="1103" y="493"/>
                  </a:lnTo>
                  <a:lnTo>
                    <a:pt x="1106" y="477"/>
                  </a:lnTo>
                  <a:lnTo>
                    <a:pt x="1106" y="460"/>
                  </a:lnTo>
                  <a:lnTo>
                    <a:pt x="1108" y="443"/>
                  </a:lnTo>
                  <a:lnTo>
                    <a:pt x="1110" y="429"/>
                  </a:lnTo>
                  <a:lnTo>
                    <a:pt x="1110" y="410"/>
                  </a:lnTo>
                  <a:lnTo>
                    <a:pt x="1110" y="391"/>
                  </a:lnTo>
                  <a:lnTo>
                    <a:pt x="1110" y="372"/>
                  </a:lnTo>
                  <a:lnTo>
                    <a:pt x="1113" y="356"/>
                  </a:lnTo>
                  <a:lnTo>
                    <a:pt x="1110" y="337"/>
                  </a:lnTo>
                  <a:lnTo>
                    <a:pt x="1110" y="318"/>
                  </a:lnTo>
                  <a:lnTo>
                    <a:pt x="1108" y="296"/>
                  </a:lnTo>
                  <a:lnTo>
                    <a:pt x="1108" y="277"/>
                  </a:lnTo>
                  <a:lnTo>
                    <a:pt x="1106" y="273"/>
                  </a:lnTo>
                  <a:lnTo>
                    <a:pt x="1098" y="263"/>
                  </a:lnTo>
                  <a:lnTo>
                    <a:pt x="1091" y="254"/>
                  </a:lnTo>
                  <a:lnTo>
                    <a:pt x="1084" y="246"/>
                  </a:lnTo>
                  <a:lnTo>
                    <a:pt x="1077" y="235"/>
                  </a:lnTo>
                  <a:lnTo>
                    <a:pt x="1070" y="225"/>
                  </a:lnTo>
                  <a:lnTo>
                    <a:pt x="1058" y="213"/>
                  </a:lnTo>
                  <a:lnTo>
                    <a:pt x="1046" y="201"/>
                  </a:lnTo>
                  <a:lnTo>
                    <a:pt x="1034" y="187"/>
                  </a:lnTo>
                  <a:lnTo>
                    <a:pt x="1020" y="175"/>
                  </a:lnTo>
                  <a:lnTo>
                    <a:pt x="1013" y="168"/>
                  </a:lnTo>
                  <a:lnTo>
                    <a:pt x="1006" y="163"/>
                  </a:lnTo>
                  <a:lnTo>
                    <a:pt x="999" y="156"/>
                  </a:lnTo>
                  <a:lnTo>
                    <a:pt x="992" y="149"/>
                  </a:lnTo>
                  <a:lnTo>
                    <a:pt x="982" y="144"/>
                  </a:lnTo>
                  <a:lnTo>
                    <a:pt x="975" y="140"/>
                  </a:lnTo>
                  <a:lnTo>
                    <a:pt x="966" y="133"/>
                  </a:lnTo>
                  <a:lnTo>
                    <a:pt x="958" y="128"/>
                  </a:lnTo>
                  <a:lnTo>
                    <a:pt x="949" y="121"/>
                  </a:lnTo>
                  <a:lnTo>
                    <a:pt x="940" y="116"/>
                  </a:lnTo>
                  <a:lnTo>
                    <a:pt x="930" y="109"/>
                  </a:lnTo>
                  <a:lnTo>
                    <a:pt x="921" y="106"/>
                  </a:lnTo>
                  <a:lnTo>
                    <a:pt x="909" y="102"/>
                  </a:lnTo>
                  <a:lnTo>
                    <a:pt x="899" y="95"/>
                  </a:lnTo>
                  <a:lnTo>
                    <a:pt x="890" y="92"/>
                  </a:lnTo>
                  <a:lnTo>
                    <a:pt x="880" y="90"/>
                  </a:lnTo>
                  <a:lnTo>
                    <a:pt x="868" y="85"/>
                  </a:lnTo>
                  <a:lnTo>
                    <a:pt x="857" y="83"/>
                  </a:lnTo>
                  <a:lnTo>
                    <a:pt x="845" y="80"/>
                  </a:lnTo>
                  <a:lnTo>
                    <a:pt x="835" y="78"/>
                  </a:lnTo>
                  <a:lnTo>
                    <a:pt x="823" y="76"/>
                  </a:lnTo>
                  <a:lnTo>
                    <a:pt x="811" y="73"/>
                  </a:lnTo>
                  <a:lnTo>
                    <a:pt x="802" y="73"/>
                  </a:lnTo>
                  <a:lnTo>
                    <a:pt x="790" y="73"/>
                  </a:lnTo>
                  <a:lnTo>
                    <a:pt x="776" y="73"/>
                  </a:lnTo>
                  <a:lnTo>
                    <a:pt x="764" y="73"/>
                  </a:lnTo>
                  <a:lnTo>
                    <a:pt x="752" y="76"/>
                  </a:lnTo>
                  <a:lnTo>
                    <a:pt x="738" y="78"/>
                  </a:lnTo>
                  <a:lnTo>
                    <a:pt x="724" y="80"/>
                  </a:lnTo>
                  <a:lnTo>
                    <a:pt x="712" y="83"/>
                  </a:lnTo>
                  <a:lnTo>
                    <a:pt x="700" y="87"/>
                  </a:lnTo>
                  <a:lnTo>
                    <a:pt x="688" y="92"/>
                  </a:lnTo>
                  <a:lnTo>
                    <a:pt x="674" y="97"/>
                  </a:lnTo>
                  <a:lnTo>
                    <a:pt x="660" y="104"/>
                  </a:lnTo>
                  <a:lnTo>
                    <a:pt x="645" y="111"/>
                  </a:lnTo>
                  <a:lnTo>
                    <a:pt x="631" y="121"/>
                  </a:lnTo>
                  <a:lnTo>
                    <a:pt x="617" y="128"/>
                  </a:lnTo>
                  <a:lnTo>
                    <a:pt x="605" y="137"/>
                  </a:lnTo>
                  <a:lnTo>
                    <a:pt x="591" y="147"/>
                  </a:lnTo>
                  <a:lnTo>
                    <a:pt x="577" y="159"/>
                  </a:lnTo>
                  <a:lnTo>
                    <a:pt x="577" y="161"/>
                  </a:lnTo>
                  <a:lnTo>
                    <a:pt x="577" y="168"/>
                  </a:lnTo>
                  <a:lnTo>
                    <a:pt x="579" y="175"/>
                  </a:lnTo>
                  <a:lnTo>
                    <a:pt x="586" y="189"/>
                  </a:lnTo>
                  <a:lnTo>
                    <a:pt x="589" y="194"/>
                  </a:lnTo>
                  <a:lnTo>
                    <a:pt x="591" y="201"/>
                  </a:lnTo>
                  <a:lnTo>
                    <a:pt x="596" y="208"/>
                  </a:lnTo>
                  <a:lnTo>
                    <a:pt x="603" y="216"/>
                  </a:lnTo>
                  <a:lnTo>
                    <a:pt x="608" y="223"/>
                  </a:lnTo>
                  <a:lnTo>
                    <a:pt x="615" y="230"/>
                  </a:lnTo>
                  <a:lnTo>
                    <a:pt x="619" y="235"/>
                  </a:lnTo>
                  <a:lnTo>
                    <a:pt x="631" y="244"/>
                  </a:lnTo>
                  <a:lnTo>
                    <a:pt x="638" y="246"/>
                  </a:lnTo>
                  <a:lnTo>
                    <a:pt x="650" y="251"/>
                  </a:lnTo>
                  <a:lnTo>
                    <a:pt x="660" y="254"/>
                  </a:lnTo>
                  <a:lnTo>
                    <a:pt x="674" y="256"/>
                  </a:lnTo>
                  <a:lnTo>
                    <a:pt x="681" y="256"/>
                  </a:lnTo>
                  <a:lnTo>
                    <a:pt x="688" y="256"/>
                  </a:lnTo>
                  <a:lnTo>
                    <a:pt x="695" y="256"/>
                  </a:lnTo>
                  <a:lnTo>
                    <a:pt x="702" y="258"/>
                  </a:lnTo>
                  <a:lnTo>
                    <a:pt x="709" y="256"/>
                  </a:lnTo>
                  <a:lnTo>
                    <a:pt x="719" y="256"/>
                  </a:lnTo>
                  <a:lnTo>
                    <a:pt x="728" y="256"/>
                  </a:lnTo>
                  <a:lnTo>
                    <a:pt x="738" y="256"/>
                  </a:lnTo>
                  <a:lnTo>
                    <a:pt x="745" y="254"/>
                  </a:lnTo>
                  <a:lnTo>
                    <a:pt x="755" y="251"/>
                  </a:lnTo>
                  <a:lnTo>
                    <a:pt x="764" y="246"/>
                  </a:lnTo>
                  <a:lnTo>
                    <a:pt x="776" y="244"/>
                  </a:lnTo>
                  <a:lnTo>
                    <a:pt x="785" y="242"/>
                  </a:lnTo>
                  <a:lnTo>
                    <a:pt x="797" y="237"/>
                  </a:lnTo>
                  <a:lnTo>
                    <a:pt x="809" y="232"/>
                  </a:lnTo>
                  <a:lnTo>
                    <a:pt x="821" y="227"/>
                  </a:lnTo>
                  <a:lnTo>
                    <a:pt x="833" y="223"/>
                  </a:lnTo>
                  <a:lnTo>
                    <a:pt x="847" y="216"/>
                  </a:lnTo>
                  <a:lnTo>
                    <a:pt x="859" y="208"/>
                  </a:lnTo>
                  <a:lnTo>
                    <a:pt x="873" y="201"/>
                  </a:lnTo>
                  <a:lnTo>
                    <a:pt x="887" y="192"/>
                  </a:lnTo>
                  <a:lnTo>
                    <a:pt x="902" y="185"/>
                  </a:lnTo>
                  <a:lnTo>
                    <a:pt x="916" y="175"/>
                  </a:lnTo>
                  <a:lnTo>
                    <a:pt x="932" y="166"/>
                  </a:lnTo>
                  <a:lnTo>
                    <a:pt x="994" y="225"/>
                  </a:lnTo>
                  <a:lnTo>
                    <a:pt x="992" y="225"/>
                  </a:lnTo>
                  <a:lnTo>
                    <a:pt x="985" y="232"/>
                  </a:lnTo>
                  <a:lnTo>
                    <a:pt x="977" y="235"/>
                  </a:lnTo>
                  <a:lnTo>
                    <a:pt x="973" y="242"/>
                  </a:lnTo>
                  <a:lnTo>
                    <a:pt x="966" y="246"/>
                  </a:lnTo>
                  <a:lnTo>
                    <a:pt x="956" y="254"/>
                  </a:lnTo>
                  <a:lnTo>
                    <a:pt x="947" y="261"/>
                  </a:lnTo>
                  <a:lnTo>
                    <a:pt x="937" y="268"/>
                  </a:lnTo>
                  <a:lnTo>
                    <a:pt x="925" y="275"/>
                  </a:lnTo>
                  <a:lnTo>
                    <a:pt x="913" y="282"/>
                  </a:lnTo>
                  <a:lnTo>
                    <a:pt x="899" y="289"/>
                  </a:lnTo>
                  <a:lnTo>
                    <a:pt x="887" y="296"/>
                  </a:lnTo>
                  <a:lnTo>
                    <a:pt x="880" y="299"/>
                  </a:lnTo>
                  <a:lnTo>
                    <a:pt x="871" y="301"/>
                  </a:lnTo>
                  <a:lnTo>
                    <a:pt x="864" y="306"/>
                  </a:lnTo>
                  <a:lnTo>
                    <a:pt x="857" y="310"/>
                  </a:lnTo>
                  <a:lnTo>
                    <a:pt x="847" y="313"/>
                  </a:lnTo>
                  <a:lnTo>
                    <a:pt x="840" y="315"/>
                  </a:lnTo>
                  <a:lnTo>
                    <a:pt x="830" y="318"/>
                  </a:lnTo>
                  <a:lnTo>
                    <a:pt x="823" y="320"/>
                  </a:lnTo>
                  <a:lnTo>
                    <a:pt x="811" y="320"/>
                  </a:lnTo>
                  <a:lnTo>
                    <a:pt x="804" y="322"/>
                  </a:lnTo>
                  <a:lnTo>
                    <a:pt x="795" y="327"/>
                  </a:lnTo>
                  <a:lnTo>
                    <a:pt x="785" y="329"/>
                  </a:lnTo>
                  <a:lnTo>
                    <a:pt x="776" y="329"/>
                  </a:lnTo>
                  <a:lnTo>
                    <a:pt x="766" y="332"/>
                  </a:lnTo>
                  <a:lnTo>
                    <a:pt x="755" y="332"/>
                  </a:lnTo>
                  <a:lnTo>
                    <a:pt x="745" y="334"/>
                  </a:lnTo>
                  <a:lnTo>
                    <a:pt x="736" y="334"/>
                  </a:lnTo>
                  <a:lnTo>
                    <a:pt x="724" y="334"/>
                  </a:lnTo>
                  <a:lnTo>
                    <a:pt x="714" y="334"/>
                  </a:lnTo>
                  <a:lnTo>
                    <a:pt x="705" y="334"/>
                  </a:lnTo>
                  <a:lnTo>
                    <a:pt x="693" y="334"/>
                  </a:lnTo>
                  <a:lnTo>
                    <a:pt x="681" y="332"/>
                  </a:lnTo>
                  <a:lnTo>
                    <a:pt x="672" y="332"/>
                  </a:lnTo>
                  <a:lnTo>
                    <a:pt x="660" y="329"/>
                  </a:lnTo>
                  <a:lnTo>
                    <a:pt x="648" y="327"/>
                  </a:lnTo>
                  <a:lnTo>
                    <a:pt x="636" y="325"/>
                  </a:lnTo>
                  <a:lnTo>
                    <a:pt x="624" y="322"/>
                  </a:lnTo>
                  <a:lnTo>
                    <a:pt x="612" y="320"/>
                  </a:lnTo>
                  <a:lnTo>
                    <a:pt x="600" y="315"/>
                  </a:lnTo>
                  <a:lnTo>
                    <a:pt x="589" y="310"/>
                  </a:lnTo>
                  <a:lnTo>
                    <a:pt x="574" y="306"/>
                  </a:lnTo>
                  <a:lnTo>
                    <a:pt x="565" y="301"/>
                  </a:lnTo>
                  <a:lnTo>
                    <a:pt x="551" y="296"/>
                  </a:lnTo>
                  <a:lnTo>
                    <a:pt x="539" y="292"/>
                  </a:lnTo>
                  <a:lnTo>
                    <a:pt x="527" y="284"/>
                  </a:lnTo>
                  <a:lnTo>
                    <a:pt x="515" y="277"/>
                  </a:lnTo>
                  <a:lnTo>
                    <a:pt x="513" y="275"/>
                  </a:lnTo>
                  <a:lnTo>
                    <a:pt x="508" y="270"/>
                  </a:lnTo>
                  <a:lnTo>
                    <a:pt x="501" y="258"/>
                  </a:lnTo>
                  <a:lnTo>
                    <a:pt x="494" y="246"/>
                  </a:lnTo>
                  <a:lnTo>
                    <a:pt x="489" y="237"/>
                  </a:lnTo>
                  <a:lnTo>
                    <a:pt x="484" y="230"/>
                  </a:lnTo>
                  <a:lnTo>
                    <a:pt x="482" y="223"/>
                  </a:lnTo>
                  <a:lnTo>
                    <a:pt x="479" y="213"/>
                  </a:lnTo>
                  <a:lnTo>
                    <a:pt x="475" y="204"/>
                  </a:lnTo>
                  <a:lnTo>
                    <a:pt x="470" y="194"/>
                  </a:lnTo>
                  <a:lnTo>
                    <a:pt x="468" y="185"/>
                  </a:lnTo>
                  <a:lnTo>
                    <a:pt x="468" y="175"/>
                  </a:lnTo>
                  <a:lnTo>
                    <a:pt x="465" y="163"/>
                  </a:lnTo>
                  <a:lnTo>
                    <a:pt x="465" y="154"/>
                  </a:lnTo>
                  <a:lnTo>
                    <a:pt x="465" y="142"/>
                  </a:lnTo>
                  <a:lnTo>
                    <a:pt x="468" y="133"/>
                  </a:lnTo>
                  <a:lnTo>
                    <a:pt x="470" y="121"/>
                  </a:lnTo>
                  <a:lnTo>
                    <a:pt x="475" y="109"/>
                  </a:lnTo>
                  <a:lnTo>
                    <a:pt x="479" y="99"/>
                  </a:lnTo>
                  <a:lnTo>
                    <a:pt x="487" y="90"/>
                  </a:lnTo>
                  <a:lnTo>
                    <a:pt x="494" y="78"/>
                  </a:lnTo>
                  <a:lnTo>
                    <a:pt x="503" y="68"/>
                  </a:lnTo>
                  <a:lnTo>
                    <a:pt x="508" y="64"/>
                  </a:lnTo>
                  <a:lnTo>
                    <a:pt x="515" y="59"/>
                  </a:lnTo>
                  <a:lnTo>
                    <a:pt x="522" y="54"/>
                  </a:lnTo>
                  <a:lnTo>
                    <a:pt x="529" y="49"/>
                  </a:lnTo>
                  <a:lnTo>
                    <a:pt x="534" y="45"/>
                  </a:lnTo>
                  <a:lnTo>
                    <a:pt x="543" y="40"/>
                  </a:lnTo>
                  <a:lnTo>
                    <a:pt x="551" y="38"/>
                  </a:lnTo>
                  <a:lnTo>
                    <a:pt x="562" y="33"/>
                  </a:lnTo>
                  <a:lnTo>
                    <a:pt x="570" y="28"/>
                  </a:lnTo>
                  <a:lnTo>
                    <a:pt x="579" y="26"/>
                  </a:lnTo>
                  <a:lnTo>
                    <a:pt x="591" y="21"/>
                  </a:lnTo>
                  <a:lnTo>
                    <a:pt x="603" y="19"/>
                  </a:lnTo>
                  <a:lnTo>
                    <a:pt x="612" y="16"/>
                  </a:lnTo>
                  <a:lnTo>
                    <a:pt x="624" y="11"/>
                  </a:lnTo>
                  <a:lnTo>
                    <a:pt x="636" y="9"/>
                  </a:lnTo>
                  <a:lnTo>
                    <a:pt x="648" y="7"/>
                  </a:lnTo>
                  <a:lnTo>
                    <a:pt x="657" y="4"/>
                  </a:lnTo>
                  <a:lnTo>
                    <a:pt x="669" y="2"/>
                  </a:lnTo>
                  <a:lnTo>
                    <a:pt x="681" y="2"/>
                  </a:lnTo>
                  <a:lnTo>
                    <a:pt x="693" y="2"/>
                  </a:lnTo>
                  <a:lnTo>
                    <a:pt x="705" y="0"/>
                  </a:lnTo>
                  <a:lnTo>
                    <a:pt x="717" y="0"/>
                  </a:lnTo>
                  <a:lnTo>
                    <a:pt x="728" y="0"/>
                  </a:lnTo>
                  <a:lnTo>
                    <a:pt x="738" y="0"/>
                  </a:lnTo>
                  <a:lnTo>
                    <a:pt x="750" y="0"/>
                  </a:lnTo>
                  <a:lnTo>
                    <a:pt x="762" y="0"/>
                  </a:lnTo>
                  <a:lnTo>
                    <a:pt x="774" y="2"/>
                  </a:lnTo>
                  <a:lnTo>
                    <a:pt x="785" y="4"/>
                  </a:lnTo>
                  <a:lnTo>
                    <a:pt x="795" y="4"/>
                  </a:lnTo>
                  <a:lnTo>
                    <a:pt x="807" y="4"/>
                  </a:lnTo>
                  <a:lnTo>
                    <a:pt x="819" y="7"/>
                  </a:lnTo>
                  <a:lnTo>
                    <a:pt x="828" y="9"/>
                  </a:lnTo>
                  <a:lnTo>
                    <a:pt x="840" y="9"/>
                  </a:lnTo>
                  <a:lnTo>
                    <a:pt x="849" y="14"/>
                  </a:lnTo>
                  <a:lnTo>
                    <a:pt x="861" y="16"/>
                  </a:lnTo>
                  <a:lnTo>
                    <a:pt x="873" y="19"/>
                  </a:lnTo>
                  <a:lnTo>
                    <a:pt x="883" y="21"/>
                  </a:lnTo>
                  <a:lnTo>
                    <a:pt x="892" y="23"/>
                  </a:lnTo>
                  <a:lnTo>
                    <a:pt x="904" y="26"/>
                  </a:lnTo>
                  <a:lnTo>
                    <a:pt x="913" y="30"/>
                  </a:lnTo>
                  <a:lnTo>
                    <a:pt x="923" y="33"/>
                  </a:lnTo>
                  <a:lnTo>
                    <a:pt x="932" y="38"/>
                  </a:lnTo>
                  <a:lnTo>
                    <a:pt x="944" y="40"/>
                  </a:lnTo>
                  <a:lnTo>
                    <a:pt x="954" y="45"/>
                  </a:lnTo>
                  <a:lnTo>
                    <a:pt x="963" y="47"/>
                  </a:lnTo>
                  <a:lnTo>
                    <a:pt x="973" y="49"/>
                  </a:lnTo>
                  <a:lnTo>
                    <a:pt x="980" y="54"/>
                  </a:lnTo>
                  <a:lnTo>
                    <a:pt x="989" y="57"/>
                  </a:lnTo>
                  <a:lnTo>
                    <a:pt x="996" y="59"/>
                  </a:lnTo>
                  <a:lnTo>
                    <a:pt x="1006" y="64"/>
                  </a:lnTo>
                  <a:lnTo>
                    <a:pt x="1015" y="66"/>
                  </a:lnTo>
                  <a:lnTo>
                    <a:pt x="1023" y="71"/>
                  </a:lnTo>
                  <a:lnTo>
                    <a:pt x="1030" y="73"/>
                  </a:lnTo>
                  <a:lnTo>
                    <a:pt x="1037" y="78"/>
                  </a:lnTo>
                  <a:lnTo>
                    <a:pt x="1044" y="80"/>
                  </a:lnTo>
                  <a:lnTo>
                    <a:pt x="1053" y="85"/>
                  </a:lnTo>
                  <a:lnTo>
                    <a:pt x="1058" y="87"/>
                  </a:lnTo>
                  <a:lnTo>
                    <a:pt x="1068" y="90"/>
                  </a:lnTo>
                  <a:lnTo>
                    <a:pt x="1072" y="92"/>
                  </a:lnTo>
                  <a:lnTo>
                    <a:pt x="1079" y="97"/>
                  </a:lnTo>
                  <a:lnTo>
                    <a:pt x="1089" y="102"/>
                  </a:lnTo>
                  <a:lnTo>
                    <a:pt x="1098" y="106"/>
                  </a:lnTo>
                  <a:lnTo>
                    <a:pt x="1106" y="111"/>
                  </a:lnTo>
                  <a:lnTo>
                    <a:pt x="1115" y="116"/>
                  </a:lnTo>
                  <a:lnTo>
                    <a:pt x="1124" y="123"/>
                  </a:lnTo>
                  <a:lnTo>
                    <a:pt x="1127" y="125"/>
                  </a:lnTo>
                  <a:lnTo>
                    <a:pt x="1129" y="128"/>
                  </a:lnTo>
                  <a:lnTo>
                    <a:pt x="1132" y="133"/>
                  </a:lnTo>
                  <a:lnTo>
                    <a:pt x="1136" y="142"/>
                  </a:lnTo>
                  <a:lnTo>
                    <a:pt x="1139" y="149"/>
                  </a:lnTo>
                  <a:lnTo>
                    <a:pt x="1146" y="161"/>
                  </a:lnTo>
                  <a:lnTo>
                    <a:pt x="1148" y="166"/>
                  </a:lnTo>
                  <a:lnTo>
                    <a:pt x="1151" y="173"/>
                  </a:lnTo>
                  <a:lnTo>
                    <a:pt x="1155" y="180"/>
                  </a:lnTo>
                  <a:lnTo>
                    <a:pt x="1158" y="187"/>
                  </a:lnTo>
                  <a:lnTo>
                    <a:pt x="1160" y="194"/>
                  </a:lnTo>
                  <a:lnTo>
                    <a:pt x="1165" y="204"/>
                  </a:lnTo>
                  <a:lnTo>
                    <a:pt x="1167" y="211"/>
                  </a:lnTo>
                  <a:lnTo>
                    <a:pt x="1172" y="220"/>
                  </a:lnTo>
                  <a:lnTo>
                    <a:pt x="1177" y="227"/>
                  </a:lnTo>
                  <a:lnTo>
                    <a:pt x="1179" y="237"/>
                  </a:lnTo>
                  <a:lnTo>
                    <a:pt x="1184" y="246"/>
                  </a:lnTo>
                  <a:lnTo>
                    <a:pt x="1186" y="258"/>
                  </a:lnTo>
                  <a:lnTo>
                    <a:pt x="1191" y="268"/>
                  </a:lnTo>
                  <a:lnTo>
                    <a:pt x="1196" y="277"/>
                  </a:lnTo>
                  <a:lnTo>
                    <a:pt x="1198" y="289"/>
                  </a:lnTo>
                  <a:lnTo>
                    <a:pt x="1203" y="299"/>
                  </a:lnTo>
                  <a:lnTo>
                    <a:pt x="1205" y="310"/>
                  </a:lnTo>
                  <a:lnTo>
                    <a:pt x="1210" y="320"/>
                  </a:lnTo>
                  <a:lnTo>
                    <a:pt x="1212" y="332"/>
                  </a:lnTo>
                  <a:lnTo>
                    <a:pt x="1217" y="344"/>
                  </a:lnTo>
                  <a:lnTo>
                    <a:pt x="1219" y="356"/>
                  </a:lnTo>
                  <a:lnTo>
                    <a:pt x="1222" y="367"/>
                  </a:lnTo>
                  <a:lnTo>
                    <a:pt x="1224" y="379"/>
                  </a:lnTo>
                  <a:lnTo>
                    <a:pt x="1229" y="391"/>
                  </a:lnTo>
                  <a:lnTo>
                    <a:pt x="1231" y="401"/>
                  </a:lnTo>
                  <a:lnTo>
                    <a:pt x="1234" y="415"/>
                  </a:lnTo>
                  <a:lnTo>
                    <a:pt x="1236" y="427"/>
                  </a:lnTo>
                  <a:lnTo>
                    <a:pt x="1241" y="439"/>
                  </a:lnTo>
                  <a:lnTo>
                    <a:pt x="1241" y="451"/>
                  </a:lnTo>
                  <a:lnTo>
                    <a:pt x="1243" y="462"/>
                  </a:lnTo>
                  <a:lnTo>
                    <a:pt x="1245" y="477"/>
                  </a:lnTo>
                  <a:lnTo>
                    <a:pt x="1248" y="488"/>
                  </a:lnTo>
                  <a:lnTo>
                    <a:pt x="1248" y="500"/>
                  </a:lnTo>
                  <a:lnTo>
                    <a:pt x="1250" y="512"/>
                  </a:lnTo>
                  <a:lnTo>
                    <a:pt x="1250" y="524"/>
                  </a:lnTo>
                  <a:lnTo>
                    <a:pt x="1253" y="538"/>
                  </a:lnTo>
                  <a:lnTo>
                    <a:pt x="1250" y="548"/>
                  </a:lnTo>
                  <a:lnTo>
                    <a:pt x="1250" y="560"/>
                  </a:lnTo>
                  <a:lnTo>
                    <a:pt x="1250" y="572"/>
                  </a:lnTo>
                  <a:lnTo>
                    <a:pt x="1250" y="583"/>
                  </a:lnTo>
                  <a:lnTo>
                    <a:pt x="1248" y="595"/>
                  </a:lnTo>
                  <a:lnTo>
                    <a:pt x="1248" y="607"/>
                  </a:lnTo>
                  <a:lnTo>
                    <a:pt x="1245" y="619"/>
                  </a:lnTo>
                  <a:lnTo>
                    <a:pt x="1245" y="631"/>
                  </a:lnTo>
                  <a:lnTo>
                    <a:pt x="1243" y="640"/>
                  </a:lnTo>
                  <a:lnTo>
                    <a:pt x="1241" y="652"/>
                  </a:lnTo>
                  <a:lnTo>
                    <a:pt x="1236" y="662"/>
                  </a:lnTo>
                  <a:lnTo>
                    <a:pt x="1234" y="674"/>
                  </a:lnTo>
                  <a:lnTo>
                    <a:pt x="1229" y="683"/>
                  </a:lnTo>
                  <a:lnTo>
                    <a:pt x="1224" y="693"/>
                  </a:lnTo>
                  <a:lnTo>
                    <a:pt x="1219" y="704"/>
                  </a:lnTo>
                  <a:lnTo>
                    <a:pt x="1215" y="714"/>
                  </a:lnTo>
                  <a:lnTo>
                    <a:pt x="1212" y="714"/>
                  </a:lnTo>
                  <a:lnTo>
                    <a:pt x="1212" y="716"/>
                  </a:lnTo>
                  <a:lnTo>
                    <a:pt x="1207" y="721"/>
                  </a:lnTo>
                  <a:lnTo>
                    <a:pt x="1205" y="728"/>
                  </a:lnTo>
                  <a:lnTo>
                    <a:pt x="1200" y="735"/>
                  </a:lnTo>
                  <a:lnTo>
                    <a:pt x="1196" y="747"/>
                  </a:lnTo>
                  <a:lnTo>
                    <a:pt x="1189" y="757"/>
                  </a:lnTo>
                  <a:lnTo>
                    <a:pt x="1181" y="771"/>
                  </a:lnTo>
                  <a:lnTo>
                    <a:pt x="1177" y="778"/>
                  </a:lnTo>
                  <a:lnTo>
                    <a:pt x="1172" y="785"/>
                  </a:lnTo>
                  <a:lnTo>
                    <a:pt x="1167" y="792"/>
                  </a:lnTo>
                  <a:lnTo>
                    <a:pt x="1162" y="799"/>
                  </a:lnTo>
                  <a:lnTo>
                    <a:pt x="1155" y="806"/>
                  </a:lnTo>
                  <a:lnTo>
                    <a:pt x="1151" y="814"/>
                  </a:lnTo>
                  <a:lnTo>
                    <a:pt x="1143" y="823"/>
                  </a:lnTo>
                  <a:lnTo>
                    <a:pt x="1139" y="830"/>
                  </a:lnTo>
                  <a:lnTo>
                    <a:pt x="1129" y="837"/>
                  </a:lnTo>
                  <a:lnTo>
                    <a:pt x="1122" y="847"/>
                  </a:lnTo>
                  <a:lnTo>
                    <a:pt x="1115" y="854"/>
                  </a:lnTo>
                  <a:lnTo>
                    <a:pt x="1106" y="863"/>
                  </a:lnTo>
                  <a:lnTo>
                    <a:pt x="1098" y="871"/>
                  </a:lnTo>
                  <a:lnTo>
                    <a:pt x="1089" y="880"/>
                  </a:lnTo>
                  <a:lnTo>
                    <a:pt x="1079" y="890"/>
                  </a:lnTo>
                  <a:lnTo>
                    <a:pt x="1072" y="897"/>
                  </a:lnTo>
                  <a:lnTo>
                    <a:pt x="1060" y="904"/>
                  </a:lnTo>
                  <a:lnTo>
                    <a:pt x="1051" y="913"/>
                  </a:lnTo>
                  <a:lnTo>
                    <a:pt x="1039" y="920"/>
                  </a:lnTo>
                  <a:lnTo>
                    <a:pt x="1027" y="930"/>
                  </a:lnTo>
                  <a:lnTo>
                    <a:pt x="1015" y="937"/>
                  </a:lnTo>
                  <a:lnTo>
                    <a:pt x="1004" y="944"/>
                  </a:lnTo>
                  <a:lnTo>
                    <a:pt x="992" y="951"/>
                  </a:lnTo>
                  <a:lnTo>
                    <a:pt x="977" y="961"/>
                  </a:lnTo>
                  <a:lnTo>
                    <a:pt x="963" y="965"/>
                  </a:lnTo>
                  <a:lnTo>
                    <a:pt x="949" y="975"/>
                  </a:lnTo>
                  <a:lnTo>
                    <a:pt x="935" y="982"/>
                  </a:lnTo>
                  <a:lnTo>
                    <a:pt x="921" y="989"/>
                  </a:lnTo>
                  <a:lnTo>
                    <a:pt x="904" y="996"/>
                  </a:lnTo>
                  <a:lnTo>
                    <a:pt x="887" y="1001"/>
                  </a:lnTo>
                  <a:lnTo>
                    <a:pt x="871" y="1008"/>
                  </a:lnTo>
                  <a:lnTo>
                    <a:pt x="857" y="1015"/>
                  </a:lnTo>
                  <a:lnTo>
                    <a:pt x="838" y="1018"/>
                  </a:lnTo>
                  <a:lnTo>
                    <a:pt x="819" y="1022"/>
                  </a:lnTo>
                  <a:lnTo>
                    <a:pt x="800" y="1027"/>
                  </a:lnTo>
                  <a:lnTo>
                    <a:pt x="781" y="1032"/>
                  </a:lnTo>
                  <a:lnTo>
                    <a:pt x="762" y="1037"/>
                  </a:lnTo>
                  <a:lnTo>
                    <a:pt x="740" y="1039"/>
                  </a:lnTo>
                  <a:lnTo>
                    <a:pt x="721" y="1041"/>
                  </a:lnTo>
                  <a:lnTo>
                    <a:pt x="700" y="1046"/>
                  </a:lnTo>
                  <a:lnTo>
                    <a:pt x="679" y="1046"/>
                  </a:lnTo>
                  <a:lnTo>
                    <a:pt x="655" y="1049"/>
                  </a:lnTo>
                  <a:lnTo>
                    <a:pt x="631" y="1051"/>
                  </a:lnTo>
                  <a:lnTo>
                    <a:pt x="610" y="1051"/>
                  </a:lnTo>
                  <a:lnTo>
                    <a:pt x="584" y="1051"/>
                  </a:lnTo>
                  <a:lnTo>
                    <a:pt x="560" y="1051"/>
                  </a:lnTo>
                  <a:lnTo>
                    <a:pt x="534" y="1049"/>
                  </a:lnTo>
                  <a:lnTo>
                    <a:pt x="510" y="1049"/>
                  </a:lnTo>
                  <a:lnTo>
                    <a:pt x="508" y="1049"/>
                  </a:lnTo>
                  <a:lnTo>
                    <a:pt x="506" y="1049"/>
                  </a:lnTo>
                  <a:lnTo>
                    <a:pt x="498" y="1049"/>
                  </a:lnTo>
                  <a:lnTo>
                    <a:pt x="491" y="1049"/>
                  </a:lnTo>
                  <a:lnTo>
                    <a:pt x="482" y="1049"/>
                  </a:lnTo>
                  <a:lnTo>
                    <a:pt x="470" y="1049"/>
                  </a:lnTo>
                  <a:lnTo>
                    <a:pt x="465" y="1049"/>
                  </a:lnTo>
                  <a:lnTo>
                    <a:pt x="458" y="1049"/>
                  </a:lnTo>
                  <a:lnTo>
                    <a:pt x="451" y="1049"/>
                  </a:lnTo>
                  <a:lnTo>
                    <a:pt x="444" y="1051"/>
                  </a:lnTo>
                  <a:lnTo>
                    <a:pt x="437" y="1049"/>
                  </a:lnTo>
                  <a:lnTo>
                    <a:pt x="427" y="1049"/>
                  </a:lnTo>
                  <a:lnTo>
                    <a:pt x="420" y="1049"/>
                  </a:lnTo>
                  <a:lnTo>
                    <a:pt x="411" y="1049"/>
                  </a:lnTo>
                  <a:lnTo>
                    <a:pt x="401" y="1046"/>
                  </a:lnTo>
                  <a:lnTo>
                    <a:pt x="392" y="1046"/>
                  </a:lnTo>
                  <a:lnTo>
                    <a:pt x="382" y="1046"/>
                  </a:lnTo>
                  <a:lnTo>
                    <a:pt x="375" y="1046"/>
                  </a:lnTo>
                  <a:lnTo>
                    <a:pt x="363" y="1044"/>
                  </a:lnTo>
                  <a:lnTo>
                    <a:pt x="354" y="1044"/>
                  </a:lnTo>
                  <a:lnTo>
                    <a:pt x="342" y="1041"/>
                  </a:lnTo>
                  <a:lnTo>
                    <a:pt x="332" y="1041"/>
                  </a:lnTo>
                  <a:lnTo>
                    <a:pt x="323" y="1039"/>
                  </a:lnTo>
                  <a:lnTo>
                    <a:pt x="313" y="1039"/>
                  </a:lnTo>
                  <a:lnTo>
                    <a:pt x="302" y="1037"/>
                  </a:lnTo>
                  <a:lnTo>
                    <a:pt x="292" y="1037"/>
                  </a:lnTo>
                  <a:lnTo>
                    <a:pt x="280" y="1032"/>
                  </a:lnTo>
                  <a:lnTo>
                    <a:pt x="271" y="1030"/>
                  </a:lnTo>
                  <a:lnTo>
                    <a:pt x="259" y="1027"/>
                  </a:lnTo>
                  <a:lnTo>
                    <a:pt x="249" y="1025"/>
                  </a:lnTo>
                  <a:lnTo>
                    <a:pt x="238" y="1020"/>
                  </a:lnTo>
                  <a:lnTo>
                    <a:pt x="228" y="1018"/>
                  </a:lnTo>
                  <a:lnTo>
                    <a:pt x="216" y="1015"/>
                  </a:lnTo>
                  <a:lnTo>
                    <a:pt x="207" y="1013"/>
                  </a:lnTo>
                  <a:lnTo>
                    <a:pt x="195" y="1006"/>
                  </a:lnTo>
                  <a:lnTo>
                    <a:pt x="185" y="1003"/>
                  </a:lnTo>
                  <a:lnTo>
                    <a:pt x="176" y="999"/>
                  </a:lnTo>
                  <a:lnTo>
                    <a:pt x="166" y="994"/>
                  </a:lnTo>
                  <a:lnTo>
                    <a:pt x="155" y="989"/>
                  </a:lnTo>
                  <a:lnTo>
                    <a:pt x="145" y="984"/>
                  </a:lnTo>
                  <a:lnTo>
                    <a:pt x="136" y="980"/>
                  </a:lnTo>
                  <a:lnTo>
                    <a:pt x="128" y="975"/>
                  </a:lnTo>
                  <a:lnTo>
                    <a:pt x="119" y="965"/>
                  </a:lnTo>
                  <a:lnTo>
                    <a:pt x="109" y="961"/>
                  </a:lnTo>
                  <a:lnTo>
                    <a:pt x="100" y="954"/>
                  </a:lnTo>
                  <a:lnTo>
                    <a:pt x="93" y="947"/>
                  </a:lnTo>
                  <a:lnTo>
                    <a:pt x="83" y="937"/>
                  </a:lnTo>
                  <a:lnTo>
                    <a:pt x="76" y="930"/>
                  </a:lnTo>
                  <a:lnTo>
                    <a:pt x="69" y="923"/>
                  </a:lnTo>
                  <a:lnTo>
                    <a:pt x="62" y="916"/>
                  </a:lnTo>
                  <a:lnTo>
                    <a:pt x="55" y="904"/>
                  </a:lnTo>
                  <a:lnTo>
                    <a:pt x="48" y="894"/>
                  </a:lnTo>
                  <a:lnTo>
                    <a:pt x="43" y="885"/>
                  </a:lnTo>
                  <a:lnTo>
                    <a:pt x="38" y="875"/>
                  </a:lnTo>
                  <a:lnTo>
                    <a:pt x="34" y="866"/>
                  </a:lnTo>
                  <a:lnTo>
                    <a:pt x="29" y="854"/>
                  </a:lnTo>
                  <a:lnTo>
                    <a:pt x="24" y="844"/>
                  </a:lnTo>
                  <a:lnTo>
                    <a:pt x="22" y="833"/>
                  </a:lnTo>
                  <a:lnTo>
                    <a:pt x="19" y="821"/>
                  </a:lnTo>
                  <a:lnTo>
                    <a:pt x="15" y="809"/>
                  </a:lnTo>
                  <a:lnTo>
                    <a:pt x="12" y="797"/>
                  </a:lnTo>
                  <a:lnTo>
                    <a:pt x="10" y="785"/>
                  </a:lnTo>
                  <a:lnTo>
                    <a:pt x="5" y="773"/>
                  </a:lnTo>
                  <a:lnTo>
                    <a:pt x="5" y="764"/>
                  </a:lnTo>
                  <a:lnTo>
                    <a:pt x="3" y="752"/>
                  </a:lnTo>
                  <a:lnTo>
                    <a:pt x="3" y="742"/>
                  </a:lnTo>
                  <a:lnTo>
                    <a:pt x="3" y="731"/>
                  </a:lnTo>
                  <a:lnTo>
                    <a:pt x="0" y="721"/>
                  </a:lnTo>
                  <a:lnTo>
                    <a:pt x="0" y="709"/>
                  </a:lnTo>
                  <a:lnTo>
                    <a:pt x="0" y="700"/>
                  </a:lnTo>
                  <a:lnTo>
                    <a:pt x="0" y="690"/>
                  </a:lnTo>
                  <a:lnTo>
                    <a:pt x="0" y="681"/>
                  </a:lnTo>
                  <a:lnTo>
                    <a:pt x="3" y="671"/>
                  </a:lnTo>
                  <a:lnTo>
                    <a:pt x="3" y="662"/>
                  </a:lnTo>
                  <a:lnTo>
                    <a:pt x="3" y="652"/>
                  </a:lnTo>
                  <a:lnTo>
                    <a:pt x="5" y="643"/>
                  </a:lnTo>
                  <a:lnTo>
                    <a:pt x="5" y="633"/>
                  </a:lnTo>
                  <a:lnTo>
                    <a:pt x="8" y="626"/>
                  </a:lnTo>
                  <a:lnTo>
                    <a:pt x="8" y="617"/>
                  </a:lnTo>
                  <a:lnTo>
                    <a:pt x="12" y="607"/>
                  </a:lnTo>
                  <a:lnTo>
                    <a:pt x="15" y="600"/>
                  </a:lnTo>
                  <a:lnTo>
                    <a:pt x="17" y="593"/>
                  </a:lnTo>
                  <a:lnTo>
                    <a:pt x="19" y="583"/>
                  </a:lnTo>
                  <a:lnTo>
                    <a:pt x="22" y="576"/>
                  </a:lnTo>
                  <a:lnTo>
                    <a:pt x="24" y="569"/>
                  </a:lnTo>
                  <a:lnTo>
                    <a:pt x="26" y="562"/>
                  </a:lnTo>
                  <a:lnTo>
                    <a:pt x="36" y="548"/>
                  </a:lnTo>
                  <a:lnTo>
                    <a:pt x="43" y="536"/>
                  </a:lnTo>
                  <a:lnTo>
                    <a:pt x="48" y="522"/>
                  </a:lnTo>
                  <a:lnTo>
                    <a:pt x="57" y="507"/>
                  </a:lnTo>
                  <a:lnTo>
                    <a:pt x="64" y="498"/>
                  </a:lnTo>
                  <a:lnTo>
                    <a:pt x="74" y="486"/>
                  </a:lnTo>
                  <a:lnTo>
                    <a:pt x="83" y="477"/>
                  </a:lnTo>
                  <a:lnTo>
                    <a:pt x="93" y="467"/>
                  </a:lnTo>
                  <a:lnTo>
                    <a:pt x="102" y="460"/>
                  </a:lnTo>
                  <a:lnTo>
                    <a:pt x="112" y="453"/>
                  </a:lnTo>
                  <a:lnTo>
                    <a:pt x="121" y="446"/>
                  </a:lnTo>
                  <a:lnTo>
                    <a:pt x="131" y="439"/>
                  </a:lnTo>
                  <a:lnTo>
                    <a:pt x="140" y="434"/>
                  </a:lnTo>
                  <a:lnTo>
                    <a:pt x="150" y="432"/>
                  </a:lnTo>
                  <a:lnTo>
                    <a:pt x="159" y="427"/>
                  </a:lnTo>
                  <a:lnTo>
                    <a:pt x="169" y="424"/>
                  </a:lnTo>
                  <a:lnTo>
                    <a:pt x="181" y="422"/>
                  </a:lnTo>
                  <a:lnTo>
                    <a:pt x="190" y="422"/>
                  </a:lnTo>
                  <a:lnTo>
                    <a:pt x="197" y="420"/>
                  </a:lnTo>
                  <a:lnTo>
                    <a:pt x="207" y="420"/>
                  </a:lnTo>
                  <a:lnTo>
                    <a:pt x="216" y="420"/>
                  </a:lnTo>
                  <a:lnTo>
                    <a:pt x="228" y="422"/>
                  </a:lnTo>
                  <a:lnTo>
                    <a:pt x="240" y="424"/>
                  </a:lnTo>
                  <a:lnTo>
                    <a:pt x="252" y="429"/>
                  </a:lnTo>
                  <a:lnTo>
                    <a:pt x="264" y="434"/>
                  </a:lnTo>
                  <a:lnTo>
                    <a:pt x="273" y="439"/>
                  </a:lnTo>
                  <a:lnTo>
                    <a:pt x="285" y="443"/>
                  </a:lnTo>
                  <a:lnTo>
                    <a:pt x="294" y="453"/>
                  </a:lnTo>
                  <a:lnTo>
                    <a:pt x="306" y="460"/>
                  </a:lnTo>
                  <a:lnTo>
                    <a:pt x="318" y="469"/>
                  </a:lnTo>
                  <a:lnTo>
                    <a:pt x="325" y="479"/>
                  </a:lnTo>
                  <a:lnTo>
                    <a:pt x="337" y="491"/>
                  </a:lnTo>
                  <a:lnTo>
                    <a:pt x="340" y="496"/>
                  </a:lnTo>
                  <a:lnTo>
                    <a:pt x="344" y="503"/>
                  </a:lnTo>
                  <a:lnTo>
                    <a:pt x="351" y="510"/>
                  </a:lnTo>
                  <a:lnTo>
                    <a:pt x="356" y="517"/>
                  </a:lnTo>
                  <a:lnTo>
                    <a:pt x="359" y="524"/>
                  </a:lnTo>
                  <a:lnTo>
                    <a:pt x="361" y="531"/>
                  </a:lnTo>
                  <a:lnTo>
                    <a:pt x="366" y="538"/>
                  </a:lnTo>
                  <a:lnTo>
                    <a:pt x="370" y="548"/>
                  </a:lnTo>
                  <a:lnTo>
                    <a:pt x="373" y="555"/>
                  </a:lnTo>
                  <a:lnTo>
                    <a:pt x="375" y="564"/>
                  </a:lnTo>
                  <a:lnTo>
                    <a:pt x="377" y="572"/>
                  </a:lnTo>
                  <a:lnTo>
                    <a:pt x="380" y="583"/>
                  </a:lnTo>
                  <a:lnTo>
                    <a:pt x="380" y="591"/>
                  </a:lnTo>
                  <a:lnTo>
                    <a:pt x="382" y="602"/>
                  </a:lnTo>
                  <a:lnTo>
                    <a:pt x="382" y="612"/>
                  </a:lnTo>
                  <a:lnTo>
                    <a:pt x="385" y="624"/>
                  </a:lnTo>
                  <a:lnTo>
                    <a:pt x="385" y="633"/>
                  </a:lnTo>
                  <a:lnTo>
                    <a:pt x="385" y="645"/>
                  </a:lnTo>
                  <a:lnTo>
                    <a:pt x="385" y="657"/>
                  </a:lnTo>
                  <a:lnTo>
                    <a:pt x="387" y="669"/>
                  </a:lnTo>
                  <a:lnTo>
                    <a:pt x="385" y="681"/>
                  </a:lnTo>
                  <a:lnTo>
                    <a:pt x="385" y="693"/>
                  </a:lnTo>
                  <a:lnTo>
                    <a:pt x="382" y="707"/>
                  </a:lnTo>
                  <a:lnTo>
                    <a:pt x="382" y="721"/>
                  </a:lnTo>
                  <a:lnTo>
                    <a:pt x="380" y="733"/>
                  </a:lnTo>
                  <a:lnTo>
                    <a:pt x="377" y="747"/>
                  </a:lnTo>
                  <a:lnTo>
                    <a:pt x="373" y="764"/>
                  </a:lnTo>
                  <a:lnTo>
                    <a:pt x="370" y="778"/>
                  </a:lnTo>
                  <a:lnTo>
                    <a:pt x="366" y="792"/>
                  </a:lnTo>
                  <a:lnTo>
                    <a:pt x="361" y="809"/>
                  </a:lnTo>
                  <a:lnTo>
                    <a:pt x="356" y="823"/>
                  </a:lnTo>
                  <a:lnTo>
                    <a:pt x="351" y="842"/>
                  </a:lnTo>
                  <a:lnTo>
                    <a:pt x="344" y="856"/>
                  </a:lnTo>
                  <a:lnTo>
                    <a:pt x="340" y="875"/>
                  </a:lnTo>
                  <a:lnTo>
                    <a:pt x="332" y="892"/>
                  </a:lnTo>
                  <a:lnTo>
                    <a:pt x="325" y="911"/>
                  </a:lnTo>
                  <a:lnTo>
                    <a:pt x="254" y="854"/>
                  </a:lnTo>
                  <a:close/>
                </a:path>
              </a:pathLst>
            </a:custGeom>
            <a:solidFill>
              <a:srgbClr val="FF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48" name="Freeform 183"/>
            <p:cNvSpPr>
              <a:spLocks/>
            </p:cNvSpPr>
            <p:nvPr/>
          </p:nvSpPr>
          <p:spPr bwMode="auto">
            <a:xfrm>
              <a:off x="2924" y="1459"/>
              <a:ext cx="548" cy="805"/>
            </a:xfrm>
            <a:custGeom>
              <a:avLst/>
              <a:gdLst>
                <a:gd name="T0" fmla="*/ 21 w 548"/>
                <a:gd name="T1" fmla="*/ 29 h 805"/>
                <a:gd name="T2" fmla="*/ 59 w 548"/>
                <a:gd name="T3" fmla="*/ 19 h 805"/>
                <a:gd name="T4" fmla="*/ 90 w 548"/>
                <a:gd name="T5" fmla="*/ 15 h 805"/>
                <a:gd name="T6" fmla="*/ 128 w 548"/>
                <a:gd name="T7" fmla="*/ 8 h 805"/>
                <a:gd name="T8" fmla="*/ 171 w 548"/>
                <a:gd name="T9" fmla="*/ 3 h 805"/>
                <a:gd name="T10" fmla="*/ 216 w 548"/>
                <a:gd name="T11" fmla="*/ 0 h 805"/>
                <a:gd name="T12" fmla="*/ 263 w 548"/>
                <a:gd name="T13" fmla="*/ 0 h 805"/>
                <a:gd name="T14" fmla="*/ 308 w 548"/>
                <a:gd name="T15" fmla="*/ 3 h 805"/>
                <a:gd name="T16" fmla="*/ 353 w 548"/>
                <a:gd name="T17" fmla="*/ 8 h 805"/>
                <a:gd name="T18" fmla="*/ 398 w 548"/>
                <a:gd name="T19" fmla="*/ 19 h 805"/>
                <a:gd name="T20" fmla="*/ 439 w 548"/>
                <a:gd name="T21" fmla="*/ 36 h 805"/>
                <a:gd name="T22" fmla="*/ 472 w 548"/>
                <a:gd name="T23" fmla="*/ 57 h 805"/>
                <a:gd name="T24" fmla="*/ 503 w 548"/>
                <a:gd name="T25" fmla="*/ 86 h 805"/>
                <a:gd name="T26" fmla="*/ 524 w 548"/>
                <a:gd name="T27" fmla="*/ 124 h 805"/>
                <a:gd name="T28" fmla="*/ 538 w 548"/>
                <a:gd name="T29" fmla="*/ 169 h 805"/>
                <a:gd name="T30" fmla="*/ 546 w 548"/>
                <a:gd name="T31" fmla="*/ 216 h 805"/>
                <a:gd name="T32" fmla="*/ 548 w 548"/>
                <a:gd name="T33" fmla="*/ 266 h 805"/>
                <a:gd name="T34" fmla="*/ 546 w 548"/>
                <a:gd name="T35" fmla="*/ 314 h 805"/>
                <a:gd name="T36" fmla="*/ 541 w 548"/>
                <a:gd name="T37" fmla="*/ 361 h 805"/>
                <a:gd name="T38" fmla="*/ 529 w 548"/>
                <a:gd name="T39" fmla="*/ 409 h 805"/>
                <a:gd name="T40" fmla="*/ 512 w 548"/>
                <a:gd name="T41" fmla="*/ 456 h 805"/>
                <a:gd name="T42" fmla="*/ 493 w 548"/>
                <a:gd name="T43" fmla="*/ 501 h 805"/>
                <a:gd name="T44" fmla="*/ 472 w 548"/>
                <a:gd name="T45" fmla="*/ 544 h 805"/>
                <a:gd name="T46" fmla="*/ 444 w 548"/>
                <a:gd name="T47" fmla="*/ 587 h 805"/>
                <a:gd name="T48" fmla="*/ 413 w 548"/>
                <a:gd name="T49" fmla="*/ 625 h 805"/>
                <a:gd name="T50" fmla="*/ 377 w 548"/>
                <a:gd name="T51" fmla="*/ 663 h 805"/>
                <a:gd name="T52" fmla="*/ 339 w 548"/>
                <a:gd name="T53" fmla="*/ 701 h 805"/>
                <a:gd name="T54" fmla="*/ 294 w 548"/>
                <a:gd name="T55" fmla="*/ 731 h 805"/>
                <a:gd name="T56" fmla="*/ 249 w 548"/>
                <a:gd name="T57" fmla="*/ 760 h 805"/>
                <a:gd name="T58" fmla="*/ 197 w 548"/>
                <a:gd name="T59" fmla="*/ 786 h 805"/>
                <a:gd name="T60" fmla="*/ 97 w 548"/>
                <a:gd name="T61" fmla="*/ 765 h 805"/>
                <a:gd name="T62" fmla="*/ 112 w 548"/>
                <a:gd name="T63" fmla="*/ 750 h 805"/>
                <a:gd name="T64" fmla="*/ 145 w 548"/>
                <a:gd name="T65" fmla="*/ 724 h 805"/>
                <a:gd name="T66" fmla="*/ 173 w 548"/>
                <a:gd name="T67" fmla="*/ 701 h 805"/>
                <a:gd name="T68" fmla="*/ 206 w 548"/>
                <a:gd name="T69" fmla="*/ 672 h 805"/>
                <a:gd name="T70" fmla="*/ 240 w 548"/>
                <a:gd name="T71" fmla="*/ 641 h 805"/>
                <a:gd name="T72" fmla="*/ 275 w 548"/>
                <a:gd name="T73" fmla="*/ 606 h 805"/>
                <a:gd name="T74" fmla="*/ 311 w 548"/>
                <a:gd name="T75" fmla="*/ 568 h 805"/>
                <a:gd name="T76" fmla="*/ 344 w 548"/>
                <a:gd name="T77" fmla="*/ 527 h 805"/>
                <a:gd name="T78" fmla="*/ 377 w 548"/>
                <a:gd name="T79" fmla="*/ 487 h 805"/>
                <a:gd name="T80" fmla="*/ 403 w 548"/>
                <a:gd name="T81" fmla="*/ 444 h 805"/>
                <a:gd name="T82" fmla="*/ 425 w 548"/>
                <a:gd name="T83" fmla="*/ 399 h 805"/>
                <a:gd name="T84" fmla="*/ 439 w 548"/>
                <a:gd name="T85" fmla="*/ 356 h 805"/>
                <a:gd name="T86" fmla="*/ 446 w 548"/>
                <a:gd name="T87" fmla="*/ 311 h 805"/>
                <a:gd name="T88" fmla="*/ 444 w 548"/>
                <a:gd name="T89" fmla="*/ 269 h 805"/>
                <a:gd name="T90" fmla="*/ 429 w 548"/>
                <a:gd name="T91" fmla="*/ 228 h 805"/>
                <a:gd name="T92" fmla="*/ 413 w 548"/>
                <a:gd name="T93" fmla="*/ 193 h 805"/>
                <a:gd name="T94" fmla="*/ 389 w 548"/>
                <a:gd name="T95" fmla="*/ 164 h 805"/>
                <a:gd name="T96" fmla="*/ 353 w 548"/>
                <a:gd name="T97" fmla="*/ 131 h 805"/>
                <a:gd name="T98" fmla="*/ 323 w 548"/>
                <a:gd name="T99" fmla="*/ 112 h 805"/>
                <a:gd name="T100" fmla="*/ 294 w 548"/>
                <a:gd name="T101" fmla="*/ 103 h 805"/>
                <a:gd name="T102" fmla="*/ 261 w 548"/>
                <a:gd name="T103" fmla="*/ 95 h 805"/>
                <a:gd name="T104" fmla="*/ 230 w 548"/>
                <a:gd name="T105" fmla="*/ 91 h 805"/>
                <a:gd name="T106" fmla="*/ 197 w 548"/>
                <a:gd name="T107" fmla="*/ 88 h 805"/>
                <a:gd name="T108" fmla="*/ 164 w 548"/>
                <a:gd name="T109" fmla="*/ 91 h 805"/>
                <a:gd name="T110" fmla="*/ 130 w 548"/>
                <a:gd name="T111" fmla="*/ 95 h 805"/>
                <a:gd name="T112" fmla="*/ 102 w 548"/>
                <a:gd name="T113" fmla="*/ 103 h 805"/>
                <a:gd name="T114" fmla="*/ 71 w 548"/>
                <a:gd name="T115" fmla="*/ 110 h 805"/>
                <a:gd name="T116" fmla="*/ 21 w 548"/>
                <a:gd name="T117" fmla="*/ 131 h 805"/>
                <a:gd name="T118" fmla="*/ 12 w 548"/>
                <a:gd name="T119" fmla="*/ 36 h 80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48"/>
                <a:gd name="T181" fmla="*/ 0 h 805"/>
                <a:gd name="T182" fmla="*/ 548 w 548"/>
                <a:gd name="T183" fmla="*/ 805 h 80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48" h="805">
                  <a:moveTo>
                    <a:pt x="12" y="36"/>
                  </a:moveTo>
                  <a:lnTo>
                    <a:pt x="12" y="34"/>
                  </a:lnTo>
                  <a:lnTo>
                    <a:pt x="14" y="31"/>
                  </a:lnTo>
                  <a:lnTo>
                    <a:pt x="21" y="29"/>
                  </a:lnTo>
                  <a:lnTo>
                    <a:pt x="29" y="29"/>
                  </a:lnTo>
                  <a:lnTo>
                    <a:pt x="40" y="24"/>
                  </a:lnTo>
                  <a:lnTo>
                    <a:pt x="52" y="22"/>
                  </a:lnTo>
                  <a:lnTo>
                    <a:pt x="59" y="19"/>
                  </a:lnTo>
                  <a:lnTo>
                    <a:pt x="66" y="19"/>
                  </a:lnTo>
                  <a:lnTo>
                    <a:pt x="76" y="17"/>
                  </a:lnTo>
                  <a:lnTo>
                    <a:pt x="83" y="17"/>
                  </a:lnTo>
                  <a:lnTo>
                    <a:pt x="90" y="15"/>
                  </a:lnTo>
                  <a:lnTo>
                    <a:pt x="100" y="15"/>
                  </a:lnTo>
                  <a:lnTo>
                    <a:pt x="109" y="10"/>
                  </a:lnTo>
                  <a:lnTo>
                    <a:pt x="121" y="10"/>
                  </a:lnTo>
                  <a:lnTo>
                    <a:pt x="128" y="8"/>
                  </a:lnTo>
                  <a:lnTo>
                    <a:pt x="140" y="8"/>
                  </a:lnTo>
                  <a:lnTo>
                    <a:pt x="149" y="5"/>
                  </a:lnTo>
                  <a:lnTo>
                    <a:pt x="161" y="5"/>
                  </a:lnTo>
                  <a:lnTo>
                    <a:pt x="171" y="3"/>
                  </a:lnTo>
                  <a:lnTo>
                    <a:pt x="183" y="3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6" y="0"/>
                  </a:lnTo>
                  <a:lnTo>
                    <a:pt x="228" y="0"/>
                  </a:lnTo>
                  <a:lnTo>
                    <a:pt x="240" y="0"/>
                  </a:lnTo>
                  <a:lnTo>
                    <a:pt x="251" y="0"/>
                  </a:lnTo>
                  <a:lnTo>
                    <a:pt x="263" y="0"/>
                  </a:lnTo>
                  <a:lnTo>
                    <a:pt x="275" y="0"/>
                  </a:lnTo>
                  <a:lnTo>
                    <a:pt x="287" y="0"/>
                  </a:lnTo>
                  <a:lnTo>
                    <a:pt x="297" y="3"/>
                  </a:lnTo>
                  <a:lnTo>
                    <a:pt x="308" y="3"/>
                  </a:lnTo>
                  <a:lnTo>
                    <a:pt x="320" y="3"/>
                  </a:lnTo>
                  <a:lnTo>
                    <a:pt x="332" y="5"/>
                  </a:lnTo>
                  <a:lnTo>
                    <a:pt x="344" y="8"/>
                  </a:lnTo>
                  <a:lnTo>
                    <a:pt x="353" y="8"/>
                  </a:lnTo>
                  <a:lnTo>
                    <a:pt x="365" y="10"/>
                  </a:lnTo>
                  <a:lnTo>
                    <a:pt x="377" y="12"/>
                  </a:lnTo>
                  <a:lnTo>
                    <a:pt x="387" y="17"/>
                  </a:lnTo>
                  <a:lnTo>
                    <a:pt x="398" y="19"/>
                  </a:lnTo>
                  <a:lnTo>
                    <a:pt x="408" y="22"/>
                  </a:lnTo>
                  <a:lnTo>
                    <a:pt x="420" y="27"/>
                  </a:lnTo>
                  <a:lnTo>
                    <a:pt x="429" y="31"/>
                  </a:lnTo>
                  <a:lnTo>
                    <a:pt x="439" y="36"/>
                  </a:lnTo>
                  <a:lnTo>
                    <a:pt x="448" y="41"/>
                  </a:lnTo>
                  <a:lnTo>
                    <a:pt x="458" y="46"/>
                  </a:lnTo>
                  <a:lnTo>
                    <a:pt x="465" y="50"/>
                  </a:lnTo>
                  <a:lnTo>
                    <a:pt x="472" y="57"/>
                  </a:lnTo>
                  <a:lnTo>
                    <a:pt x="481" y="65"/>
                  </a:lnTo>
                  <a:lnTo>
                    <a:pt x="489" y="72"/>
                  </a:lnTo>
                  <a:lnTo>
                    <a:pt x="498" y="79"/>
                  </a:lnTo>
                  <a:lnTo>
                    <a:pt x="503" y="86"/>
                  </a:lnTo>
                  <a:lnTo>
                    <a:pt x="510" y="95"/>
                  </a:lnTo>
                  <a:lnTo>
                    <a:pt x="515" y="103"/>
                  </a:lnTo>
                  <a:lnTo>
                    <a:pt x="522" y="114"/>
                  </a:lnTo>
                  <a:lnTo>
                    <a:pt x="524" y="124"/>
                  </a:lnTo>
                  <a:lnTo>
                    <a:pt x="529" y="133"/>
                  </a:lnTo>
                  <a:lnTo>
                    <a:pt x="534" y="145"/>
                  </a:lnTo>
                  <a:lnTo>
                    <a:pt x="538" y="159"/>
                  </a:lnTo>
                  <a:lnTo>
                    <a:pt x="538" y="169"/>
                  </a:lnTo>
                  <a:lnTo>
                    <a:pt x="541" y="181"/>
                  </a:lnTo>
                  <a:lnTo>
                    <a:pt x="543" y="193"/>
                  </a:lnTo>
                  <a:lnTo>
                    <a:pt x="546" y="205"/>
                  </a:lnTo>
                  <a:lnTo>
                    <a:pt x="546" y="216"/>
                  </a:lnTo>
                  <a:lnTo>
                    <a:pt x="546" y="228"/>
                  </a:lnTo>
                  <a:lnTo>
                    <a:pt x="548" y="243"/>
                  </a:lnTo>
                  <a:lnTo>
                    <a:pt x="548" y="254"/>
                  </a:lnTo>
                  <a:lnTo>
                    <a:pt x="548" y="266"/>
                  </a:lnTo>
                  <a:lnTo>
                    <a:pt x="548" y="276"/>
                  </a:lnTo>
                  <a:lnTo>
                    <a:pt x="548" y="290"/>
                  </a:lnTo>
                  <a:lnTo>
                    <a:pt x="548" y="302"/>
                  </a:lnTo>
                  <a:lnTo>
                    <a:pt x="546" y="314"/>
                  </a:lnTo>
                  <a:lnTo>
                    <a:pt x="546" y="326"/>
                  </a:lnTo>
                  <a:lnTo>
                    <a:pt x="543" y="337"/>
                  </a:lnTo>
                  <a:lnTo>
                    <a:pt x="543" y="349"/>
                  </a:lnTo>
                  <a:lnTo>
                    <a:pt x="541" y="361"/>
                  </a:lnTo>
                  <a:lnTo>
                    <a:pt x="538" y="373"/>
                  </a:lnTo>
                  <a:lnTo>
                    <a:pt x="534" y="383"/>
                  </a:lnTo>
                  <a:lnTo>
                    <a:pt x="531" y="397"/>
                  </a:lnTo>
                  <a:lnTo>
                    <a:pt x="529" y="409"/>
                  </a:lnTo>
                  <a:lnTo>
                    <a:pt x="524" y="421"/>
                  </a:lnTo>
                  <a:lnTo>
                    <a:pt x="522" y="432"/>
                  </a:lnTo>
                  <a:lnTo>
                    <a:pt x="519" y="444"/>
                  </a:lnTo>
                  <a:lnTo>
                    <a:pt x="512" y="456"/>
                  </a:lnTo>
                  <a:lnTo>
                    <a:pt x="510" y="466"/>
                  </a:lnTo>
                  <a:lnTo>
                    <a:pt x="505" y="478"/>
                  </a:lnTo>
                  <a:lnTo>
                    <a:pt x="500" y="489"/>
                  </a:lnTo>
                  <a:lnTo>
                    <a:pt x="493" y="501"/>
                  </a:lnTo>
                  <a:lnTo>
                    <a:pt x="489" y="513"/>
                  </a:lnTo>
                  <a:lnTo>
                    <a:pt x="484" y="523"/>
                  </a:lnTo>
                  <a:lnTo>
                    <a:pt x="479" y="534"/>
                  </a:lnTo>
                  <a:lnTo>
                    <a:pt x="472" y="544"/>
                  </a:lnTo>
                  <a:lnTo>
                    <a:pt x="465" y="556"/>
                  </a:lnTo>
                  <a:lnTo>
                    <a:pt x="458" y="565"/>
                  </a:lnTo>
                  <a:lnTo>
                    <a:pt x="451" y="577"/>
                  </a:lnTo>
                  <a:lnTo>
                    <a:pt x="444" y="587"/>
                  </a:lnTo>
                  <a:lnTo>
                    <a:pt x="436" y="596"/>
                  </a:lnTo>
                  <a:lnTo>
                    <a:pt x="429" y="606"/>
                  </a:lnTo>
                  <a:lnTo>
                    <a:pt x="422" y="618"/>
                  </a:lnTo>
                  <a:lnTo>
                    <a:pt x="413" y="625"/>
                  </a:lnTo>
                  <a:lnTo>
                    <a:pt x="403" y="637"/>
                  </a:lnTo>
                  <a:lnTo>
                    <a:pt x="396" y="644"/>
                  </a:lnTo>
                  <a:lnTo>
                    <a:pt x="387" y="653"/>
                  </a:lnTo>
                  <a:lnTo>
                    <a:pt x="377" y="663"/>
                  </a:lnTo>
                  <a:lnTo>
                    <a:pt x="368" y="672"/>
                  </a:lnTo>
                  <a:lnTo>
                    <a:pt x="358" y="682"/>
                  </a:lnTo>
                  <a:lnTo>
                    <a:pt x="351" y="691"/>
                  </a:lnTo>
                  <a:lnTo>
                    <a:pt x="339" y="701"/>
                  </a:lnTo>
                  <a:lnTo>
                    <a:pt x="330" y="708"/>
                  </a:lnTo>
                  <a:lnTo>
                    <a:pt x="318" y="715"/>
                  </a:lnTo>
                  <a:lnTo>
                    <a:pt x="308" y="724"/>
                  </a:lnTo>
                  <a:lnTo>
                    <a:pt x="294" y="731"/>
                  </a:lnTo>
                  <a:lnTo>
                    <a:pt x="282" y="739"/>
                  </a:lnTo>
                  <a:lnTo>
                    <a:pt x="273" y="746"/>
                  </a:lnTo>
                  <a:lnTo>
                    <a:pt x="261" y="753"/>
                  </a:lnTo>
                  <a:lnTo>
                    <a:pt x="249" y="760"/>
                  </a:lnTo>
                  <a:lnTo>
                    <a:pt x="235" y="767"/>
                  </a:lnTo>
                  <a:lnTo>
                    <a:pt x="223" y="774"/>
                  </a:lnTo>
                  <a:lnTo>
                    <a:pt x="211" y="781"/>
                  </a:lnTo>
                  <a:lnTo>
                    <a:pt x="197" y="786"/>
                  </a:lnTo>
                  <a:lnTo>
                    <a:pt x="185" y="793"/>
                  </a:lnTo>
                  <a:lnTo>
                    <a:pt x="171" y="798"/>
                  </a:lnTo>
                  <a:lnTo>
                    <a:pt x="159" y="805"/>
                  </a:lnTo>
                  <a:lnTo>
                    <a:pt x="97" y="765"/>
                  </a:lnTo>
                  <a:lnTo>
                    <a:pt x="97" y="762"/>
                  </a:lnTo>
                  <a:lnTo>
                    <a:pt x="100" y="760"/>
                  </a:lnTo>
                  <a:lnTo>
                    <a:pt x="104" y="755"/>
                  </a:lnTo>
                  <a:lnTo>
                    <a:pt x="112" y="750"/>
                  </a:lnTo>
                  <a:lnTo>
                    <a:pt x="121" y="741"/>
                  </a:lnTo>
                  <a:lnTo>
                    <a:pt x="133" y="734"/>
                  </a:lnTo>
                  <a:lnTo>
                    <a:pt x="138" y="729"/>
                  </a:lnTo>
                  <a:lnTo>
                    <a:pt x="145" y="724"/>
                  </a:lnTo>
                  <a:lnTo>
                    <a:pt x="152" y="720"/>
                  </a:lnTo>
                  <a:lnTo>
                    <a:pt x="159" y="712"/>
                  </a:lnTo>
                  <a:lnTo>
                    <a:pt x="166" y="705"/>
                  </a:lnTo>
                  <a:lnTo>
                    <a:pt x="173" y="701"/>
                  </a:lnTo>
                  <a:lnTo>
                    <a:pt x="180" y="693"/>
                  </a:lnTo>
                  <a:lnTo>
                    <a:pt x="190" y="686"/>
                  </a:lnTo>
                  <a:lnTo>
                    <a:pt x="197" y="679"/>
                  </a:lnTo>
                  <a:lnTo>
                    <a:pt x="206" y="672"/>
                  </a:lnTo>
                  <a:lnTo>
                    <a:pt x="213" y="665"/>
                  </a:lnTo>
                  <a:lnTo>
                    <a:pt x="223" y="658"/>
                  </a:lnTo>
                  <a:lnTo>
                    <a:pt x="230" y="648"/>
                  </a:lnTo>
                  <a:lnTo>
                    <a:pt x="240" y="641"/>
                  </a:lnTo>
                  <a:lnTo>
                    <a:pt x="249" y="632"/>
                  </a:lnTo>
                  <a:lnTo>
                    <a:pt x="259" y="625"/>
                  </a:lnTo>
                  <a:lnTo>
                    <a:pt x="266" y="615"/>
                  </a:lnTo>
                  <a:lnTo>
                    <a:pt x="275" y="606"/>
                  </a:lnTo>
                  <a:lnTo>
                    <a:pt x="285" y="599"/>
                  </a:lnTo>
                  <a:lnTo>
                    <a:pt x="294" y="589"/>
                  </a:lnTo>
                  <a:lnTo>
                    <a:pt x="301" y="580"/>
                  </a:lnTo>
                  <a:lnTo>
                    <a:pt x="311" y="568"/>
                  </a:lnTo>
                  <a:lnTo>
                    <a:pt x="320" y="558"/>
                  </a:lnTo>
                  <a:lnTo>
                    <a:pt x="330" y="549"/>
                  </a:lnTo>
                  <a:lnTo>
                    <a:pt x="337" y="539"/>
                  </a:lnTo>
                  <a:lnTo>
                    <a:pt x="344" y="527"/>
                  </a:lnTo>
                  <a:lnTo>
                    <a:pt x="353" y="518"/>
                  </a:lnTo>
                  <a:lnTo>
                    <a:pt x="363" y="508"/>
                  </a:lnTo>
                  <a:lnTo>
                    <a:pt x="368" y="496"/>
                  </a:lnTo>
                  <a:lnTo>
                    <a:pt x="377" y="487"/>
                  </a:lnTo>
                  <a:lnTo>
                    <a:pt x="382" y="475"/>
                  </a:lnTo>
                  <a:lnTo>
                    <a:pt x="389" y="466"/>
                  </a:lnTo>
                  <a:lnTo>
                    <a:pt x="396" y="454"/>
                  </a:lnTo>
                  <a:lnTo>
                    <a:pt x="403" y="444"/>
                  </a:lnTo>
                  <a:lnTo>
                    <a:pt x="408" y="432"/>
                  </a:lnTo>
                  <a:lnTo>
                    <a:pt x="415" y="423"/>
                  </a:lnTo>
                  <a:lnTo>
                    <a:pt x="420" y="411"/>
                  </a:lnTo>
                  <a:lnTo>
                    <a:pt x="425" y="399"/>
                  </a:lnTo>
                  <a:lnTo>
                    <a:pt x="427" y="390"/>
                  </a:lnTo>
                  <a:lnTo>
                    <a:pt x="434" y="378"/>
                  </a:lnTo>
                  <a:lnTo>
                    <a:pt x="436" y="366"/>
                  </a:lnTo>
                  <a:lnTo>
                    <a:pt x="439" y="356"/>
                  </a:lnTo>
                  <a:lnTo>
                    <a:pt x="441" y="345"/>
                  </a:lnTo>
                  <a:lnTo>
                    <a:pt x="444" y="335"/>
                  </a:lnTo>
                  <a:lnTo>
                    <a:pt x="444" y="323"/>
                  </a:lnTo>
                  <a:lnTo>
                    <a:pt x="446" y="311"/>
                  </a:lnTo>
                  <a:lnTo>
                    <a:pt x="446" y="300"/>
                  </a:lnTo>
                  <a:lnTo>
                    <a:pt x="446" y="290"/>
                  </a:lnTo>
                  <a:lnTo>
                    <a:pt x="444" y="278"/>
                  </a:lnTo>
                  <a:lnTo>
                    <a:pt x="444" y="269"/>
                  </a:lnTo>
                  <a:lnTo>
                    <a:pt x="441" y="259"/>
                  </a:lnTo>
                  <a:lnTo>
                    <a:pt x="439" y="250"/>
                  </a:lnTo>
                  <a:lnTo>
                    <a:pt x="434" y="238"/>
                  </a:lnTo>
                  <a:lnTo>
                    <a:pt x="429" y="228"/>
                  </a:lnTo>
                  <a:lnTo>
                    <a:pt x="425" y="219"/>
                  </a:lnTo>
                  <a:lnTo>
                    <a:pt x="422" y="212"/>
                  </a:lnTo>
                  <a:lnTo>
                    <a:pt x="417" y="202"/>
                  </a:lnTo>
                  <a:lnTo>
                    <a:pt x="413" y="193"/>
                  </a:lnTo>
                  <a:lnTo>
                    <a:pt x="406" y="186"/>
                  </a:lnTo>
                  <a:lnTo>
                    <a:pt x="403" y="178"/>
                  </a:lnTo>
                  <a:lnTo>
                    <a:pt x="396" y="171"/>
                  </a:lnTo>
                  <a:lnTo>
                    <a:pt x="389" y="164"/>
                  </a:lnTo>
                  <a:lnTo>
                    <a:pt x="384" y="157"/>
                  </a:lnTo>
                  <a:lnTo>
                    <a:pt x="380" y="150"/>
                  </a:lnTo>
                  <a:lnTo>
                    <a:pt x="365" y="141"/>
                  </a:lnTo>
                  <a:lnTo>
                    <a:pt x="353" y="131"/>
                  </a:lnTo>
                  <a:lnTo>
                    <a:pt x="346" y="126"/>
                  </a:lnTo>
                  <a:lnTo>
                    <a:pt x="339" y="122"/>
                  </a:lnTo>
                  <a:lnTo>
                    <a:pt x="332" y="117"/>
                  </a:lnTo>
                  <a:lnTo>
                    <a:pt x="323" y="112"/>
                  </a:lnTo>
                  <a:lnTo>
                    <a:pt x="315" y="110"/>
                  </a:lnTo>
                  <a:lnTo>
                    <a:pt x="308" y="105"/>
                  </a:lnTo>
                  <a:lnTo>
                    <a:pt x="301" y="103"/>
                  </a:lnTo>
                  <a:lnTo>
                    <a:pt x="294" y="103"/>
                  </a:lnTo>
                  <a:lnTo>
                    <a:pt x="287" y="98"/>
                  </a:lnTo>
                  <a:lnTo>
                    <a:pt x="278" y="98"/>
                  </a:lnTo>
                  <a:lnTo>
                    <a:pt x="270" y="95"/>
                  </a:lnTo>
                  <a:lnTo>
                    <a:pt x="261" y="95"/>
                  </a:lnTo>
                  <a:lnTo>
                    <a:pt x="254" y="91"/>
                  </a:lnTo>
                  <a:lnTo>
                    <a:pt x="247" y="91"/>
                  </a:lnTo>
                  <a:lnTo>
                    <a:pt x="237" y="91"/>
                  </a:lnTo>
                  <a:lnTo>
                    <a:pt x="230" y="91"/>
                  </a:lnTo>
                  <a:lnTo>
                    <a:pt x="223" y="88"/>
                  </a:lnTo>
                  <a:lnTo>
                    <a:pt x="213" y="88"/>
                  </a:lnTo>
                  <a:lnTo>
                    <a:pt x="204" y="88"/>
                  </a:lnTo>
                  <a:lnTo>
                    <a:pt x="197" y="88"/>
                  </a:lnTo>
                  <a:lnTo>
                    <a:pt x="187" y="88"/>
                  </a:lnTo>
                  <a:lnTo>
                    <a:pt x="180" y="88"/>
                  </a:lnTo>
                  <a:lnTo>
                    <a:pt x="171" y="88"/>
                  </a:lnTo>
                  <a:lnTo>
                    <a:pt x="164" y="91"/>
                  </a:lnTo>
                  <a:lnTo>
                    <a:pt x="154" y="91"/>
                  </a:lnTo>
                  <a:lnTo>
                    <a:pt x="147" y="91"/>
                  </a:lnTo>
                  <a:lnTo>
                    <a:pt x="140" y="93"/>
                  </a:lnTo>
                  <a:lnTo>
                    <a:pt x="130" y="95"/>
                  </a:lnTo>
                  <a:lnTo>
                    <a:pt x="123" y="98"/>
                  </a:lnTo>
                  <a:lnTo>
                    <a:pt x="116" y="100"/>
                  </a:lnTo>
                  <a:lnTo>
                    <a:pt x="109" y="100"/>
                  </a:lnTo>
                  <a:lnTo>
                    <a:pt x="102" y="103"/>
                  </a:lnTo>
                  <a:lnTo>
                    <a:pt x="95" y="105"/>
                  </a:lnTo>
                  <a:lnTo>
                    <a:pt x="85" y="107"/>
                  </a:lnTo>
                  <a:lnTo>
                    <a:pt x="78" y="107"/>
                  </a:lnTo>
                  <a:lnTo>
                    <a:pt x="71" y="110"/>
                  </a:lnTo>
                  <a:lnTo>
                    <a:pt x="57" y="117"/>
                  </a:lnTo>
                  <a:lnTo>
                    <a:pt x="45" y="122"/>
                  </a:lnTo>
                  <a:lnTo>
                    <a:pt x="33" y="126"/>
                  </a:lnTo>
                  <a:lnTo>
                    <a:pt x="21" y="131"/>
                  </a:lnTo>
                  <a:lnTo>
                    <a:pt x="10" y="138"/>
                  </a:lnTo>
                  <a:lnTo>
                    <a:pt x="0" y="145"/>
                  </a:lnTo>
                  <a:lnTo>
                    <a:pt x="12" y="36"/>
                  </a:lnTo>
                  <a:close/>
                </a:path>
              </a:pathLst>
            </a:custGeom>
            <a:solidFill>
              <a:srgbClr val="D9D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49" name="Freeform 184"/>
            <p:cNvSpPr>
              <a:spLocks/>
            </p:cNvSpPr>
            <p:nvPr/>
          </p:nvSpPr>
          <p:spPr bwMode="auto">
            <a:xfrm>
              <a:off x="1340" y="2753"/>
              <a:ext cx="877" cy="593"/>
            </a:xfrm>
            <a:custGeom>
              <a:avLst/>
              <a:gdLst>
                <a:gd name="T0" fmla="*/ 109 w 877"/>
                <a:gd name="T1" fmla="*/ 2 h 593"/>
                <a:gd name="T2" fmla="*/ 116 w 877"/>
                <a:gd name="T3" fmla="*/ 12 h 593"/>
                <a:gd name="T4" fmla="*/ 123 w 877"/>
                <a:gd name="T5" fmla="*/ 26 h 593"/>
                <a:gd name="T6" fmla="*/ 133 w 877"/>
                <a:gd name="T7" fmla="*/ 40 h 593"/>
                <a:gd name="T8" fmla="*/ 145 w 877"/>
                <a:gd name="T9" fmla="*/ 59 h 593"/>
                <a:gd name="T10" fmla="*/ 159 w 877"/>
                <a:gd name="T11" fmla="*/ 81 h 593"/>
                <a:gd name="T12" fmla="*/ 175 w 877"/>
                <a:gd name="T13" fmla="*/ 104 h 593"/>
                <a:gd name="T14" fmla="*/ 192 w 877"/>
                <a:gd name="T15" fmla="*/ 130 h 593"/>
                <a:gd name="T16" fmla="*/ 211 w 877"/>
                <a:gd name="T17" fmla="*/ 156 h 593"/>
                <a:gd name="T18" fmla="*/ 230 w 877"/>
                <a:gd name="T19" fmla="*/ 185 h 593"/>
                <a:gd name="T20" fmla="*/ 254 w 877"/>
                <a:gd name="T21" fmla="*/ 213 h 593"/>
                <a:gd name="T22" fmla="*/ 275 w 877"/>
                <a:gd name="T23" fmla="*/ 242 h 593"/>
                <a:gd name="T24" fmla="*/ 299 w 877"/>
                <a:gd name="T25" fmla="*/ 270 h 593"/>
                <a:gd name="T26" fmla="*/ 325 w 877"/>
                <a:gd name="T27" fmla="*/ 301 h 593"/>
                <a:gd name="T28" fmla="*/ 351 w 877"/>
                <a:gd name="T29" fmla="*/ 330 h 593"/>
                <a:gd name="T30" fmla="*/ 377 w 877"/>
                <a:gd name="T31" fmla="*/ 358 h 593"/>
                <a:gd name="T32" fmla="*/ 403 w 877"/>
                <a:gd name="T33" fmla="*/ 382 h 593"/>
                <a:gd name="T34" fmla="*/ 432 w 877"/>
                <a:gd name="T35" fmla="*/ 406 h 593"/>
                <a:gd name="T36" fmla="*/ 458 w 877"/>
                <a:gd name="T37" fmla="*/ 427 h 593"/>
                <a:gd name="T38" fmla="*/ 486 w 877"/>
                <a:gd name="T39" fmla="*/ 448 h 593"/>
                <a:gd name="T40" fmla="*/ 515 w 877"/>
                <a:gd name="T41" fmla="*/ 465 h 593"/>
                <a:gd name="T42" fmla="*/ 541 w 877"/>
                <a:gd name="T43" fmla="*/ 477 h 593"/>
                <a:gd name="T44" fmla="*/ 569 w 877"/>
                <a:gd name="T45" fmla="*/ 489 h 593"/>
                <a:gd name="T46" fmla="*/ 595 w 877"/>
                <a:gd name="T47" fmla="*/ 493 h 593"/>
                <a:gd name="T48" fmla="*/ 621 w 877"/>
                <a:gd name="T49" fmla="*/ 496 h 593"/>
                <a:gd name="T50" fmla="*/ 647 w 877"/>
                <a:gd name="T51" fmla="*/ 493 h 593"/>
                <a:gd name="T52" fmla="*/ 673 w 877"/>
                <a:gd name="T53" fmla="*/ 486 h 593"/>
                <a:gd name="T54" fmla="*/ 697 w 877"/>
                <a:gd name="T55" fmla="*/ 472 h 593"/>
                <a:gd name="T56" fmla="*/ 718 w 877"/>
                <a:gd name="T57" fmla="*/ 453 h 593"/>
                <a:gd name="T58" fmla="*/ 740 w 877"/>
                <a:gd name="T59" fmla="*/ 427 h 593"/>
                <a:gd name="T60" fmla="*/ 761 w 877"/>
                <a:gd name="T61" fmla="*/ 399 h 593"/>
                <a:gd name="T62" fmla="*/ 877 w 877"/>
                <a:gd name="T63" fmla="*/ 403 h 593"/>
                <a:gd name="T64" fmla="*/ 873 w 877"/>
                <a:gd name="T65" fmla="*/ 410 h 593"/>
                <a:gd name="T66" fmla="*/ 863 w 877"/>
                <a:gd name="T67" fmla="*/ 427 h 593"/>
                <a:gd name="T68" fmla="*/ 849 w 877"/>
                <a:gd name="T69" fmla="*/ 451 h 593"/>
                <a:gd name="T70" fmla="*/ 839 w 877"/>
                <a:gd name="T71" fmla="*/ 467 h 593"/>
                <a:gd name="T72" fmla="*/ 828 w 877"/>
                <a:gd name="T73" fmla="*/ 484 h 593"/>
                <a:gd name="T74" fmla="*/ 816 w 877"/>
                <a:gd name="T75" fmla="*/ 498 h 593"/>
                <a:gd name="T76" fmla="*/ 799 w 877"/>
                <a:gd name="T77" fmla="*/ 515 h 593"/>
                <a:gd name="T78" fmla="*/ 782 w 877"/>
                <a:gd name="T79" fmla="*/ 529 h 593"/>
                <a:gd name="T80" fmla="*/ 766 w 877"/>
                <a:gd name="T81" fmla="*/ 546 h 593"/>
                <a:gd name="T82" fmla="*/ 747 w 877"/>
                <a:gd name="T83" fmla="*/ 558 h 593"/>
                <a:gd name="T84" fmla="*/ 723 w 877"/>
                <a:gd name="T85" fmla="*/ 569 h 593"/>
                <a:gd name="T86" fmla="*/ 699 w 877"/>
                <a:gd name="T87" fmla="*/ 579 h 593"/>
                <a:gd name="T88" fmla="*/ 676 w 877"/>
                <a:gd name="T89" fmla="*/ 588 h 593"/>
                <a:gd name="T90" fmla="*/ 650 w 877"/>
                <a:gd name="T91" fmla="*/ 591 h 593"/>
                <a:gd name="T92" fmla="*/ 621 w 877"/>
                <a:gd name="T93" fmla="*/ 593 h 593"/>
                <a:gd name="T94" fmla="*/ 588 w 877"/>
                <a:gd name="T95" fmla="*/ 591 h 593"/>
                <a:gd name="T96" fmla="*/ 555 w 877"/>
                <a:gd name="T97" fmla="*/ 586 h 593"/>
                <a:gd name="T98" fmla="*/ 522 w 877"/>
                <a:gd name="T99" fmla="*/ 574 h 593"/>
                <a:gd name="T100" fmla="*/ 484 w 877"/>
                <a:gd name="T101" fmla="*/ 558 h 593"/>
                <a:gd name="T102" fmla="*/ 446 w 877"/>
                <a:gd name="T103" fmla="*/ 536 h 593"/>
                <a:gd name="T104" fmla="*/ 405 w 877"/>
                <a:gd name="T105" fmla="*/ 512 h 593"/>
                <a:gd name="T106" fmla="*/ 360 w 877"/>
                <a:gd name="T107" fmla="*/ 477 h 593"/>
                <a:gd name="T108" fmla="*/ 315 w 877"/>
                <a:gd name="T109" fmla="*/ 441 h 593"/>
                <a:gd name="T110" fmla="*/ 268 w 877"/>
                <a:gd name="T111" fmla="*/ 394 h 593"/>
                <a:gd name="T112" fmla="*/ 218 w 877"/>
                <a:gd name="T113" fmla="*/ 342 h 593"/>
                <a:gd name="T114" fmla="*/ 166 w 877"/>
                <a:gd name="T115" fmla="*/ 282 h 593"/>
                <a:gd name="T116" fmla="*/ 114 w 877"/>
                <a:gd name="T117" fmla="*/ 213 h 593"/>
                <a:gd name="T118" fmla="*/ 57 w 877"/>
                <a:gd name="T119" fmla="*/ 138 h 593"/>
                <a:gd name="T120" fmla="*/ 0 w 877"/>
                <a:gd name="T121" fmla="*/ 52 h 593"/>
                <a:gd name="T122" fmla="*/ 109 w 877"/>
                <a:gd name="T123" fmla="*/ 0 h 59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77"/>
                <a:gd name="T187" fmla="*/ 0 h 593"/>
                <a:gd name="T188" fmla="*/ 877 w 877"/>
                <a:gd name="T189" fmla="*/ 593 h 59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77" h="593">
                  <a:moveTo>
                    <a:pt x="109" y="0"/>
                  </a:moveTo>
                  <a:lnTo>
                    <a:pt x="109" y="2"/>
                  </a:lnTo>
                  <a:lnTo>
                    <a:pt x="114" y="9"/>
                  </a:lnTo>
                  <a:lnTo>
                    <a:pt x="116" y="12"/>
                  </a:lnTo>
                  <a:lnTo>
                    <a:pt x="121" y="19"/>
                  </a:lnTo>
                  <a:lnTo>
                    <a:pt x="123" y="26"/>
                  </a:lnTo>
                  <a:lnTo>
                    <a:pt x="128" y="33"/>
                  </a:lnTo>
                  <a:lnTo>
                    <a:pt x="133" y="40"/>
                  </a:lnTo>
                  <a:lnTo>
                    <a:pt x="140" y="50"/>
                  </a:lnTo>
                  <a:lnTo>
                    <a:pt x="145" y="59"/>
                  </a:lnTo>
                  <a:lnTo>
                    <a:pt x="152" y="71"/>
                  </a:lnTo>
                  <a:lnTo>
                    <a:pt x="159" y="81"/>
                  </a:lnTo>
                  <a:lnTo>
                    <a:pt x="166" y="92"/>
                  </a:lnTo>
                  <a:lnTo>
                    <a:pt x="175" y="104"/>
                  </a:lnTo>
                  <a:lnTo>
                    <a:pt x="185" y="119"/>
                  </a:lnTo>
                  <a:lnTo>
                    <a:pt x="192" y="130"/>
                  </a:lnTo>
                  <a:lnTo>
                    <a:pt x="201" y="142"/>
                  </a:lnTo>
                  <a:lnTo>
                    <a:pt x="211" y="156"/>
                  </a:lnTo>
                  <a:lnTo>
                    <a:pt x="220" y="171"/>
                  </a:lnTo>
                  <a:lnTo>
                    <a:pt x="230" y="185"/>
                  </a:lnTo>
                  <a:lnTo>
                    <a:pt x="242" y="199"/>
                  </a:lnTo>
                  <a:lnTo>
                    <a:pt x="254" y="213"/>
                  </a:lnTo>
                  <a:lnTo>
                    <a:pt x="266" y="228"/>
                  </a:lnTo>
                  <a:lnTo>
                    <a:pt x="275" y="242"/>
                  </a:lnTo>
                  <a:lnTo>
                    <a:pt x="287" y="259"/>
                  </a:lnTo>
                  <a:lnTo>
                    <a:pt x="299" y="270"/>
                  </a:lnTo>
                  <a:lnTo>
                    <a:pt x="313" y="287"/>
                  </a:lnTo>
                  <a:lnTo>
                    <a:pt x="325" y="301"/>
                  </a:lnTo>
                  <a:lnTo>
                    <a:pt x="339" y="316"/>
                  </a:lnTo>
                  <a:lnTo>
                    <a:pt x="351" y="330"/>
                  </a:lnTo>
                  <a:lnTo>
                    <a:pt x="365" y="344"/>
                  </a:lnTo>
                  <a:lnTo>
                    <a:pt x="377" y="358"/>
                  </a:lnTo>
                  <a:lnTo>
                    <a:pt x="391" y="370"/>
                  </a:lnTo>
                  <a:lnTo>
                    <a:pt x="403" y="382"/>
                  </a:lnTo>
                  <a:lnTo>
                    <a:pt x="417" y="394"/>
                  </a:lnTo>
                  <a:lnTo>
                    <a:pt x="432" y="406"/>
                  </a:lnTo>
                  <a:lnTo>
                    <a:pt x="446" y="418"/>
                  </a:lnTo>
                  <a:lnTo>
                    <a:pt x="458" y="427"/>
                  </a:lnTo>
                  <a:lnTo>
                    <a:pt x="474" y="439"/>
                  </a:lnTo>
                  <a:lnTo>
                    <a:pt x="486" y="448"/>
                  </a:lnTo>
                  <a:lnTo>
                    <a:pt x="500" y="456"/>
                  </a:lnTo>
                  <a:lnTo>
                    <a:pt x="515" y="465"/>
                  </a:lnTo>
                  <a:lnTo>
                    <a:pt x="529" y="472"/>
                  </a:lnTo>
                  <a:lnTo>
                    <a:pt x="541" y="477"/>
                  </a:lnTo>
                  <a:lnTo>
                    <a:pt x="555" y="484"/>
                  </a:lnTo>
                  <a:lnTo>
                    <a:pt x="569" y="489"/>
                  </a:lnTo>
                  <a:lnTo>
                    <a:pt x="583" y="493"/>
                  </a:lnTo>
                  <a:lnTo>
                    <a:pt x="595" y="493"/>
                  </a:lnTo>
                  <a:lnTo>
                    <a:pt x="609" y="496"/>
                  </a:lnTo>
                  <a:lnTo>
                    <a:pt x="621" y="496"/>
                  </a:lnTo>
                  <a:lnTo>
                    <a:pt x="635" y="496"/>
                  </a:lnTo>
                  <a:lnTo>
                    <a:pt x="647" y="493"/>
                  </a:lnTo>
                  <a:lnTo>
                    <a:pt x="659" y="491"/>
                  </a:lnTo>
                  <a:lnTo>
                    <a:pt x="673" y="486"/>
                  </a:lnTo>
                  <a:lnTo>
                    <a:pt x="685" y="479"/>
                  </a:lnTo>
                  <a:lnTo>
                    <a:pt x="697" y="472"/>
                  </a:lnTo>
                  <a:lnTo>
                    <a:pt x="709" y="465"/>
                  </a:lnTo>
                  <a:lnTo>
                    <a:pt x="718" y="453"/>
                  </a:lnTo>
                  <a:lnTo>
                    <a:pt x="730" y="441"/>
                  </a:lnTo>
                  <a:lnTo>
                    <a:pt x="740" y="427"/>
                  </a:lnTo>
                  <a:lnTo>
                    <a:pt x="752" y="413"/>
                  </a:lnTo>
                  <a:lnTo>
                    <a:pt x="761" y="399"/>
                  </a:lnTo>
                  <a:lnTo>
                    <a:pt x="773" y="380"/>
                  </a:lnTo>
                  <a:lnTo>
                    <a:pt x="877" y="403"/>
                  </a:lnTo>
                  <a:lnTo>
                    <a:pt x="875" y="406"/>
                  </a:lnTo>
                  <a:lnTo>
                    <a:pt x="873" y="410"/>
                  </a:lnTo>
                  <a:lnTo>
                    <a:pt x="868" y="415"/>
                  </a:lnTo>
                  <a:lnTo>
                    <a:pt x="863" y="427"/>
                  </a:lnTo>
                  <a:lnTo>
                    <a:pt x="856" y="437"/>
                  </a:lnTo>
                  <a:lnTo>
                    <a:pt x="849" y="451"/>
                  </a:lnTo>
                  <a:lnTo>
                    <a:pt x="844" y="458"/>
                  </a:lnTo>
                  <a:lnTo>
                    <a:pt x="839" y="467"/>
                  </a:lnTo>
                  <a:lnTo>
                    <a:pt x="835" y="475"/>
                  </a:lnTo>
                  <a:lnTo>
                    <a:pt x="828" y="484"/>
                  </a:lnTo>
                  <a:lnTo>
                    <a:pt x="820" y="491"/>
                  </a:lnTo>
                  <a:lnTo>
                    <a:pt x="816" y="498"/>
                  </a:lnTo>
                  <a:lnTo>
                    <a:pt x="806" y="505"/>
                  </a:lnTo>
                  <a:lnTo>
                    <a:pt x="799" y="515"/>
                  </a:lnTo>
                  <a:lnTo>
                    <a:pt x="790" y="522"/>
                  </a:lnTo>
                  <a:lnTo>
                    <a:pt x="782" y="529"/>
                  </a:lnTo>
                  <a:lnTo>
                    <a:pt x="775" y="536"/>
                  </a:lnTo>
                  <a:lnTo>
                    <a:pt x="766" y="546"/>
                  </a:lnTo>
                  <a:lnTo>
                    <a:pt x="756" y="550"/>
                  </a:lnTo>
                  <a:lnTo>
                    <a:pt x="747" y="558"/>
                  </a:lnTo>
                  <a:lnTo>
                    <a:pt x="735" y="565"/>
                  </a:lnTo>
                  <a:lnTo>
                    <a:pt x="723" y="569"/>
                  </a:lnTo>
                  <a:lnTo>
                    <a:pt x="711" y="574"/>
                  </a:lnTo>
                  <a:lnTo>
                    <a:pt x="699" y="579"/>
                  </a:lnTo>
                  <a:lnTo>
                    <a:pt x="688" y="581"/>
                  </a:lnTo>
                  <a:lnTo>
                    <a:pt x="676" y="588"/>
                  </a:lnTo>
                  <a:lnTo>
                    <a:pt x="664" y="588"/>
                  </a:lnTo>
                  <a:lnTo>
                    <a:pt x="650" y="591"/>
                  </a:lnTo>
                  <a:lnTo>
                    <a:pt x="633" y="591"/>
                  </a:lnTo>
                  <a:lnTo>
                    <a:pt x="621" y="593"/>
                  </a:lnTo>
                  <a:lnTo>
                    <a:pt x="605" y="591"/>
                  </a:lnTo>
                  <a:lnTo>
                    <a:pt x="588" y="591"/>
                  </a:lnTo>
                  <a:lnTo>
                    <a:pt x="571" y="588"/>
                  </a:lnTo>
                  <a:lnTo>
                    <a:pt x="555" y="586"/>
                  </a:lnTo>
                  <a:lnTo>
                    <a:pt x="538" y="579"/>
                  </a:lnTo>
                  <a:lnTo>
                    <a:pt x="522" y="574"/>
                  </a:lnTo>
                  <a:lnTo>
                    <a:pt x="503" y="567"/>
                  </a:lnTo>
                  <a:lnTo>
                    <a:pt x="484" y="558"/>
                  </a:lnTo>
                  <a:lnTo>
                    <a:pt x="465" y="548"/>
                  </a:lnTo>
                  <a:lnTo>
                    <a:pt x="446" y="536"/>
                  </a:lnTo>
                  <a:lnTo>
                    <a:pt x="424" y="524"/>
                  </a:lnTo>
                  <a:lnTo>
                    <a:pt x="405" y="512"/>
                  </a:lnTo>
                  <a:lnTo>
                    <a:pt x="382" y="496"/>
                  </a:lnTo>
                  <a:lnTo>
                    <a:pt x="360" y="477"/>
                  </a:lnTo>
                  <a:lnTo>
                    <a:pt x="339" y="458"/>
                  </a:lnTo>
                  <a:lnTo>
                    <a:pt x="315" y="441"/>
                  </a:lnTo>
                  <a:lnTo>
                    <a:pt x="292" y="418"/>
                  </a:lnTo>
                  <a:lnTo>
                    <a:pt x="268" y="394"/>
                  </a:lnTo>
                  <a:lnTo>
                    <a:pt x="244" y="368"/>
                  </a:lnTo>
                  <a:lnTo>
                    <a:pt x="218" y="342"/>
                  </a:lnTo>
                  <a:lnTo>
                    <a:pt x="192" y="311"/>
                  </a:lnTo>
                  <a:lnTo>
                    <a:pt x="166" y="282"/>
                  </a:lnTo>
                  <a:lnTo>
                    <a:pt x="140" y="247"/>
                  </a:lnTo>
                  <a:lnTo>
                    <a:pt x="114" y="213"/>
                  </a:lnTo>
                  <a:lnTo>
                    <a:pt x="85" y="175"/>
                  </a:lnTo>
                  <a:lnTo>
                    <a:pt x="57" y="138"/>
                  </a:lnTo>
                  <a:lnTo>
                    <a:pt x="28" y="95"/>
                  </a:lnTo>
                  <a:lnTo>
                    <a:pt x="0" y="52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BD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50" name="Freeform 185"/>
            <p:cNvSpPr>
              <a:spLocks/>
            </p:cNvSpPr>
            <p:nvPr/>
          </p:nvSpPr>
          <p:spPr bwMode="auto">
            <a:xfrm>
              <a:off x="1067" y="2371"/>
              <a:ext cx="418" cy="220"/>
            </a:xfrm>
            <a:custGeom>
              <a:avLst/>
              <a:gdLst>
                <a:gd name="T0" fmla="*/ 29 w 418"/>
                <a:gd name="T1" fmla="*/ 220 h 220"/>
                <a:gd name="T2" fmla="*/ 418 w 418"/>
                <a:gd name="T3" fmla="*/ 47 h 220"/>
                <a:gd name="T4" fmla="*/ 394 w 418"/>
                <a:gd name="T5" fmla="*/ 0 h 220"/>
                <a:gd name="T6" fmla="*/ 0 w 418"/>
                <a:gd name="T7" fmla="*/ 173 h 220"/>
                <a:gd name="T8" fmla="*/ 29 w 418"/>
                <a:gd name="T9" fmla="*/ 220 h 220"/>
                <a:gd name="T10" fmla="*/ 29 w 418"/>
                <a:gd name="T11" fmla="*/ 220 h 2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8"/>
                <a:gd name="T19" fmla="*/ 0 h 220"/>
                <a:gd name="T20" fmla="*/ 418 w 418"/>
                <a:gd name="T21" fmla="*/ 220 h 2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8" h="220">
                  <a:moveTo>
                    <a:pt x="29" y="220"/>
                  </a:moveTo>
                  <a:lnTo>
                    <a:pt x="418" y="47"/>
                  </a:lnTo>
                  <a:lnTo>
                    <a:pt x="394" y="0"/>
                  </a:lnTo>
                  <a:lnTo>
                    <a:pt x="0" y="173"/>
                  </a:lnTo>
                  <a:lnTo>
                    <a:pt x="29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51" name="Freeform 186"/>
            <p:cNvSpPr>
              <a:spLocks/>
            </p:cNvSpPr>
            <p:nvPr/>
          </p:nvSpPr>
          <p:spPr bwMode="auto">
            <a:xfrm>
              <a:off x="1117" y="2451"/>
              <a:ext cx="443" cy="399"/>
            </a:xfrm>
            <a:custGeom>
              <a:avLst/>
              <a:gdLst>
                <a:gd name="T0" fmla="*/ 0 w 443"/>
                <a:gd name="T1" fmla="*/ 174 h 399"/>
                <a:gd name="T2" fmla="*/ 315 w 443"/>
                <a:gd name="T3" fmla="*/ 0 h 399"/>
                <a:gd name="T4" fmla="*/ 443 w 443"/>
                <a:gd name="T5" fmla="*/ 240 h 399"/>
                <a:gd name="T6" fmla="*/ 152 w 443"/>
                <a:gd name="T7" fmla="*/ 399 h 399"/>
                <a:gd name="T8" fmla="*/ 0 w 443"/>
                <a:gd name="T9" fmla="*/ 174 h 399"/>
                <a:gd name="T10" fmla="*/ 0 w 443"/>
                <a:gd name="T11" fmla="*/ 174 h 3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3"/>
                <a:gd name="T19" fmla="*/ 0 h 399"/>
                <a:gd name="T20" fmla="*/ 443 w 443"/>
                <a:gd name="T21" fmla="*/ 399 h 3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3" h="399">
                  <a:moveTo>
                    <a:pt x="0" y="174"/>
                  </a:moveTo>
                  <a:lnTo>
                    <a:pt x="315" y="0"/>
                  </a:lnTo>
                  <a:lnTo>
                    <a:pt x="443" y="240"/>
                  </a:lnTo>
                  <a:lnTo>
                    <a:pt x="152" y="399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D9D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52" name="Freeform 187"/>
            <p:cNvSpPr>
              <a:spLocks/>
            </p:cNvSpPr>
            <p:nvPr/>
          </p:nvSpPr>
          <p:spPr bwMode="auto">
            <a:xfrm>
              <a:off x="1461" y="1215"/>
              <a:ext cx="488" cy="133"/>
            </a:xfrm>
            <a:custGeom>
              <a:avLst/>
              <a:gdLst>
                <a:gd name="T0" fmla="*/ 0 w 488"/>
                <a:gd name="T1" fmla="*/ 33 h 133"/>
                <a:gd name="T2" fmla="*/ 488 w 488"/>
                <a:gd name="T3" fmla="*/ 0 h 133"/>
                <a:gd name="T4" fmla="*/ 375 w 488"/>
                <a:gd name="T5" fmla="*/ 128 h 133"/>
                <a:gd name="T6" fmla="*/ 137 w 488"/>
                <a:gd name="T7" fmla="*/ 133 h 133"/>
                <a:gd name="T8" fmla="*/ 0 w 488"/>
                <a:gd name="T9" fmla="*/ 33 h 133"/>
                <a:gd name="T10" fmla="*/ 0 w 488"/>
                <a:gd name="T11" fmla="*/ 33 h 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8"/>
                <a:gd name="T19" fmla="*/ 0 h 133"/>
                <a:gd name="T20" fmla="*/ 488 w 488"/>
                <a:gd name="T21" fmla="*/ 133 h 1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8" h="133">
                  <a:moveTo>
                    <a:pt x="0" y="33"/>
                  </a:moveTo>
                  <a:lnTo>
                    <a:pt x="488" y="0"/>
                  </a:lnTo>
                  <a:lnTo>
                    <a:pt x="375" y="128"/>
                  </a:lnTo>
                  <a:lnTo>
                    <a:pt x="137" y="1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BD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53" name="Freeform 188"/>
            <p:cNvSpPr>
              <a:spLocks/>
            </p:cNvSpPr>
            <p:nvPr/>
          </p:nvSpPr>
          <p:spPr bwMode="auto">
            <a:xfrm>
              <a:off x="1876" y="2069"/>
              <a:ext cx="1307" cy="1123"/>
            </a:xfrm>
            <a:custGeom>
              <a:avLst/>
              <a:gdLst>
                <a:gd name="T0" fmla="*/ 389 w 1307"/>
                <a:gd name="T1" fmla="*/ 928 h 1123"/>
                <a:gd name="T2" fmla="*/ 429 w 1307"/>
                <a:gd name="T3" fmla="*/ 795 h 1123"/>
                <a:gd name="T4" fmla="*/ 441 w 1307"/>
                <a:gd name="T5" fmla="*/ 641 h 1123"/>
                <a:gd name="T6" fmla="*/ 391 w 1307"/>
                <a:gd name="T7" fmla="*/ 506 h 1123"/>
                <a:gd name="T8" fmla="*/ 282 w 1307"/>
                <a:gd name="T9" fmla="*/ 439 h 1123"/>
                <a:gd name="T10" fmla="*/ 161 w 1307"/>
                <a:gd name="T11" fmla="*/ 437 h 1123"/>
                <a:gd name="T12" fmla="*/ 69 w 1307"/>
                <a:gd name="T13" fmla="*/ 496 h 1123"/>
                <a:gd name="T14" fmla="*/ 7 w 1307"/>
                <a:gd name="T15" fmla="*/ 641 h 1123"/>
                <a:gd name="T16" fmla="*/ 2 w 1307"/>
                <a:gd name="T17" fmla="*/ 791 h 1123"/>
                <a:gd name="T18" fmla="*/ 28 w 1307"/>
                <a:gd name="T19" fmla="*/ 907 h 1123"/>
                <a:gd name="T20" fmla="*/ 97 w 1307"/>
                <a:gd name="T21" fmla="*/ 1011 h 1123"/>
                <a:gd name="T22" fmla="*/ 197 w 1307"/>
                <a:gd name="T23" fmla="*/ 1071 h 1123"/>
                <a:gd name="T24" fmla="*/ 315 w 1307"/>
                <a:gd name="T25" fmla="*/ 1094 h 1123"/>
                <a:gd name="T26" fmla="*/ 484 w 1307"/>
                <a:gd name="T27" fmla="*/ 1116 h 1123"/>
                <a:gd name="T28" fmla="*/ 683 w 1307"/>
                <a:gd name="T29" fmla="*/ 1121 h 1123"/>
                <a:gd name="T30" fmla="*/ 884 w 1307"/>
                <a:gd name="T31" fmla="*/ 1090 h 1123"/>
                <a:gd name="T32" fmla="*/ 1003 w 1307"/>
                <a:gd name="T33" fmla="*/ 1035 h 1123"/>
                <a:gd name="T34" fmla="*/ 1138 w 1307"/>
                <a:gd name="T35" fmla="*/ 933 h 1123"/>
                <a:gd name="T36" fmla="*/ 1264 w 1307"/>
                <a:gd name="T37" fmla="*/ 755 h 1123"/>
                <a:gd name="T38" fmla="*/ 1307 w 1307"/>
                <a:gd name="T39" fmla="*/ 492 h 1123"/>
                <a:gd name="T40" fmla="*/ 1200 w 1307"/>
                <a:gd name="T41" fmla="*/ 169 h 1123"/>
                <a:gd name="T42" fmla="*/ 1105 w 1307"/>
                <a:gd name="T43" fmla="*/ 102 h 1123"/>
                <a:gd name="T44" fmla="*/ 960 w 1307"/>
                <a:gd name="T45" fmla="*/ 34 h 1123"/>
                <a:gd name="T46" fmla="*/ 775 w 1307"/>
                <a:gd name="T47" fmla="*/ 0 h 1123"/>
                <a:gd name="T48" fmla="*/ 579 w 1307"/>
                <a:gd name="T49" fmla="*/ 45 h 1123"/>
                <a:gd name="T50" fmla="*/ 477 w 1307"/>
                <a:gd name="T51" fmla="*/ 155 h 1123"/>
                <a:gd name="T52" fmla="*/ 491 w 1307"/>
                <a:gd name="T53" fmla="*/ 318 h 1123"/>
                <a:gd name="T54" fmla="*/ 614 w 1307"/>
                <a:gd name="T55" fmla="*/ 394 h 1123"/>
                <a:gd name="T56" fmla="*/ 721 w 1307"/>
                <a:gd name="T57" fmla="*/ 404 h 1123"/>
                <a:gd name="T58" fmla="*/ 830 w 1307"/>
                <a:gd name="T59" fmla="*/ 382 h 1123"/>
                <a:gd name="T60" fmla="*/ 960 w 1307"/>
                <a:gd name="T61" fmla="*/ 326 h 1123"/>
                <a:gd name="T62" fmla="*/ 1055 w 1307"/>
                <a:gd name="T63" fmla="*/ 214 h 1123"/>
                <a:gd name="T64" fmla="*/ 944 w 1307"/>
                <a:gd name="T65" fmla="*/ 273 h 1123"/>
                <a:gd name="T66" fmla="*/ 842 w 1307"/>
                <a:gd name="T67" fmla="*/ 316 h 1123"/>
                <a:gd name="T68" fmla="*/ 733 w 1307"/>
                <a:gd name="T69" fmla="*/ 345 h 1123"/>
                <a:gd name="T70" fmla="*/ 633 w 1307"/>
                <a:gd name="T71" fmla="*/ 340 h 1123"/>
                <a:gd name="T72" fmla="*/ 536 w 1307"/>
                <a:gd name="T73" fmla="*/ 247 h 1123"/>
                <a:gd name="T74" fmla="*/ 543 w 1307"/>
                <a:gd name="T75" fmla="*/ 136 h 1123"/>
                <a:gd name="T76" fmla="*/ 640 w 1307"/>
                <a:gd name="T77" fmla="*/ 81 h 1123"/>
                <a:gd name="T78" fmla="*/ 745 w 1307"/>
                <a:gd name="T79" fmla="*/ 57 h 1123"/>
                <a:gd name="T80" fmla="*/ 880 w 1307"/>
                <a:gd name="T81" fmla="*/ 67 h 1123"/>
                <a:gd name="T82" fmla="*/ 1039 w 1307"/>
                <a:gd name="T83" fmla="*/ 131 h 1123"/>
                <a:gd name="T84" fmla="*/ 1171 w 1307"/>
                <a:gd name="T85" fmla="*/ 247 h 1123"/>
                <a:gd name="T86" fmla="*/ 1219 w 1307"/>
                <a:gd name="T87" fmla="*/ 375 h 1123"/>
                <a:gd name="T88" fmla="*/ 1245 w 1307"/>
                <a:gd name="T89" fmla="*/ 568 h 1123"/>
                <a:gd name="T90" fmla="*/ 1188 w 1307"/>
                <a:gd name="T91" fmla="*/ 784 h 1123"/>
                <a:gd name="T92" fmla="*/ 986 w 1307"/>
                <a:gd name="T93" fmla="*/ 976 h 1123"/>
                <a:gd name="T94" fmla="*/ 844 w 1307"/>
                <a:gd name="T95" fmla="*/ 1035 h 1123"/>
                <a:gd name="T96" fmla="*/ 723 w 1307"/>
                <a:gd name="T97" fmla="*/ 1056 h 1123"/>
                <a:gd name="T98" fmla="*/ 550 w 1307"/>
                <a:gd name="T99" fmla="*/ 1068 h 1123"/>
                <a:gd name="T100" fmla="*/ 339 w 1307"/>
                <a:gd name="T101" fmla="*/ 1052 h 1123"/>
                <a:gd name="T102" fmla="*/ 173 w 1307"/>
                <a:gd name="T103" fmla="*/ 1002 h 1123"/>
                <a:gd name="T104" fmla="*/ 78 w 1307"/>
                <a:gd name="T105" fmla="*/ 883 h 1123"/>
                <a:gd name="T106" fmla="*/ 57 w 1307"/>
                <a:gd name="T107" fmla="*/ 767 h 1123"/>
                <a:gd name="T108" fmla="*/ 71 w 1307"/>
                <a:gd name="T109" fmla="*/ 641 h 1123"/>
                <a:gd name="T110" fmla="*/ 114 w 1307"/>
                <a:gd name="T111" fmla="*/ 541 h 1123"/>
                <a:gd name="T112" fmla="*/ 237 w 1307"/>
                <a:gd name="T113" fmla="*/ 485 h 1123"/>
                <a:gd name="T114" fmla="*/ 348 w 1307"/>
                <a:gd name="T115" fmla="*/ 553 h 1123"/>
                <a:gd name="T116" fmla="*/ 379 w 1307"/>
                <a:gd name="T117" fmla="*/ 663 h 1123"/>
                <a:gd name="T118" fmla="*/ 372 w 1307"/>
                <a:gd name="T119" fmla="*/ 795 h 1123"/>
                <a:gd name="T120" fmla="*/ 308 w 1307"/>
                <a:gd name="T121" fmla="*/ 971 h 112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07"/>
                <a:gd name="T184" fmla="*/ 0 h 1123"/>
                <a:gd name="T185" fmla="*/ 1307 w 1307"/>
                <a:gd name="T186" fmla="*/ 1123 h 112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07" h="1123">
                  <a:moveTo>
                    <a:pt x="356" y="1016"/>
                  </a:moveTo>
                  <a:lnTo>
                    <a:pt x="356" y="1014"/>
                  </a:lnTo>
                  <a:lnTo>
                    <a:pt x="356" y="1009"/>
                  </a:lnTo>
                  <a:lnTo>
                    <a:pt x="358" y="1004"/>
                  </a:lnTo>
                  <a:lnTo>
                    <a:pt x="363" y="995"/>
                  </a:lnTo>
                  <a:lnTo>
                    <a:pt x="367" y="985"/>
                  </a:lnTo>
                  <a:lnTo>
                    <a:pt x="372" y="973"/>
                  </a:lnTo>
                  <a:lnTo>
                    <a:pt x="375" y="966"/>
                  </a:lnTo>
                  <a:lnTo>
                    <a:pt x="377" y="962"/>
                  </a:lnTo>
                  <a:lnTo>
                    <a:pt x="379" y="952"/>
                  </a:lnTo>
                  <a:lnTo>
                    <a:pt x="384" y="947"/>
                  </a:lnTo>
                  <a:lnTo>
                    <a:pt x="386" y="938"/>
                  </a:lnTo>
                  <a:lnTo>
                    <a:pt x="389" y="928"/>
                  </a:lnTo>
                  <a:lnTo>
                    <a:pt x="391" y="921"/>
                  </a:lnTo>
                  <a:lnTo>
                    <a:pt x="396" y="912"/>
                  </a:lnTo>
                  <a:lnTo>
                    <a:pt x="398" y="902"/>
                  </a:lnTo>
                  <a:lnTo>
                    <a:pt x="403" y="890"/>
                  </a:lnTo>
                  <a:lnTo>
                    <a:pt x="405" y="881"/>
                  </a:lnTo>
                  <a:lnTo>
                    <a:pt x="410" y="871"/>
                  </a:lnTo>
                  <a:lnTo>
                    <a:pt x="413" y="862"/>
                  </a:lnTo>
                  <a:lnTo>
                    <a:pt x="415" y="850"/>
                  </a:lnTo>
                  <a:lnTo>
                    <a:pt x="417" y="840"/>
                  </a:lnTo>
                  <a:lnTo>
                    <a:pt x="420" y="829"/>
                  </a:lnTo>
                  <a:lnTo>
                    <a:pt x="424" y="819"/>
                  </a:lnTo>
                  <a:lnTo>
                    <a:pt x="427" y="807"/>
                  </a:lnTo>
                  <a:lnTo>
                    <a:pt x="429" y="795"/>
                  </a:lnTo>
                  <a:lnTo>
                    <a:pt x="431" y="786"/>
                  </a:lnTo>
                  <a:lnTo>
                    <a:pt x="434" y="774"/>
                  </a:lnTo>
                  <a:lnTo>
                    <a:pt x="434" y="762"/>
                  </a:lnTo>
                  <a:lnTo>
                    <a:pt x="436" y="748"/>
                  </a:lnTo>
                  <a:lnTo>
                    <a:pt x="439" y="738"/>
                  </a:lnTo>
                  <a:lnTo>
                    <a:pt x="439" y="724"/>
                  </a:lnTo>
                  <a:lnTo>
                    <a:pt x="439" y="715"/>
                  </a:lnTo>
                  <a:lnTo>
                    <a:pt x="441" y="700"/>
                  </a:lnTo>
                  <a:lnTo>
                    <a:pt x="443" y="691"/>
                  </a:lnTo>
                  <a:lnTo>
                    <a:pt x="441" y="677"/>
                  </a:lnTo>
                  <a:lnTo>
                    <a:pt x="441" y="665"/>
                  </a:lnTo>
                  <a:lnTo>
                    <a:pt x="441" y="653"/>
                  </a:lnTo>
                  <a:lnTo>
                    <a:pt x="441" y="641"/>
                  </a:lnTo>
                  <a:lnTo>
                    <a:pt x="439" y="632"/>
                  </a:lnTo>
                  <a:lnTo>
                    <a:pt x="436" y="620"/>
                  </a:lnTo>
                  <a:lnTo>
                    <a:pt x="436" y="608"/>
                  </a:lnTo>
                  <a:lnTo>
                    <a:pt x="434" y="598"/>
                  </a:lnTo>
                  <a:lnTo>
                    <a:pt x="431" y="587"/>
                  </a:lnTo>
                  <a:lnTo>
                    <a:pt x="427" y="575"/>
                  </a:lnTo>
                  <a:lnTo>
                    <a:pt x="424" y="563"/>
                  </a:lnTo>
                  <a:lnTo>
                    <a:pt x="420" y="553"/>
                  </a:lnTo>
                  <a:lnTo>
                    <a:pt x="415" y="541"/>
                  </a:lnTo>
                  <a:lnTo>
                    <a:pt x="410" y="534"/>
                  </a:lnTo>
                  <a:lnTo>
                    <a:pt x="405" y="525"/>
                  </a:lnTo>
                  <a:lnTo>
                    <a:pt x="398" y="515"/>
                  </a:lnTo>
                  <a:lnTo>
                    <a:pt x="391" y="506"/>
                  </a:lnTo>
                  <a:lnTo>
                    <a:pt x="384" y="496"/>
                  </a:lnTo>
                  <a:lnTo>
                    <a:pt x="377" y="489"/>
                  </a:lnTo>
                  <a:lnTo>
                    <a:pt x="370" y="482"/>
                  </a:lnTo>
                  <a:lnTo>
                    <a:pt x="358" y="473"/>
                  </a:lnTo>
                  <a:lnTo>
                    <a:pt x="351" y="466"/>
                  </a:lnTo>
                  <a:lnTo>
                    <a:pt x="341" y="461"/>
                  </a:lnTo>
                  <a:lnTo>
                    <a:pt x="332" y="454"/>
                  </a:lnTo>
                  <a:lnTo>
                    <a:pt x="327" y="451"/>
                  </a:lnTo>
                  <a:lnTo>
                    <a:pt x="318" y="449"/>
                  </a:lnTo>
                  <a:lnTo>
                    <a:pt x="308" y="447"/>
                  </a:lnTo>
                  <a:lnTo>
                    <a:pt x="301" y="444"/>
                  </a:lnTo>
                  <a:lnTo>
                    <a:pt x="292" y="442"/>
                  </a:lnTo>
                  <a:lnTo>
                    <a:pt x="282" y="439"/>
                  </a:lnTo>
                  <a:lnTo>
                    <a:pt x="268" y="435"/>
                  </a:lnTo>
                  <a:lnTo>
                    <a:pt x="256" y="435"/>
                  </a:lnTo>
                  <a:lnTo>
                    <a:pt x="242" y="432"/>
                  </a:lnTo>
                  <a:lnTo>
                    <a:pt x="230" y="432"/>
                  </a:lnTo>
                  <a:lnTo>
                    <a:pt x="223" y="432"/>
                  </a:lnTo>
                  <a:lnTo>
                    <a:pt x="216" y="432"/>
                  </a:lnTo>
                  <a:lnTo>
                    <a:pt x="206" y="432"/>
                  </a:lnTo>
                  <a:lnTo>
                    <a:pt x="199" y="432"/>
                  </a:lnTo>
                  <a:lnTo>
                    <a:pt x="192" y="432"/>
                  </a:lnTo>
                  <a:lnTo>
                    <a:pt x="185" y="435"/>
                  </a:lnTo>
                  <a:lnTo>
                    <a:pt x="178" y="435"/>
                  </a:lnTo>
                  <a:lnTo>
                    <a:pt x="171" y="437"/>
                  </a:lnTo>
                  <a:lnTo>
                    <a:pt x="161" y="437"/>
                  </a:lnTo>
                  <a:lnTo>
                    <a:pt x="154" y="442"/>
                  </a:lnTo>
                  <a:lnTo>
                    <a:pt x="147" y="442"/>
                  </a:lnTo>
                  <a:lnTo>
                    <a:pt x="140" y="447"/>
                  </a:lnTo>
                  <a:lnTo>
                    <a:pt x="133" y="449"/>
                  </a:lnTo>
                  <a:lnTo>
                    <a:pt x="123" y="454"/>
                  </a:lnTo>
                  <a:lnTo>
                    <a:pt x="116" y="456"/>
                  </a:lnTo>
                  <a:lnTo>
                    <a:pt x="111" y="463"/>
                  </a:lnTo>
                  <a:lnTo>
                    <a:pt x="102" y="466"/>
                  </a:lnTo>
                  <a:lnTo>
                    <a:pt x="95" y="470"/>
                  </a:lnTo>
                  <a:lnTo>
                    <a:pt x="88" y="475"/>
                  </a:lnTo>
                  <a:lnTo>
                    <a:pt x="80" y="485"/>
                  </a:lnTo>
                  <a:lnTo>
                    <a:pt x="73" y="489"/>
                  </a:lnTo>
                  <a:lnTo>
                    <a:pt x="69" y="496"/>
                  </a:lnTo>
                  <a:lnTo>
                    <a:pt x="62" y="506"/>
                  </a:lnTo>
                  <a:lnTo>
                    <a:pt x="57" y="513"/>
                  </a:lnTo>
                  <a:lnTo>
                    <a:pt x="50" y="520"/>
                  </a:lnTo>
                  <a:lnTo>
                    <a:pt x="45" y="530"/>
                  </a:lnTo>
                  <a:lnTo>
                    <a:pt x="38" y="539"/>
                  </a:lnTo>
                  <a:lnTo>
                    <a:pt x="35" y="551"/>
                  </a:lnTo>
                  <a:lnTo>
                    <a:pt x="28" y="560"/>
                  </a:lnTo>
                  <a:lnTo>
                    <a:pt x="26" y="572"/>
                  </a:lnTo>
                  <a:lnTo>
                    <a:pt x="21" y="584"/>
                  </a:lnTo>
                  <a:lnTo>
                    <a:pt x="16" y="598"/>
                  </a:lnTo>
                  <a:lnTo>
                    <a:pt x="14" y="613"/>
                  </a:lnTo>
                  <a:lnTo>
                    <a:pt x="9" y="625"/>
                  </a:lnTo>
                  <a:lnTo>
                    <a:pt x="7" y="641"/>
                  </a:lnTo>
                  <a:lnTo>
                    <a:pt x="7" y="658"/>
                  </a:lnTo>
                  <a:lnTo>
                    <a:pt x="5" y="672"/>
                  </a:lnTo>
                  <a:lnTo>
                    <a:pt x="2" y="691"/>
                  </a:lnTo>
                  <a:lnTo>
                    <a:pt x="2" y="710"/>
                  </a:lnTo>
                  <a:lnTo>
                    <a:pt x="2" y="729"/>
                  </a:lnTo>
                  <a:lnTo>
                    <a:pt x="0" y="731"/>
                  </a:lnTo>
                  <a:lnTo>
                    <a:pt x="0" y="741"/>
                  </a:lnTo>
                  <a:lnTo>
                    <a:pt x="0" y="746"/>
                  </a:lnTo>
                  <a:lnTo>
                    <a:pt x="0" y="753"/>
                  </a:lnTo>
                  <a:lnTo>
                    <a:pt x="0" y="760"/>
                  </a:lnTo>
                  <a:lnTo>
                    <a:pt x="2" y="772"/>
                  </a:lnTo>
                  <a:lnTo>
                    <a:pt x="2" y="781"/>
                  </a:lnTo>
                  <a:lnTo>
                    <a:pt x="2" y="791"/>
                  </a:lnTo>
                  <a:lnTo>
                    <a:pt x="2" y="805"/>
                  </a:lnTo>
                  <a:lnTo>
                    <a:pt x="7" y="817"/>
                  </a:lnTo>
                  <a:lnTo>
                    <a:pt x="7" y="829"/>
                  </a:lnTo>
                  <a:lnTo>
                    <a:pt x="9" y="843"/>
                  </a:lnTo>
                  <a:lnTo>
                    <a:pt x="12" y="850"/>
                  </a:lnTo>
                  <a:lnTo>
                    <a:pt x="14" y="859"/>
                  </a:lnTo>
                  <a:lnTo>
                    <a:pt x="14" y="867"/>
                  </a:lnTo>
                  <a:lnTo>
                    <a:pt x="19" y="874"/>
                  </a:lnTo>
                  <a:lnTo>
                    <a:pt x="19" y="881"/>
                  </a:lnTo>
                  <a:lnTo>
                    <a:pt x="24" y="888"/>
                  </a:lnTo>
                  <a:lnTo>
                    <a:pt x="24" y="895"/>
                  </a:lnTo>
                  <a:lnTo>
                    <a:pt x="26" y="902"/>
                  </a:lnTo>
                  <a:lnTo>
                    <a:pt x="28" y="907"/>
                  </a:lnTo>
                  <a:lnTo>
                    <a:pt x="31" y="914"/>
                  </a:lnTo>
                  <a:lnTo>
                    <a:pt x="35" y="924"/>
                  </a:lnTo>
                  <a:lnTo>
                    <a:pt x="38" y="931"/>
                  </a:lnTo>
                  <a:lnTo>
                    <a:pt x="43" y="935"/>
                  </a:lnTo>
                  <a:lnTo>
                    <a:pt x="47" y="945"/>
                  </a:lnTo>
                  <a:lnTo>
                    <a:pt x="50" y="952"/>
                  </a:lnTo>
                  <a:lnTo>
                    <a:pt x="54" y="959"/>
                  </a:lnTo>
                  <a:lnTo>
                    <a:pt x="57" y="966"/>
                  </a:lnTo>
                  <a:lnTo>
                    <a:pt x="62" y="973"/>
                  </a:lnTo>
                  <a:lnTo>
                    <a:pt x="69" y="978"/>
                  </a:lnTo>
                  <a:lnTo>
                    <a:pt x="73" y="988"/>
                  </a:lnTo>
                  <a:lnTo>
                    <a:pt x="85" y="1000"/>
                  </a:lnTo>
                  <a:lnTo>
                    <a:pt x="97" y="1011"/>
                  </a:lnTo>
                  <a:lnTo>
                    <a:pt x="102" y="1016"/>
                  </a:lnTo>
                  <a:lnTo>
                    <a:pt x="109" y="1023"/>
                  </a:lnTo>
                  <a:lnTo>
                    <a:pt x="116" y="1028"/>
                  </a:lnTo>
                  <a:lnTo>
                    <a:pt x="123" y="1035"/>
                  </a:lnTo>
                  <a:lnTo>
                    <a:pt x="130" y="1037"/>
                  </a:lnTo>
                  <a:lnTo>
                    <a:pt x="137" y="1045"/>
                  </a:lnTo>
                  <a:lnTo>
                    <a:pt x="145" y="1049"/>
                  </a:lnTo>
                  <a:lnTo>
                    <a:pt x="154" y="1054"/>
                  </a:lnTo>
                  <a:lnTo>
                    <a:pt x="161" y="1056"/>
                  </a:lnTo>
                  <a:lnTo>
                    <a:pt x="173" y="1061"/>
                  </a:lnTo>
                  <a:lnTo>
                    <a:pt x="180" y="1066"/>
                  </a:lnTo>
                  <a:lnTo>
                    <a:pt x="192" y="1071"/>
                  </a:lnTo>
                  <a:lnTo>
                    <a:pt x="197" y="1071"/>
                  </a:lnTo>
                  <a:lnTo>
                    <a:pt x="201" y="1071"/>
                  </a:lnTo>
                  <a:lnTo>
                    <a:pt x="211" y="1073"/>
                  </a:lnTo>
                  <a:lnTo>
                    <a:pt x="220" y="1075"/>
                  </a:lnTo>
                  <a:lnTo>
                    <a:pt x="235" y="1078"/>
                  </a:lnTo>
                  <a:lnTo>
                    <a:pt x="242" y="1080"/>
                  </a:lnTo>
                  <a:lnTo>
                    <a:pt x="249" y="1083"/>
                  </a:lnTo>
                  <a:lnTo>
                    <a:pt x="258" y="1085"/>
                  </a:lnTo>
                  <a:lnTo>
                    <a:pt x="268" y="1087"/>
                  </a:lnTo>
                  <a:lnTo>
                    <a:pt x="275" y="1087"/>
                  </a:lnTo>
                  <a:lnTo>
                    <a:pt x="284" y="1090"/>
                  </a:lnTo>
                  <a:lnTo>
                    <a:pt x="294" y="1092"/>
                  </a:lnTo>
                  <a:lnTo>
                    <a:pt x="306" y="1094"/>
                  </a:lnTo>
                  <a:lnTo>
                    <a:pt x="315" y="1094"/>
                  </a:lnTo>
                  <a:lnTo>
                    <a:pt x="327" y="1097"/>
                  </a:lnTo>
                  <a:lnTo>
                    <a:pt x="339" y="1099"/>
                  </a:lnTo>
                  <a:lnTo>
                    <a:pt x="351" y="1102"/>
                  </a:lnTo>
                  <a:lnTo>
                    <a:pt x="363" y="1104"/>
                  </a:lnTo>
                  <a:lnTo>
                    <a:pt x="375" y="1104"/>
                  </a:lnTo>
                  <a:lnTo>
                    <a:pt x="386" y="1106"/>
                  </a:lnTo>
                  <a:lnTo>
                    <a:pt x="401" y="1109"/>
                  </a:lnTo>
                  <a:lnTo>
                    <a:pt x="413" y="1109"/>
                  </a:lnTo>
                  <a:lnTo>
                    <a:pt x="427" y="1111"/>
                  </a:lnTo>
                  <a:lnTo>
                    <a:pt x="441" y="1113"/>
                  </a:lnTo>
                  <a:lnTo>
                    <a:pt x="455" y="1116"/>
                  </a:lnTo>
                  <a:lnTo>
                    <a:pt x="469" y="1116"/>
                  </a:lnTo>
                  <a:lnTo>
                    <a:pt x="484" y="1116"/>
                  </a:lnTo>
                  <a:lnTo>
                    <a:pt x="498" y="1118"/>
                  </a:lnTo>
                  <a:lnTo>
                    <a:pt x="512" y="1118"/>
                  </a:lnTo>
                  <a:lnTo>
                    <a:pt x="526" y="1118"/>
                  </a:lnTo>
                  <a:lnTo>
                    <a:pt x="543" y="1121"/>
                  </a:lnTo>
                  <a:lnTo>
                    <a:pt x="557" y="1121"/>
                  </a:lnTo>
                  <a:lnTo>
                    <a:pt x="574" y="1123"/>
                  </a:lnTo>
                  <a:lnTo>
                    <a:pt x="588" y="1123"/>
                  </a:lnTo>
                  <a:lnTo>
                    <a:pt x="605" y="1123"/>
                  </a:lnTo>
                  <a:lnTo>
                    <a:pt x="619" y="1123"/>
                  </a:lnTo>
                  <a:lnTo>
                    <a:pt x="635" y="1123"/>
                  </a:lnTo>
                  <a:lnTo>
                    <a:pt x="650" y="1121"/>
                  </a:lnTo>
                  <a:lnTo>
                    <a:pt x="666" y="1121"/>
                  </a:lnTo>
                  <a:lnTo>
                    <a:pt x="683" y="1121"/>
                  </a:lnTo>
                  <a:lnTo>
                    <a:pt x="699" y="1121"/>
                  </a:lnTo>
                  <a:lnTo>
                    <a:pt x="714" y="1118"/>
                  </a:lnTo>
                  <a:lnTo>
                    <a:pt x="730" y="1118"/>
                  </a:lnTo>
                  <a:lnTo>
                    <a:pt x="747" y="1116"/>
                  </a:lnTo>
                  <a:lnTo>
                    <a:pt x="763" y="1113"/>
                  </a:lnTo>
                  <a:lnTo>
                    <a:pt x="778" y="1111"/>
                  </a:lnTo>
                  <a:lnTo>
                    <a:pt x="794" y="1109"/>
                  </a:lnTo>
                  <a:lnTo>
                    <a:pt x="809" y="1106"/>
                  </a:lnTo>
                  <a:lnTo>
                    <a:pt x="825" y="1104"/>
                  </a:lnTo>
                  <a:lnTo>
                    <a:pt x="839" y="1099"/>
                  </a:lnTo>
                  <a:lnTo>
                    <a:pt x="856" y="1097"/>
                  </a:lnTo>
                  <a:lnTo>
                    <a:pt x="870" y="1092"/>
                  </a:lnTo>
                  <a:lnTo>
                    <a:pt x="884" y="1090"/>
                  </a:lnTo>
                  <a:lnTo>
                    <a:pt x="899" y="1085"/>
                  </a:lnTo>
                  <a:lnTo>
                    <a:pt x="915" y="1080"/>
                  </a:lnTo>
                  <a:lnTo>
                    <a:pt x="927" y="1075"/>
                  </a:lnTo>
                  <a:lnTo>
                    <a:pt x="944" y="1071"/>
                  </a:lnTo>
                  <a:lnTo>
                    <a:pt x="944" y="1068"/>
                  </a:lnTo>
                  <a:lnTo>
                    <a:pt x="948" y="1066"/>
                  </a:lnTo>
                  <a:lnTo>
                    <a:pt x="958" y="1061"/>
                  </a:lnTo>
                  <a:lnTo>
                    <a:pt x="967" y="1056"/>
                  </a:lnTo>
                  <a:lnTo>
                    <a:pt x="975" y="1052"/>
                  </a:lnTo>
                  <a:lnTo>
                    <a:pt x="979" y="1049"/>
                  </a:lnTo>
                  <a:lnTo>
                    <a:pt x="986" y="1045"/>
                  </a:lnTo>
                  <a:lnTo>
                    <a:pt x="996" y="1042"/>
                  </a:lnTo>
                  <a:lnTo>
                    <a:pt x="1003" y="1035"/>
                  </a:lnTo>
                  <a:lnTo>
                    <a:pt x="1012" y="1030"/>
                  </a:lnTo>
                  <a:lnTo>
                    <a:pt x="1022" y="1026"/>
                  </a:lnTo>
                  <a:lnTo>
                    <a:pt x="1031" y="1018"/>
                  </a:lnTo>
                  <a:lnTo>
                    <a:pt x="1041" y="1011"/>
                  </a:lnTo>
                  <a:lnTo>
                    <a:pt x="1050" y="1004"/>
                  </a:lnTo>
                  <a:lnTo>
                    <a:pt x="1062" y="997"/>
                  </a:lnTo>
                  <a:lnTo>
                    <a:pt x="1072" y="990"/>
                  </a:lnTo>
                  <a:lnTo>
                    <a:pt x="1084" y="981"/>
                  </a:lnTo>
                  <a:lnTo>
                    <a:pt x="1093" y="971"/>
                  </a:lnTo>
                  <a:lnTo>
                    <a:pt x="1105" y="964"/>
                  </a:lnTo>
                  <a:lnTo>
                    <a:pt x="1117" y="954"/>
                  </a:lnTo>
                  <a:lnTo>
                    <a:pt x="1126" y="943"/>
                  </a:lnTo>
                  <a:lnTo>
                    <a:pt x="1138" y="933"/>
                  </a:lnTo>
                  <a:lnTo>
                    <a:pt x="1148" y="921"/>
                  </a:lnTo>
                  <a:lnTo>
                    <a:pt x="1160" y="912"/>
                  </a:lnTo>
                  <a:lnTo>
                    <a:pt x="1169" y="900"/>
                  </a:lnTo>
                  <a:lnTo>
                    <a:pt x="1181" y="888"/>
                  </a:lnTo>
                  <a:lnTo>
                    <a:pt x="1193" y="876"/>
                  </a:lnTo>
                  <a:lnTo>
                    <a:pt x="1202" y="862"/>
                  </a:lnTo>
                  <a:lnTo>
                    <a:pt x="1212" y="848"/>
                  </a:lnTo>
                  <a:lnTo>
                    <a:pt x="1221" y="833"/>
                  </a:lnTo>
                  <a:lnTo>
                    <a:pt x="1231" y="819"/>
                  </a:lnTo>
                  <a:lnTo>
                    <a:pt x="1240" y="805"/>
                  </a:lnTo>
                  <a:lnTo>
                    <a:pt x="1247" y="788"/>
                  </a:lnTo>
                  <a:lnTo>
                    <a:pt x="1257" y="772"/>
                  </a:lnTo>
                  <a:lnTo>
                    <a:pt x="1264" y="755"/>
                  </a:lnTo>
                  <a:lnTo>
                    <a:pt x="1273" y="738"/>
                  </a:lnTo>
                  <a:lnTo>
                    <a:pt x="1278" y="719"/>
                  </a:lnTo>
                  <a:lnTo>
                    <a:pt x="1283" y="703"/>
                  </a:lnTo>
                  <a:lnTo>
                    <a:pt x="1288" y="684"/>
                  </a:lnTo>
                  <a:lnTo>
                    <a:pt x="1295" y="665"/>
                  </a:lnTo>
                  <a:lnTo>
                    <a:pt x="1299" y="644"/>
                  </a:lnTo>
                  <a:lnTo>
                    <a:pt x="1302" y="625"/>
                  </a:lnTo>
                  <a:lnTo>
                    <a:pt x="1304" y="603"/>
                  </a:lnTo>
                  <a:lnTo>
                    <a:pt x="1307" y="584"/>
                  </a:lnTo>
                  <a:lnTo>
                    <a:pt x="1307" y="560"/>
                  </a:lnTo>
                  <a:lnTo>
                    <a:pt x="1307" y="539"/>
                  </a:lnTo>
                  <a:lnTo>
                    <a:pt x="1307" y="515"/>
                  </a:lnTo>
                  <a:lnTo>
                    <a:pt x="1307" y="492"/>
                  </a:lnTo>
                  <a:lnTo>
                    <a:pt x="1302" y="468"/>
                  </a:lnTo>
                  <a:lnTo>
                    <a:pt x="1299" y="444"/>
                  </a:lnTo>
                  <a:lnTo>
                    <a:pt x="1295" y="418"/>
                  </a:lnTo>
                  <a:lnTo>
                    <a:pt x="1290" y="394"/>
                  </a:lnTo>
                  <a:lnTo>
                    <a:pt x="1280" y="368"/>
                  </a:lnTo>
                  <a:lnTo>
                    <a:pt x="1273" y="342"/>
                  </a:lnTo>
                  <a:lnTo>
                    <a:pt x="1264" y="314"/>
                  </a:lnTo>
                  <a:lnTo>
                    <a:pt x="1254" y="288"/>
                  </a:lnTo>
                  <a:lnTo>
                    <a:pt x="1243" y="259"/>
                  </a:lnTo>
                  <a:lnTo>
                    <a:pt x="1231" y="228"/>
                  </a:lnTo>
                  <a:lnTo>
                    <a:pt x="1216" y="200"/>
                  </a:lnTo>
                  <a:lnTo>
                    <a:pt x="1202" y="171"/>
                  </a:lnTo>
                  <a:lnTo>
                    <a:pt x="1200" y="169"/>
                  </a:lnTo>
                  <a:lnTo>
                    <a:pt x="1197" y="167"/>
                  </a:lnTo>
                  <a:lnTo>
                    <a:pt x="1190" y="162"/>
                  </a:lnTo>
                  <a:lnTo>
                    <a:pt x="1183" y="157"/>
                  </a:lnTo>
                  <a:lnTo>
                    <a:pt x="1174" y="148"/>
                  </a:lnTo>
                  <a:lnTo>
                    <a:pt x="1164" y="140"/>
                  </a:lnTo>
                  <a:lnTo>
                    <a:pt x="1157" y="136"/>
                  </a:lnTo>
                  <a:lnTo>
                    <a:pt x="1152" y="133"/>
                  </a:lnTo>
                  <a:lnTo>
                    <a:pt x="1145" y="126"/>
                  </a:lnTo>
                  <a:lnTo>
                    <a:pt x="1138" y="124"/>
                  </a:lnTo>
                  <a:lnTo>
                    <a:pt x="1129" y="117"/>
                  </a:lnTo>
                  <a:lnTo>
                    <a:pt x="1122" y="112"/>
                  </a:lnTo>
                  <a:lnTo>
                    <a:pt x="1112" y="107"/>
                  </a:lnTo>
                  <a:lnTo>
                    <a:pt x="1105" y="102"/>
                  </a:lnTo>
                  <a:lnTo>
                    <a:pt x="1093" y="95"/>
                  </a:lnTo>
                  <a:lnTo>
                    <a:pt x="1084" y="91"/>
                  </a:lnTo>
                  <a:lnTo>
                    <a:pt x="1074" y="83"/>
                  </a:lnTo>
                  <a:lnTo>
                    <a:pt x="1065" y="81"/>
                  </a:lnTo>
                  <a:lnTo>
                    <a:pt x="1053" y="74"/>
                  </a:lnTo>
                  <a:lnTo>
                    <a:pt x="1043" y="69"/>
                  </a:lnTo>
                  <a:lnTo>
                    <a:pt x="1031" y="62"/>
                  </a:lnTo>
                  <a:lnTo>
                    <a:pt x="1022" y="57"/>
                  </a:lnTo>
                  <a:lnTo>
                    <a:pt x="1008" y="53"/>
                  </a:lnTo>
                  <a:lnTo>
                    <a:pt x="998" y="48"/>
                  </a:lnTo>
                  <a:lnTo>
                    <a:pt x="984" y="43"/>
                  </a:lnTo>
                  <a:lnTo>
                    <a:pt x="975" y="38"/>
                  </a:lnTo>
                  <a:lnTo>
                    <a:pt x="960" y="34"/>
                  </a:lnTo>
                  <a:lnTo>
                    <a:pt x="946" y="29"/>
                  </a:lnTo>
                  <a:lnTo>
                    <a:pt x="934" y="27"/>
                  </a:lnTo>
                  <a:lnTo>
                    <a:pt x="920" y="22"/>
                  </a:lnTo>
                  <a:lnTo>
                    <a:pt x="906" y="17"/>
                  </a:lnTo>
                  <a:lnTo>
                    <a:pt x="894" y="15"/>
                  </a:lnTo>
                  <a:lnTo>
                    <a:pt x="877" y="10"/>
                  </a:lnTo>
                  <a:lnTo>
                    <a:pt x="865" y="10"/>
                  </a:lnTo>
                  <a:lnTo>
                    <a:pt x="851" y="5"/>
                  </a:lnTo>
                  <a:lnTo>
                    <a:pt x="835" y="3"/>
                  </a:lnTo>
                  <a:lnTo>
                    <a:pt x="820" y="0"/>
                  </a:lnTo>
                  <a:lnTo>
                    <a:pt x="806" y="0"/>
                  </a:lnTo>
                  <a:lnTo>
                    <a:pt x="792" y="0"/>
                  </a:lnTo>
                  <a:lnTo>
                    <a:pt x="775" y="0"/>
                  </a:lnTo>
                  <a:lnTo>
                    <a:pt x="761" y="0"/>
                  </a:lnTo>
                  <a:lnTo>
                    <a:pt x="747" y="0"/>
                  </a:lnTo>
                  <a:lnTo>
                    <a:pt x="730" y="0"/>
                  </a:lnTo>
                  <a:lnTo>
                    <a:pt x="716" y="3"/>
                  </a:lnTo>
                  <a:lnTo>
                    <a:pt x="702" y="5"/>
                  </a:lnTo>
                  <a:lnTo>
                    <a:pt x="685" y="10"/>
                  </a:lnTo>
                  <a:lnTo>
                    <a:pt x="669" y="12"/>
                  </a:lnTo>
                  <a:lnTo>
                    <a:pt x="654" y="15"/>
                  </a:lnTo>
                  <a:lnTo>
                    <a:pt x="640" y="19"/>
                  </a:lnTo>
                  <a:lnTo>
                    <a:pt x="624" y="27"/>
                  </a:lnTo>
                  <a:lnTo>
                    <a:pt x="607" y="31"/>
                  </a:lnTo>
                  <a:lnTo>
                    <a:pt x="593" y="38"/>
                  </a:lnTo>
                  <a:lnTo>
                    <a:pt x="579" y="45"/>
                  </a:lnTo>
                  <a:lnTo>
                    <a:pt x="562" y="55"/>
                  </a:lnTo>
                  <a:lnTo>
                    <a:pt x="548" y="62"/>
                  </a:lnTo>
                  <a:lnTo>
                    <a:pt x="533" y="74"/>
                  </a:lnTo>
                  <a:lnTo>
                    <a:pt x="517" y="83"/>
                  </a:lnTo>
                  <a:lnTo>
                    <a:pt x="503" y="95"/>
                  </a:lnTo>
                  <a:lnTo>
                    <a:pt x="500" y="98"/>
                  </a:lnTo>
                  <a:lnTo>
                    <a:pt x="496" y="107"/>
                  </a:lnTo>
                  <a:lnTo>
                    <a:pt x="493" y="110"/>
                  </a:lnTo>
                  <a:lnTo>
                    <a:pt x="491" y="117"/>
                  </a:lnTo>
                  <a:lnTo>
                    <a:pt x="486" y="124"/>
                  </a:lnTo>
                  <a:lnTo>
                    <a:pt x="484" y="136"/>
                  </a:lnTo>
                  <a:lnTo>
                    <a:pt x="481" y="143"/>
                  </a:lnTo>
                  <a:lnTo>
                    <a:pt x="477" y="155"/>
                  </a:lnTo>
                  <a:lnTo>
                    <a:pt x="474" y="164"/>
                  </a:lnTo>
                  <a:lnTo>
                    <a:pt x="472" y="176"/>
                  </a:lnTo>
                  <a:lnTo>
                    <a:pt x="469" y="188"/>
                  </a:lnTo>
                  <a:lnTo>
                    <a:pt x="467" y="200"/>
                  </a:lnTo>
                  <a:lnTo>
                    <a:pt x="467" y="214"/>
                  </a:lnTo>
                  <a:lnTo>
                    <a:pt x="467" y="226"/>
                  </a:lnTo>
                  <a:lnTo>
                    <a:pt x="467" y="240"/>
                  </a:lnTo>
                  <a:lnTo>
                    <a:pt x="469" y="254"/>
                  </a:lnTo>
                  <a:lnTo>
                    <a:pt x="469" y="266"/>
                  </a:lnTo>
                  <a:lnTo>
                    <a:pt x="474" y="280"/>
                  </a:lnTo>
                  <a:lnTo>
                    <a:pt x="479" y="292"/>
                  </a:lnTo>
                  <a:lnTo>
                    <a:pt x="484" y="304"/>
                  </a:lnTo>
                  <a:lnTo>
                    <a:pt x="491" y="318"/>
                  </a:lnTo>
                  <a:lnTo>
                    <a:pt x="500" y="330"/>
                  </a:lnTo>
                  <a:lnTo>
                    <a:pt x="512" y="340"/>
                  </a:lnTo>
                  <a:lnTo>
                    <a:pt x="524" y="352"/>
                  </a:lnTo>
                  <a:lnTo>
                    <a:pt x="531" y="356"/>
                  </a:lnTo>
                  <a:lnTo>
                    <a:pt x="538" y="361"/>
                  </a:lnTo>
                  <a:lnTo>
                    <a:pt x="545" y="366"/>
                  </a:lnTo>
                  <a:lnTo>
                    <a:pt x="555" y="371"/>
                  </a:lnTo>
                  <a:lnTo>
                    <a:pt x="562" y="375"/>
                  </a:lnTo>
                  <a:lnTo>
                    <a:pt x="571" y="380"/>
                  </a:lnTo>
                  <a:lnTo>
                    <a:pt x="581" y="385"/>
                  </a:lnTo>
                  <a:lnTo>
                    <a:pt x="593" y="390"/>
                  </a:lnTo>
                  <a:lnTo>
                    <a:pt x="602" y="392"/>
                  </a:lnTo>
                  <a:lnTo>
                    <a:pt x="614" y="394"/>
                  </a:lnTo>
                  <a:lnTo>
                    <a:pt x="626" y="399"/>
                  </a:lnTo>
                  <a:lnTo>
                    <a:pt x="640" y="404"/>
                  </a:lnTo>
                  <a:lnTo>
                    <a:pt x="643" y="404"/>
                  </a:lnTo>
                  <a:lnTo>
                    <a:pt x="647" y="404"/>
                  </a:lnTo>
                  <a:lnTo>
                    <a:pt x="652" y="404"/>
                  </a:lnTo>
                  <a:lnTo>
                    <a:pt x="657" y="404"/>
                  </a:lnTo>
                  <a:lnTo>
                    <a:pt x="664" y="406"/>
                  </a:lnTo>
                  <a:lnTo>
                    <a:pt x="671" y="406"/>
                  </a:lnTo>
                  <a:lnTo>
                    <a:pt x="680" y="406"/>
                  </a:lnTo>
                  <a:lnTo>
                    <a:pt x="688" y="406"/>
                  </a:lnTo>
                  <a:lnTo>
                    <a:pt x="699" y="406"/>
                  </a:lnTo>
                  <a:lnTo>
                    <a:pt x="709" y="406"/>
                  </a:lnTo>
                  <a:lnTo>
                    <a:pt x="721" y="404"/>
                  </a:lnTo>
                  <a:lnTo>
                    <a:pt x="735" y="404"/>
                  </a:lnTo>
                  <a:lnTo>
                    <a:pt x="742" y="401"/>
                  </a:lnTo>
                  <a:lnTo>
                    <a:pt x="749" y="401"/>
                  </a:lnTo>
                  <a:lnTo>
                    <a:pt x="756" y="401"/>
                  </a:lnTo>
                  <a:lnTo>
                    <a:pt x="763" y="401"/>
                  </a:lnTo>
                  <a:lnTo>
                    <a:pt x="771" y="397"/>
                  </a:lnTo>
                  <a:lnTo>
                    <a:pt x="778" y="397"/>
                  </a:lnTo>
                  <a:lnTo>
                    <a:pt x="785" y="394"/>
                  </a:lnTo>
                  <a:lnTo>
                    <a:pt x="794" y="392"/>
                  </a:lnTo>
                  <a:lnTo>
                    <a:pt x="801" y="390"/>
                  </a:lnTo>
                  <a:lnTo>
                    <a:pt x="811" y="387"/>
                  </a:lnTo>
                  <a:lnTo>
                    <a:pt x="818" y="385"/>
                  </a:lnTo>
                  <a:lnTo>
                    <a:pt x="830" y="382"/>
                  </a:lnTo>
                  <a:lnTo>
                    <a:pt x="837" y="380"/>
                  </a:lnTo>
                  <a:lnTo>
                    <a:pt x="846" y="375"/>
                  </a:lnTo>
                  <a:lnTo>
                    <a:pt x="856" y="373"/>
                  </a:lnTo>
                  <a:lnTo>
                    <a:pt x="865" y="371"/>
                  </a:lnTo>
                  <a:lnTo>
                    <a:pt x="875" y="366"/>
                  </a:lnTo>
                  <a:lnTo>
                    <a:pt x="884" y="361"/>
                  </a:lnTo>
                  <a:lnTo>
                    <a:pt x="896" y="359"/>
                  </a:lnTo>
                  <a:lnTo>
                    <a:pt x="906" y="354"/>
                  </a:lnTo>
                  <a:lnTo>
                    <a:pt x="918" y="347"/>
                  </a:lnTo>
                  <a:lnTo>
                    <a:pt x="927" y="342"/>
                  </a:lnTo>
                  <a:lnTo>
                    <a:pt x="939" y="337"/>
                  </a:lnTo>
                  <a:lnTo>
                    <a:pt x="948" y="330"/>
                  </a:lnTo>
                  <a:lnTo>
                    <a:pt x="960" y="326"/>
                  </a:lnTo>
                  <a:lnTo>
                    <a:pt x="972" y="318"/>
                  </a:lnTo>
                  <a:lnTo>
                    <a:pt x="984" y="311"/>
                  </a:lnTo>
                  <a:lnTo>
                    <a:pt x="996" y="307"/>
                  </a:lnTo>
                  <a:lnTo>
                    <a:pt x="1008" y="297"/>
                  </a:lnTo>
                  <a:lnTo>
                    <a:pt x="1020" y="290"/>
                  </a:lnTo>
                  <a:lnTo>
                    <a:pt x="1031" y="283"/>
                  </a:lnTo>
                  <a:lnTo>
                    <a:pt x="1043" y="276"/>
                  </a:lnTo>
                  <a:lnTo>
                    <a:pt x="1055" y="266"/>
                  </a:lnTo>
                  <a:lnTo>
                    <a:pt x="1069" y="257"/>
                  </a:lnTo>
                  <a:lnTo>
                    <a:pt x="1084" y="247"/>
                  </a:lnTo>
                  <a:lnTo>
                    <a:pt x="1095" y="240"/>
                  </a:lnTo>
                  <a:lnTo>
                    <a:pt x="1060" y="212"/>
                  </a:lnTo>
                  <a:lnTo>
                    <a:pt x="1055" y="214"/>
                  </a:lnTo>
                  <a:lnTo>
                    <a:pt x="1048" y="219"/>
                  </a:lnTo>
                  <a:lnTo>
                    <a:pt x="1041" y="221"/>
                  </a:lnTo>
                  <a:lnTo>
                    <a:pt x="1034" y="223"/>
                  </a:lnTo>
                  <a:lnTo>
                    <a:pt x="1024" y="228"/>
                  </a:lnTo>
                  <a:lnTo>
                    <a:pt x="1017" y="235"/>
                  </a:lnTo>
                  <a:lnTo>
                    <a:pt x="1005" y="240"/>
                  </a:lnTo>
                  <a:lnTo>
                    <a:pt x="996" y="247"/>
                  </a:lnTo>
                  <a:lnTo>
                    <a:pt x="984" y="252"/>
                  </a:lnTo>
                  <a:lnTo>
                    <a:pt x="972" y="259"/>
                  </a:lnTo>
                  <a:lnTo>
                    <a:pt x="965" y="261"/>
                  </a:lnTo>
                  <a:lnTo>
                    <a:pt x="958" y="266"/>
                  </a:lnTo>
                  <a:lnTo>
                    <a:pt x="951" y="269"/>
                  </a:lnTo>
                  <a:lnTo>
                    <a:pt x="944" y="273"/>
                  </a:lnTo>
                  <a:lnTo>
                    <a:pt x="937" y="278"/>
                  </a:lnTo>
                  <a:lnTo>
                    <a:pt x="929" y="280"/>
                  </a:lnTo>
                  <a:lnTo>
                    <a:pt x="922" y="285"/>
                  </a:lnTo>
                  <a:lnTo>
                    <a:pt x="915" y="288"/>
                  </a:lnTo>
                  <a:lnTo>
                    <a:pt x="906" y="290"/>
                  </a:lnTo>
                  <a:lnTo>
                    <a:pt x="899" y="295"/>
                  </a:lnTo>
                  <a:lnTo>
                    <a:pt x="892" y="297"/>
                  </a:lnTo>
                  <a:lnTo>
                    <a:pt x="884" y="302"/>
                  </a:lnTo>
                  <a:lnTo>
                    <a:pt x="875" y="304"/>
                  </a:lnTo>
                  <a:lnTo>
                    <a:pt x="868" y="307"/>
                  </a:lnTo>
                  <a:lnTo>
                    <a:pt x="858" y="309"/>
                  </a:lnTo>
                  <a:lnTo>
                    <a:pt x="851" y="314"/>
                  </a:lnTo>
                  <a:lnTo>
                    <a:pt x="842" y="316"/>
                  </a:lnTo>
                  <a:lnTo>
                    <a:pt x="835" y="318"/>
                  </a:lnTo>
                  <a:lnTo>
                    <a:pt x="825" y="321"/>
                  </a:lnTo>
                  <a:lnTo>
                    <a:pt x="818" y="323"/>
                  </a:lnTo>
                  <a:lnTo>
                    <a:pt x="809" y="326"/>
                  </a:lnTo>
                  <a:lnTo>
                    <a:pt x="801" y="328"/>
                  </a:lnTo>
                  <a:lnTo>
                    <a:pt x="792" y="330"/>
                  </a:lnTo>
                  <a:lnTo>
                    <a:pt x="785" y="335"/>
                  </a:lnTo>
                  <a:lnTo>
                    <a:pt x="775" y="337"/>
                  </a:lnTo>
                  <a:lnTo>
                    <a:pt x="768" y="337"/>
                  </a:lnTo>
                  <a:lnTo>
                    <a:pt x="759" y="340"/>
                  </a:lnTo>
                  <a:lnTo>
                    <a:pt x="752" y="342"/>
                  </a:lnTo>
                  <a:lnTo>
                    <a:pt x="742" y="342"/>
                  </a:lnTo>
                  <a:lnTo>
                    <a:pt x="733" y="345"/>
                  </a:lnTo>
                  <a:lnTo>
                    <a:pt x="726" y="345"/>
                  </a:lnTo>
                  <a:lnTo>
                    <a:pt x="718" y="347"/>
                  </a:lnTo>
                  <a:lnTo>
                    <a:pt x="709" y="347"/>
                  </a:lnTo>
                  <a:lnTo>
                    <a:pt x="702" y="347"/>
                  </a:lnTo>
                  <a:lnTo>
                    <a:pt x="692" y="347"/>
                  </a:lnTo>
                  <a:lnTo>
                    <a:pt x="685" y="347"/>
                  </a:lnTo>
                  <a:lnTo>
                    <a:pt x="678" y="345"/>
                  </a:lnTo>
                  <a:lnTo>
                    <a:pt x="671" y="345"/>
                  </a:lnTo>
                  <a:lnTo>
                    <a:pt x="664" y="345"/>
                  </a:lnTo>
                  <a:lnTo>
                    <a:pt x="657" y="345"/>
                  </a:lnTo>
                  <a:lnTo>
                    <a:pt x="650" y="342"/>
                  </a:lnTo>
                  <a:lnTo>
                    <a:pt x="643" y="342"/>
                  </a:lnTo>
                  <a:lnTo>
                    <a:pt x="633" y="340"/>
                  </a:lnTo>
                  <a:lnTo>
                    <a:pt x="628" y="337"/>
                  </a:lnTo>
                  <a:lnTo>
                    <a:pt x="616" y="333"/>
                  </a:lnTo>
                  <a:lnTo>
                    <a:pt x="605" y="328"/>
                  </a:lnTo>
                  <a:lnTo>
                    <a:pt x="593" y="321"/>
                  </a:lnTo>
                  <a:lnTo>
                    <a:pt x="583" y="316"/>
                  </a:lnTo>
                  <a:lnTo>
                    <a:pt x="574" y="307"/>
                  </a:lnTo>
                  <a:lnTo>
                    <a:pt x="567" y="302"/>
                  </a:lnTo>
                  <a:lnTo>
                    <a:pt x="560" y="292"/>
                  </a:lnTo>
                  <a:lnTo>
                    <a:pt x="552" y="283"/>
                  </a:lnTo>
                  <a:lnTo>
                    <a:pt x="545" y="276"/>
                  </a:lnTo>
                  <a:lnTo>
                    <a:pt x="543" y="266"/>
                  </a:lnTo>
                  <a:lnTo>
                    <a:pt x="538" y="257"/>
                  </a:lnTo>
                  <a:lnTo>
                    <a:pt x="536" y="247"/>
                  </a:lnTo>
                  <a:lnTo>
                    <a:pt x="531" y="238"/>
                  </a:lnTo>
                  <a:lnTo>
                    <a:pt x="531" y="228"/>
                  </a:lnTo>
                  <a:lnTo>
                    <a:pt x="529" y="219"/>
                  </a:lnTo>
                  <a:lnTo>
                    <a:pt x="526" y="209"/>
                  </a:lnTo>
                  <a:lnTo>
                    <a:pt x="526" y="200"/>
                  </a:lnTo>
                  <a:lnTo>
                    <a:pt x="526" y="193"/>
                  </a:lnTo>
                  <a:lnTo>
                    <a:pt x="526" y="181"/>
                  </a:lnTo>
                  <a:lnTo>
                    <a:pt x="529" y="174"/>
                  </a:lnTo>
                  <a:lnTo>
                    <a:pt x="531" y="164"/>
                  </a:lnTo>
                  <a:lnTo>
                    <a:pt x="533" y="157"/>
                  </a:lnTo>
                  <a:lnTo>
                    <a:pt x="536" y="150"/>
                  </a:lnTo>
                  <a:lnTo>
                    <a:pt x="538" y="143"/>
                  </a:lnTo>
                  <a:lnTo>
                    <a:pt x="543" y="136"/>
                  </a:lnTo>
                  <a:lnTo>
                    <a:pt x="545" y="131"/>
                  </a:lnTo>
                  <a:lnTo>
                    <a:pt x="555" y="119"/>
                  </a:lnTo>
                  <a:lnTo>
                    <a:pt x="564" y="114"/>
                  </a:lnTo>
                  <a:lnTo>
                    <a:pt x="569" y="110"/>
                  </a:lnTo>
                  <a:lnTo>
                    <a:pt x="576" y="107"/>
                  </a:lnTo>
                  <a:lnTo>
                    <a:pt x="583" y="102"/>
                  </a:lnTo>
                  <a:lnTo>
                    <a:pt x="593" y="98"/>
                  </a:lnTo>
                  <a:lnTo>
                    <a:pt x="602" y="93"/>
                  </a:lnTo>
                  <a:lnTo>
                    <a:pt x="612" y="91"/>
                  </a:lnTo>
                  <a:lnTo>
                    <a:pt x="619" y="88"/>
                  </a:lnTo>
                  <a:lnTo>
                    <a:pt x="624" y="83"/>
                  </a:lnTo>
                  <a:lnTo>
                    <a:pt x="631" y="81"/>
                  </a:lnTo>
                  <a:lnTo>
                    <a:pt x="640" y="81"/>
                  </a:lnTo>
                  <a:lnTo>
                    <a:pt x="645" y="76"/>
                  </a:lnTo>
                  <a:lnTo>
                    <a:pt x="652" y="76"/>
                  </a:lnTo>
                  <a:lnTo>
                    <a:pt x="659" y="74"/>
                  </a:lnTo>
                  <a:lnTo>
                    <a:pt x="666" y="72"/>
                  </a:lnTo>
                  <a:lnTo>
                    <a:pt x="673" y="69"/>
                  </a:lnTo>
                  <a:lnTo>
                    <a:pt x="683" y="69"/>
                  </a:lnTo>
                  <a:lnTo>
                    <a:pt x="690" y="67"/>
                  </a:lnTo>
                  <a:lnTo>
                    <a:pt x="699" y="67"/>
                  </a:lnTo>
                  <a:lnTo>
                    <a:pt x="707" y="62"/>
                  </a:lnTo>
                  <a:lnTo>
                    <a:pt x="716" y="62"/>
                  </a:lnTo>
                  <a:lnTo>
                    <a:pt x="726" y="60"/>
                  </a:lnTo>
                  <a:lnTo>
                    <a:pt x="735" y="60"/>
                  </a:lnTo>
                  <a:lnTo>
                    <a:pt x="745" y="57"/>
                  </a:lnTo>
                  <a:lnTo>
                    <a:pt x="754" y="57"/>
                  </a:lnTo>
                  <a:lnTo>
                    <a:pt x="763" y="57"/>
                  </a:lnTo>
                  <a:lnTo>
                    <a:pt x="775" y="57"/>
                  </a:lnTo>
                  <a:lnTo>
                    <a:pt x="785" y="57"/>
                  </a:lnTo>
                  <a:lnTo>
                    <a:pt x="794" y="57"/>
                  </a:lnTo>
                  <a:lnTo>
                    <a:pt x="804" y="57"/>
                  </a:lnTo>
                  <a:lnTo>
                    <a:pt x="816" y="57"/>
                  </a:lnTo>
                  <a:lnTo>
                    <a:pt x="825" y="57"/>
                  </a:lnTo>
                  <a:lnTo>
                    <a:pt x="837" y="60"/>
                  </a:lnTo>
                  <a:lnTo>
                    <a:pt x="849" y="60"/>
                  </a:lnTo>
                  <a:lnTo>
                    <a:pt x="858" y="62"/>
                  </a:lnTo>
                  <a:lnTo>
                    <a:pt x="870" y="64"/>
                  </a:lnTo>
                  <a:lnTo>
                    <a:pt x="880" y="67"/>
                  </a:lnTo>
                  <a:lnTo>
                    <a:pt x="892" y="69"/>
                  </a:lnTo>
                  <a:lnTo>
                    <a:pt x="903" y="72"/>
                  </a:lnTo>
                  <a:lnTo>
                    <a:pt x="915" y="76"/>
                  </a:lnTo>
                  <a:lnTo>
                    <a:pt x="927" y="79"/>
                  </a:lnTo>
                  <a:lnTo>
                    <a:pt x="939" y="83"/>
                  </a:lnTo>
                  <a:lnTo>
                    <a:pt x="951" y="88"/>
                  </a:lnTo>
                  <a:lnTo>
                    <a:pt x="963" y="93"/>
                  </a:lnTo>
                  <a:lnTo>
                    <a:pt x="977" y="98"/>
                  </a:lnTo>
                  <a:lnTo>
                    <a:pt x="989" y="102"/>
                  </a:lnTo>
                  <a:lnTo>
                    <a:pt x="1001" y="110"/>
                  </a:lnTo>
                  <a:lnTo>
                    <a:pt x="1012" y="117"/>
                  </a:lnTo>
                  <a:lnTo>
                    <a:pt x="1027" y="121"/>
                  </a:lnTo>
                  <a:lnTo>
                    <a:pt x="1039" y="131"/>
                  </a:lnTo>
                  <a:lnTo>
                    <a:pt x="1053" y="138"/>
                  </a:lnTo>
                  <a:lnTo>
                    <a:pt x="1065" y="145"/>
                  </a:lnTo>
                  <a:lnTo>
                    <a:pt x="1077" y="155"/>
                  </a:lnTo>
                  <a:lnTo>
                    <a:pt x="1091" y="164"/>
                  </a:lnTo>
                  <a:lnTo>
                    <a:pt x="1105" y="174"/>
                  </a:lnTo>
                  <a:lnTo>
                    <a:pt x="1117" y="183"/>
                  </a:lnTo>
                  <a:lnTo>
                    <a:pt x="1131" y="195"/>
                  </a:lnTo>
                  <a:lnTo>
                    <a:pt x="1143" y="207"/>
                  </a:lnTo>
                  <a:lnTo>
                    <a:pt x="1157" y="219"/>
                  </a:lnTo>
                  <a:lnTo>
                    <a:pt x="1160" y="223"/>
                  </a:lnTo>
                  <a:lnTo>
                    <a:pt x="1162" y="231"/>
                  </a:lnTo>
                  <a:lnTo>
                    <a:pt x="1169" y="242"/>
                  </a:lnTo>
                  <a:lnTo>
                    <a:pt x="1171" y="247"/>
                  </a:lnTo>
                  <a:lnTo>
                    <a:pt x="1174" y="254"/>
                  </a:lnTo>
                  <a:lnTo>
                    <a:pt x="1178" y="261"/>
                  </a:lnTo>
                  <a:lnTo>
                    <a:pt x="1181" y="269"/>
                  </a:lnTo>
                  <a:lnTo>
                    <a:pt x="1186" y="278"/>
                  </a:lnTo>
                  <a:lnTo>
                    <a:pt x="1190" y="288"/>
                  </a:lnTo>
                  <a:lnTo>
                    <a:pt x="1193" y="297"/>
                  </a:lnTo>
                  <a:lnTo>
                    <a:pt x="1197" y="307"/>
                  </a:lnTo>
                  <a:lnTo>
                    <a:pt x="1200" y="316"/>
                  </a:lnTo>
                  <a:lnTo>
                    <a:pt x="1205" y="328"/>
                  </a:lnTo>
                  <a:lnTo>
                    <a:pt x="1209" y="340"/>
                  </a:lnTo>
                  <a:lnTo>
                    <a:pt x="1212" y="352"/>
                  </a:lnTo>
                  <a:lnTo>
                    <a:pt x="1216" y="363"/>
                  </a:lnTo>
                  <a:lnTo>
                    <a:pt x="1219" y="375"/>
                  </a:lnTo>
                  <a:lnTo>
                    <a:pt x="1224" y="387"/>
                  </a:lnTo>
                  <a:lnTo>
                    <a:pt x="1228" y="404"/>
                  </a:lnTo>
                  <a:lnTo>
                    <a:pt x="1231" y="416"/>
                  </a:lnTo>
                  <a:lnTo>
                    <a:pt x="1233" y="430"/>
                  </a:lnTo>
                  <a:lnTo>
                    <a:pt x="1235" y="444"/>
                  </a:lnTo>
                  <a:lnTo>
                    <a:pt x="1238" y="458"/>
                  </a:lnTo>
                  <a:lnTo>
                    <a:pt x="1240" y="473"/>
                  </a:lnTo>
                  <a:lnTo>
                    <a:pt x="1243" y="489"/>
                  </a:lnTo>
                  <a:lnTo>
                    <a:pt x="1243" y="506"/>
                  </a:lnTo>
                  <a:lnTo>
                    <a:pt x="1247" y="520"/>
                  </a:lnTo>
                  <a:lnTo>
                    <a:pt x="1245" y="537"/>
                  </a:lnTo>
                  <a:lnTo>
                    <a:pt x="1245" y="551"/>
                  </a:lnTo>
                  <a:lnTo>
                    <a:pt x="1245" y="568"/>
                  </a:lnTo>
                  <a:lnTo>
                    <a:pt x="1245" y="584"/>
                  </a:lnTo>
                  <a:lnTo>
                    <a:pt x="1243" y="598"/>
                  </a:lnTo>
                  <a:lnTo>
                    <a:pt x="1240" y="615"/>
                  </a:lnTo>
                  <a:lnTo>
                    <a:pt x="1238" y="632"/>
                  </a:lnTo>
                  <a:lnTo>
                    <a:pt x="1235" y="651"/>
                  </a:lnTo>
                  <a:lnTo>
                    <a:pt x="1231" y="665"/>
                  </a:lnTo>
                  <a:lnTo>
                    <a:pt x="1228" y="681"/>
                  </a:lnTo>
                  <a:lnTo>
                    <a:pt x="1221" y="698"/>
                  </a:lnTo>
                  <a:lnTo>
                    <a:pt x="1216" y="717"/>
                  </a:lnTo>
                  <a:lnTo>
                    <a:pt x="1209" y="734"/>
                  </a:lnTo>
                  <a:lnTo>
                    <a:pt x="1202" y="748"/>
                  </a:lnTo>
                  <a:lnTo>
                    <a:pt x="1195" y="765"/>
                  </a:lnTo>
                  <a:lnTo>
                    <a:pt x="1188" y="784"/>
                  </a:lnTo>
                  <a:lnTo>
                    <a:pt x="1176" y="798"/>
                  </a:lnTo>
                  <a:lnTo>
                    <a:pt x="1167" y="814"/>
                  </a:lnTo>
                  <a:lnTo>
                    <a:pt x="1155" y="829"/>
                  </a:lnTo>
                  <a:lnTo>
                    <a:pt x="1145" y="845"/>
                  </a:lnTo>
                  <a:lnTo>
                    <a:pt x="1131" y="862"/>
                  </a:lnTo>
                  <a:lnTo>
                    <a:pt x="1117" y="876"/>
                  </a:lnTo>
                  <a:lnTo>
                    <a:pt x="1100" y="890"/>
                  </a:lnTo>
                  <a:lnTo>
                    <a:pt x="1086" y="907"/>
                  </a:lnTo>
                  <a:lnTo>
                    <a:pt x="1067" y="921"/>
                  </a:lnTo>
                  <a:lnTo>
                    <a:pt x="1048" y="935"/>
                  </a:lnTo>
                  <a:lnTo>
                    <a:pt x="1029" y="950"/>
                  </a:lnTo>
                  <a:lnTo>
                    <a:pt x="1010" y="964"/>
                  </a:lnTo>
                  <a:lnTo>
                    <a:pt x="986" y="976"/>
                  </a:lnTo>
                  <a:lnTo>
                    <a:pt x="965" y="990"/>
                  </a:lnTo>
                  <a:lnTo>
                    <a:pt x="939" y="1002"/>
                  </a:lnTo>
                  <a:lnTo>
                    <a:pt x="915" y="1016"/>
                  </a:lnTo>
                  <a:lnTo>
                    <a:pt x="913" y="1016"/>
                  </a:lnTo>
                  <a:lnTo>
                    <a:pt x="906" y="1016"/>
                  </a:lnTo>
                  <a:lnTo>
                    <a:pt x="901" y="1018"/>
                  </a:lnTo>
                  <a:lnTo>
                    <a:pt x="892" y="1021"/>
                  </a:lnTo>
                  <a:lnTo>
                    <a:pt x="882" y="1026"/>
                  </a:lnTo>
                  <a:lnTo>
                    <a:pt x="873" y="1028"/>
                  </a:lnTo>
                  <a:lnTo>
                    <a:pt x="861" y="1033"/>
                  </a:lnTo>
                  <a:lnTo>
                    <a:pt x="854" y="1033"/>
                  </a:lnTo>
                  <a:lnTo>
                    <a:pt x="844" y="1035"/>
                  </a:lnTo>
                  <a:lnTo>
                    <a:pt x="837" y="1035"/>
                  </a:lnTo>
                  <a:lnTo>
                    <a:pt x="830" y="1037"/>
                  </a:lnTo>
                  <a:lnTo>
                    <a:pt x="820" y="1040"/>
                  </a:lnTo>
                  <a:lnTo>
                    <a:pt x="813" y="1042"/>
                  </a:lnTo>
                  <a:lnTo>
                    <a:pt x="806" y="1045"/>
                  </a:lnTo>
                  <a:lnTo>
                    <a:pt x="797" y="1047"/>
                  </a:lnTo>
                  <a:lnTo>
                    <a:pt x="787" y="1047"/>
                  </a:lnTo>
                  <a:lnTo>
                    <a:pt x="775" y="1049"/>
                  </a:lnTo>
                  <a:lnTo>
                    <a:pt x="766" y="1049"/>
                  </a:lnTo>
                  <a:lnTo>
                    <a:pt x="756" y="1052"/>
                  </a:lnTo>
                  <a:lnTo>
                    <a:pt x="745" y="1054"/>
                  </a:lnTo>
                  <a:lnTo>
                    <a:pt x="733" y="1056"/>
                  </a:lnTo>
                  <a:lnTo>
                    <a:pt x="723" y="1056"/>
                  </a:lnTo>
                  <a:lnTo>
                    <a:pt x="711" y="1059"/>
                  </a:lnTo>
                  <a:lnTo>
                    <a:pt x="699" y="1059"/>
                  </a:lnTo>
                  <a:lnTo>
                    <a:pt x="685" y="1061"/>
                  </a:lnTo>
                  <a:lnTo>
                    <a:pt x="673" y="1064"/>
                  </a:lnTo>
                  <a:lnTo>
                    <a:pt x="662" y="1064"/>
                  </a:lnTo>
                  <a:lnTo>
                    <a:pt x="647" y="1064"/>
                  </a:lnTo>
                  <a:lnTo>
                    <a:pt x="633" y="1066"/>
                  </a:lnTo>
                  <a:lnTo>
                    <a:pt x="621" y="1066"/>
                  </a:lnTo>
                  <a:lnTo>
                    <a:pt x="607" y="1068"/>
                  </a:lnTo>
                  <a:lnTo>
                    <a:pt x="593" y="1068"/>
                  </a:lnTo>
                  <a:lnTo>
                    <a:pt x="579" y="1068"/>
                  </a:lnTo>
                  <a:lnTo>
                    <a:pt x="562" y="1068"/>
                  </a:lnTo>
                  <a:lnTo>
                    <a:pt x="550" y="1068"/>
                  </a:lnTo>
                  <a:lnTo>
                    <a:pt x="533" y="1068"/>
                  </a:lnTo>
                  <a:lnTo>
                    <a:pt x="519" y="1068"/>
                  </a:lnTo>
                  <a:lnTo>
                    <a:pt x="503" y="1068"/>
                  </a:lnTo>
                  <a:lnTo>
                    <a:pt x="488" y="1068"/>
                  </a:lnTo>
                  <a:lnTo>
                    <a:pt x="472" y="1066"/>
                  </a:lnTo>
                  <a:lnTo>
                    <a:pt x="455" y="1066"/>
                  </a:lnTo>
                  <a:lnTo>
                    <a:pt x="439" y="1064"/>
                  </a:lnTo>
                  <a:lnTo>
                    <a:pt x="424" y="1064"/>
                  </a:lnTo>
                  <a:lnTo>
                    <a:pt x="408" y="1061"/>
                  </a:lnTo>
                  <a:lnTo>
                    <a:pt x="391" y="1059"/>
                  </a:lnTo>
                  <a:lnTo>
                    <a:pt x="372" y="1056"/>
                  </a:lnTo>
                  <a:lnTo>
                    <a:pt x="356" y="1054"/>
                  </a:lnTo>
                  <a:lnTo>
                    <a:pt x="339" y="1052"/>
                  </a:lnTo>
                  <a:lnTo>
                    <a:pt x="322" y="1049"/>
                  </a:lnTo>
                  <a:lnTo>
                    <a:pt x="303" y="1045"/>
                  </a:lnTo>
                  <a:lnTo>
                    <a:pt x="287" y="1042"/>
                  </a:lnTo>
                  <a:lnTo>
                    <a:pt x="268" y="1037"/>
                  </a:lnTo>
                  <a:lnTo>
                    <a:pt x="251" y="1033"/>
                  </a:lnTo>
                  <a:lnTo>
                    <a:pt x="235" y="1030"/>
                  </a:lnTo>
                  <a:lnTo>
                    <a:pt x="216" y="1026"/>
                  </a:lnTo>
                  <a:lnTo>
                    <a:pt x="213" y="1026"/>
                  </a:lnTo>
                  <a:lnTo>
                    <a:pt x="206" y="1023"/>
                  </a:lnTo>
                  <a:lnTo>
                    <a:pt x="199" y="1016"/>
                  </a:lnTo>
                  <a:lnTo>
                    <a:pt x="187" y="1011"/>
                  </a:lnTo>
                  <a:lnTo>
                    <a:pt x="180" y="1007"/>
                  </a:lnTo>
                  <a:lnTo>
                    <a:pt x="173" y="1002"/>
                  </a:lnTo>
                  <a:lnTo>
                    <a:pt x="166" y="995"/>
                  </a:lnTo>
                  <a:lnTo>
                    <a:pt x="159" y="990"/>
                  </a:lnTo>
                  <a:lnTo>
                    <a:pt x="152" y="983"/>
                  </a:lnTo>
                  <a:lnTo>
                    <a:pt x="145" y="976"/>
                  </a:lnTo>
                  <a:lnTo>
                    <a:pt x="137" y="969"/>
                  </a:lnTo>
                  <a:lnTo>
                    <a:pt x="130" y="962"/>
                  </a:lnTo>
                  <a:lnTo>
                    <a:pt x="121" y="952"/>
                  </a:lnTo>
                  <a:lnTo>
                    <a:pt x="114" y="943"/>
                  </a:lnTo>
                  <a:lnTo>
                    <a:pt x="107" y="931"/>
                  </a:lnTo>
                  <a:lnTo>
                    <a:pt x="97" y="921"/>
                  </a:lnTo>
                  <a:lnTo>
                    <a:pt x="90" y="907"/>
                  </a:lnTo>
                  <a:lnTo>
                    <a:pt x="85" y="897"/>
                  </a:lnTo>
                  <a:lnTo>
                    <a:pt x="78" y="883"/>
                  </a:lnTo>
                  <a:lnTo>
                    <a:pt x="73" y="869"/>
                  </a:lnTo>
                  <a:lnTo>
                    <a:pt x="71" y="862"/>
                  </a:lnTo>
                  <a:lnTo>
                    <a:pt x="69" y="855"/>
                  </a:lnTo>
                  <a:lnTo>
                    <a:pt x="66" y="845"/>
                  </a:lnTo>
                  <a:lnTo>
                    <a:pt x="64" y="838"/>
                  </a:lnTo>
                  <a:lnTo>
                    <a:pt x="62" y="829"/>
                  </a:lnTo>
                  <a:lnTo>
                    <a:pt x="59" y="822"/>
                  </a:lnTo>
                  <a:lnTo>
                    <a:pt x="59" y="812"/>
                  </a:lnTo>
                  <a:lnTo>
                    <a:pt x="59" y="805"/>
                  </a:lnTo>
                  <a:lnTo>
                    <a:pt x="57" y="795"/>
                  </a:lnTo>
                  <a:lnTo>
                    <a:pt x="57" y="786"/>
                  </a:lnTo>
                  <a:lnTo>
                    <a:pt x="57" y="776"/>
                  </a:lnTo>
                  <a:lnTo>
                    <a:pt x="57" y="767"/>
                  </a:lnTo>
                  <a:lnTo>
                    <a:pt x="57" y="757"/>
                  </a:lnTo>
                  <a:lnTo>
                    <a:pt x="57" y="748"/>
                  </a:lnTo>
                  <a:lnTo>
                    <a:pt x="57" y="738"/>
                  </a:lnTo>
                  <a:lnTo>
                    <a:pt x="59" y="729"/>
                  </a:lnTo>
                  <a:lnTo>
                    <a:pt x="59" y="717"/>
                  </a:lnTo>
                  <a:lnTo>
                    <a:pt x="59" y="705"/>
                  </a:lnTo>
                  <a:lnTo>
                    <a:pt x="59" y="696"/>
                  </a:lnTo>
                  <a:lnTo>
                    <a:pt x="62" y="689"/>
                  </a:lnTo>
                  <a:lnTo>
                    <a:pt x="62" y="677"/>
                  </a:lnTo>
                  <a:lnTo>
                    <a:pt x="66" y="670"/>
                  </a:lnTo>
                  <a:lnTo>
                    <a:pt x="66" y="658"/>
                  </a:lnTo>
                  <a:lnTo>
                    <a:pt x="69" y="651"/>
                  </a:lnTo>
                  <a:lnTo>
                    <a:pt x="71" y="641"/>
                  </a:lnTo>
                  <a:lnTo>
                    <a:pt x="73" y="634"/>
                  </a:lnTo>
                  <a:lnTo>
                    <a:pt x="73" y="625"/>
                  </a:lnTo>
                  <a:lnTo>
                    <a:pt x="76" y="617"/>
                  </a:lnTo>
                  <a:lnTo>
                    <a:pt x="78" y="610"/>
                  </a:lnTo>
                  <a:lnTo>
                    <a:pt x="80" y="601"/>
                  </a:lnTo>
                  <a:lnTo>
                    <a:pt x="85" y="596"/>
                  </a:lnTo>
                  <a:lnTo>
                    <a:pt x="88" y="589"/>
                  </a:lnTo>
                  <a:lnTo>
                    <a:pt x="90" y="582"/>
                  </a:lnTo>
                  <a:lnTo>
                    <a:pt x="92" y="575"/>
                  </a:lnTo>
                  <a:lnTo>
                    <a:pt x="95" y="568"/>
                  </a:lnTo>
                  <a:lnTo>
                    <a:pt x="99" y="563"/>
                  </a:lnTo>
                  <a:lnTo>
                    <a:pt x="107" y="551"/>
                  </a:lnTo>
                  <a:lnTo>
                    <a:pt x="114" y="541"/>
                  </a:lnTo>
                  <a:lnTo>
                    <a:pt x="121" y="532"/>
                  </a:lnTo>
                  <a:lnTo>
                    <a:pt x="128" y="525"/>
                  </a:lnTo>
                  <a:lnTo>
                    <a:pt x="137" y="515"/>
                  </a:lnTo>
                  <a:lnTo>
                    <a:pt x="147" y="511"/>
                  </a:lnTo>
                  <a:lnTo>
                    <a:pt x="154" y="504"/>
                  </a:lnTo>
                  <a:lnTo>
                    <a:pt x="163" y="496"/>
                  </a:lnTo>
                  <a:lnTo>
                    <a:pt x="173" y="494"/>
                  </a:lnTo>
                  <a:lnTo>
                    <a:pt x="185" y="489"/>
                  </a:lnTo>
                  <a:lnTo>
                    <a:pt x="194" y="487"/>
                  </a:lnTo>
                  <a:lnTo>
                    <a:pt x="204" y="485"/>
                  </a:lnTo>
                  <a:lnTo>
                    <a:pt x="216" y="485"/>
                  </a:lnTo>
                  <a:lnTo>
                    <a:pt x="225" y="485"/>
                  </a:lnTo>
                  <a:lnTo>
                    <a:pt x="237" y="485"/>
                  </a:lnTo>
                  <a:lnTo>
                    <a:pt x="246" y="487"/>
                  </a:lnTo>
                  <a:lnTo>
                    <a:pt x="258" y="489"/>
                  </a:lnTo>
                  <a:lnTo>
                    <a:pt x="270" y="492"/>
                  </a:lnTo>
                  <a:lnTo>
                    <a:pt x="282" y="494"/>
                  </a:lnTo>
                  <a:lnTo>
                    <a:pt x="294" y="501"/>
                  </a:lnTo>
                  <a:lnTo>
                    <a:pt x="306" y="506"/>
                  </a:lnTo>
                  <a:lnTo>
                    <a:pt x="318" y="513"/>
                  </a:lnTo>
                  <a:lnTo>
                    <a:pt x="320" y="513"/>
                  </a:lnTo>
                  <a:lnTo>
                    <a:pt x="325" y="518"/>
                  </a:lnTo>
                  <a:lnTo>
                    <a:pt x="329" y="527"/>
                  </a:lnTo>
                  <a:lnTo>
                    <a:pt x="339" y="539"/>
                  </a:lnTo>
                  <a:lnTo>
                    <a:pt x="344" y="546"/>
                  </a:lnTo>
                  <a:lnTo>
                    <a:pt x="348" y="553"/>
                  </a:lnTo>
                  <a:lnTo>
                    <a:pt x="353" y="563"/>
                  </a:lnTo>
                  <a:lnTo>
                    <a:pt x="358" y="575"/>
                  </a:lnTo>
                  <a:lnTo>
                    <a:pt x="363" y="584"/>
                  </a:lnTo>
                  <a:lnTo>
                    <a:pt x="367" y="598"/>
                  </a:lnTo>
                  <a:lnTo>
                    <a:pt x="367" y="603"/>
                  </a:lnTo>
                  <a:lnTo>
                    <a:pt x="370" y="610"/>
                  </a:lnTo>
                  <a:lnTo>
                    <a:pt x="372" y="617"/>
                  </a:lnTo>
                  <a:lnTo>
                    <a:pt x="375" y="625"/>
                  </a:lnTo>
                  <a:lnTo>
                    <a:pt x="375" y="632"/>
                  </a:lnTo>
                  <a:lnTo>
                    <a:pt x="377" y="639"/>
                  </a:lnTo>
                  <a:lnTo>
                    <a:pt x="377" y="648"/>
                  </a:lnTo>
                  <a:lnTo>
                    <a:pt x="379" y="655"/>
                  </a:lnTo>
                  <a:lnTo>
                    <a:pt x="379" y="663"/>
                  </a:lnTo>
                  <a:lnTo>
                    <a:pt x="379" y="672"/>
                  </a:lnTo>
                  <a:lnTo>
                    <a:pt x="382" y="679"/>
                  </a:lnTo>
                  <a:lnTo>
                    <a:pt x="384" y="691"/>
                  </a:lnTo>
                  <a:lnTo>
                    <a:pt x="382" y="698"/>
                  </a:lnTo>
                  <a:lnTo>
                    <a:pt x="382" y="710"/>
                  </a:lnTo>
                  <a:lnTo>
                    <a:pt x="382" y="717"/>
                  </a:lnTo>
                  <a:lnTo>
                    <a:pt x="382" y="729"/>
                  </a:lnTo>
                  <a:lnTo>
                    <a:pt x="379" y="738"/>
                  </a:lnTo>
                  <a:lnTo>
                    <a:pt x="379" y="750"/>
                  </a:lnTo>
                  <a:lnTo>
                    <a:pt x="377" y="762"/>
                  </a:lnTo>
                  <a:lnTo>
                    <a:pt x="377" y="774"/>
                  </a:lnTo>
                  <a:lnTo>
                    <a:pt x="375" y="784"/>
                  </a:lnTo>
                  <a:lnTo>
                    <a:pt x="372" y="795"/>
                  </a:lnTo>
                  <a:lnTo>
                    <a:pt x="370" y="807"/>
                  </a:lnTo>
                  <a:lnTo>
                    <a:pt x="367" y="819"/>
                  </a:lnTo>
                  <a:lnTo>
                    <a:pt x="363" y="831"/>
                  </a:lnTo>
                  <a:lnTo>
                    <a:pt x="358" y="845"/>
                  </a:lnTo>
                  <a:lnTo>
                    <a:pt x="356" y="857"/>
                  </a:lnTo>
                  <a:lnTo>
                    <a:pt x="351" y="871"/>
                  </a:lnTo>
                  <a:lnTo>
                    <a:pt x="346" y="883"/>
                  </a:lnTo>
                  <a:lnTo>
                    <a:pt x="341" y="897"/>
                  </a:lnTo>
                  <a:lnTo>
                    <a:pt x="334" y="912"/>
                  </a:lnTo>
                  <a:lnTo>
                    <a:pt x="329" y="928"/>
                  </a:lnTo>
                  <a:lnTo>
                    <a:pt x="322" y="943"/>
                  </a:lnTo>
                  <a:lnTo>
                    <a:pt x="315" y="957"/>
                  </a:lnTo>
                  <a:lnTo>
                    <a:pt x="308" y="971"/>
                  </a:lnTo>
                  <a:lnTo>
                    <a:pt x="301" y="988"/>
                  </a:lnTo>
                  <a:lnTo>
                    <a:pt x="356" y="10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54" name="Freeform 189"/>
            <p:cNvSpPr>
              <a:spLocks/>
            </p:cNvSpPr>
            <p:nvPr/>
          </p:nvSpPr>
          <p:spPr bwMode="auto">
            <a:xfrm>
              <a:off x="2234" y="752"/>
              <a:ext cx="306" cy="745"/>
            </a:xfrm>
            <a:custGeom>
              <a:avLst/>
              <a:gdLst>
                <a:gd name="T0" fmla="*/ 50 w 306"/>
                <a:gd name="T1" fmla="*/ 0 h 745"/>
                <a:gd name="T2" fmla="*/ 306 w 306"/>
                <a:gd name="T3" fmla="*/ 3 h 745"/>
                <a:gd name="T4" fmla="*/ 273 w 306"/>
                <a:gd name="T5" fmla="*/ 731 h 745"/>
                <a:gd name="T6" fmla="*/ 0 w 306"/>
                <a:gd name="T7" fmla="*/ 745 h 745"/>
                <a:gd name="T8" fmla="*/ 50 w 306"/>
                <a:gd name="T9" fmla="*/ 0 h 745"/>
                <a:gd name="T10" fmla="*/ 50 w 306"/>
                <a:gd name="T11" fmla="*/ 0 h 7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6"/>
                <a:gd name="T19" fmla="*/ 0 h 745"/>
                <a:gd name="T20" fmla="*/ 306 w 306"/>
                <a:gd name="T21" fmla="*/ 745 h 7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6" h="745">
                  <a:moveTo>
                    <a:pt x="50" y="0"/>
                  </a:moveTo>
                  <a:lnTo>
                    <a:pt x="306" y="3"/>
                  </a:lnTo>
                  <a:lnTo>
                    <a:pt x="273" y="731"/>
                  </a:lnTo>
                  <a:lnTo>
                    <a:pt x="0" y="745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55" name="Freeform 190"/>
            <p:cNvSpPr>
              <a:spLocks/>
            </p:cNvSpPr>
            <p:nvPr/>
          </p:nvSpPr>
          <p:spPr bwMode="auto">
            <a:xfrm>
              <a:off x="1413" y="2767"/>
              <a:ext cx="702" cy="515"/>
            </a:xfrm>
            <a:custGeom>
              <a:avLst/>
              <a:gdLst>
                <a:gd name="T0" fmla="*/ 50 w 702"/>
                <a:gd name="T1" fmla="*/ 12 h 515"/>
                <a:gd name="T2" fmla="*/ 64 w 702"/>
                <a:gd name="T3" fmla="*/ 36 h 515"/>
                <a:gd name="T4" fmla="*/ 88 w 702"/>
                <a:gd name="T5" fmla="*/ 71 h 515"/>
                <a:gd name="T6" fmla="*/ 102 w 702"/>
                <a:gd name="T7" fmla="*/ 90 h 515"/>
                <a:gd name="T8" fmla="*/ 119 w 702"/>
                <a:gd name="T9" fmla="*/ 114 h 515"/>
                <a:gd name="T10" fmla="*/ 136 w 702"/>
                <a:gd name="T11" fmla="*/ 138 h 515"/>
                <a:gd name="T12" fmla="*/ 157 w 702"/>
                <a:gd name="T13" fmla="*/ 164 h 515"/>
                <a:gd name="T14" fmla="*/ 178 w 702"/>
                <a:gd name="T15" fmla="*/ 190 h 515"/>
                <a:gd name="T16" fmla="*/ 200 w 702"/>
                <a:gd name="T17" fmla="*/ 216 h 515"/>
                <a:gd name="T18" fmla="*/ 226 w 702"/>
                <a:gd name="T19" fmla="*/ 242 h 515"/>
                <a:gd name="T20" fmla="*/ 252 w 702"/>
                <a:gd name="T21" fmla="*/ 271 h 515"/>
                <a:gd name="T22" fmla="*/ 278 w 702"/>
                <a:gd name="T23" fmla="*/ 299 h 515"/>
                <a:gd name="T24" fmla="*/ 309 w 702"/>
                <a:gd name="T25" fmla="*/ 328 h 515"/>
                <a:gd name="T26" fmla="*/ 340 w 702"/>
                <a:gd name="T27" fmla="*/ 351 h 515"/>
                <a:gd name="T28" fmla="*/ 370 w 702"/>
                <a:gd name="T29" fmla="*/ 380 h 515"/>
                <a:gd name="T30" fmla="*/ 406 w 702"/>
                <a:gd name="T31" fmla="*/ 404 h 515"/>
                <a:gd name="T32" fmla="*/ 439 w 702"/>
                <a:gd name="T33" fmla="*/ 427 h 515"/>
                <a:gd name="T34" fmla="*/ 468 w 702"/>
                <a:gd name="T35" fmla="*/ 444 h 515"/>
                <a:gd name="T36" fmla="*/ 491 w 702"/>
                <a:gd name="T37" fmla="*/ 446 h 515"/>
                <a:gd name="T38" fmla="*/ 527 w 702"/>
                <a:gd name="T39" fmla="*/ 444 h 515"/>
                <a:gd name="T40" fmla="*/ 560 w 702"/>
                <a:gd name="T41" fmla="*/ 430 h 515"/>
                <a:gd name="T42" fmla="*/ 581 w 702"/>
                <a:gd name="T43" fmla="*/ 415 h 515"/>
                <a:gd name="T44" fmla="*/ 600 w 702"/>
                <a:gd name="T45" fmla="*/ 392 h 515"/>
                <a:gd name="T46" fmla="*/ 619 w 702"/>
                <a:gd name="T47" fmla="*/ 363 h 515"/>
                <a:gd name="T48" fmla="*/ 636 w 702"/>
                <a:gd name="T49" fmla="*/ 337 h 515"/>
                <a:gd name="T50" fmla="*/ 669 w 702"/>
                <a:gd name="T51" fmla="*/ 358 h 515"/>
                <a:gd name="T52" fmla="*/ 700 w 702"/>
                <a:gd name="T53" fmla="*/ 387 h 515"/>
                <a:gd name="T54" fmla="*/ 698 w 702"/>
                <a:gd name="T55" fmla="*/ 396 h 515"/>
                <a:gd name="T56" fmla="*/ 676 w 702"/>
                <a:gd name="T57" fmla="*/ 425 h 515"/>
                <a:gd name="T58" fmla="*/ 660 w 702"/>
                <a:gd name="T59" fmla="*/ 446 h 515"/>
                <a:gd name="T60" fmla="*/ 636 w 702"/>
                <a:gd name="T61" fmla="*/ 470 h 515"/>
                <a:gd name="T62" fmla="*/ 608 w 702"/>
                <a:gd name="T63" fmla="*/ 489 h 515"/>
                <a:gd name="T64" fmla="*/ 577 w 702"/>
                <a:gd name="T65" fmla="*/ 503 h 515"/>
                <a:gd name="T66" fmla="*/ 541 w 702"/>
                <a:gd name="T67" fmla="*/ 515 h 515"/>
                <a:gd name="T68" fmla="*/ 501 w 702"/>
                <a:gd name="T69" fmla="*/ 513 h 515"/>
                <a:gd name="T70" fmla="*/ 475 w 702"/>
                <a:gd name="T71" fmla="*/ 506 h 515"/>
                <a:gd name="T72" fmla="*/ 453 w 702"/>
                <a:gd name="T73" fmla="*/ 496 h 515"/>
                <a:gd name="T74" fmla="*/ 434 w 702"/>
                <a:gd name="T75" fmla="*/ 484 h 515"/>
                <a:gd name="T76" fmla="*/ 413 w 702"/>
                <a:gd name="T77" fmla="*/ 472 h 515"/>
                <a:gd name="T78" fmla="*/ 387 w 702"/>
                <a:gd name="T79" fmla="*/ 456 h 515"/>
                <a:gd name="T80" fmla="*/ 349 w 702"/>
                <a:gd name="T81" fmla="*/ 427 h 515"/>
                <a:gd name="T82" fmla="*/ 323 w 702"/>
                <a:gd name="T83" fmla="*/ 406 h 515"/>
                <a:gd name="T84" fmla="*/ 299 w 702"/>
                <a:gd name="T85" fmla="*/ 387 h 515"/>
                <a:gd name="T86" fmla="*/ 278 w 702"/>
                <a:gd name="T87" fmla="*/ 368 h 515"/>
                <a:gd name="T88" fmla="*/ 249 w 702"/>
                <a:gd name="T89" fmla="*/ 344 h 515"/>
                <a:gd name="T90" fmla="*/ 223 w 702"/>
                <a:gd name="T91" fmla="*/ 318 h 515"/>
                <a:gd name="T92" fmla="*/ 197 w 702"/>
                <a:gd name="T93" fmla="*/ 292 h 515"/>
                <a:gd name="T94" fmla="*/ 171 w 702"/>
                <a:gd name="T95" fmla="*/ 266 h 515"/>
                <a:gd name="T96" fmla="*/ 143 w 702"/>
                <a:gd name="T97" fmla="*/ 233 h 515"/>
                <a:gd name="T98" fmla="*/ 117 w 702"/>
                <a:gd name="T99" fmla="*/ 202 h 515"/>
                <a:gd name="T100" fmla="*/ 88 w 702"/>
                <a:gd name="T101" fmla="*/ 166 h 515"/>
                <a:gd name="T102" fmla="*/ 64 w 702"/>
                <a:gd name="T103" fmla="*/ 131 h 515"/>
                <a:gd name="T104" fmla="*/ 36 w 702"/>
                <a:gd name="T105" fmla="*/ 90 h 515"/>
                <a:gd name="T106" fmla="*/ 15 w 702"/>
                <a:gd name="T107" fmla="*/ 50 h 515"/>
                <a:gd name="T108" fmla="*/ 43 w 702"/>
                <a:gd name="T109" fmla="*/ 0 h 51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02"/>
                <a:gd name="T166" fmla="*/ 0 h 515"/>
                <a:gd name="T167" fmla="*/ 702 w 702"/>
                <a:gd name="T168" fmla="*/ 515 h 51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02" h="515">
                  <a:moveTo>
                    <a:pt x="43" y="0"/>
                  </a:moveTo>
                  <a:lnTo>
                    <a:pt x="45" y="2"/>
                  </a:lnTo>
                  <a:lnTo>
                    <a:pt x="50" y="12"/>
                  </a:lnTo>
                  <a:lnTo>
                    <a:pt x="53" y="19"/>
                  </a:lnTo>
                  <a:lnTo>
                    <a:pt x="57" y="26"/>
                  </a:lnTo>
                  <a:lnTo>
                    <a:pt x="64" y="36"/>
                  </a:lnTo>
                  <a:lnTo>
                    <a:pt x="72" y="48"/>
                  </a:lnTo>
                  <a:lnTo>
                    <a:pt x="79" y="59"/>
                  </a:lnTo>
                  <a:lnTo>
                    <a:pt x="88" y="71"/>
                  </a:lnTo>
                  <a:lnTo>
                    <a:pt x="93" y="78"/>
                  </a:lnTo>
                  <a:lnTo>
                    <a:pt x="98" y="83"/>
                  </a:lnTo>
                  <a:lnTo>
                    <a:pt x="102" y="90"/>
                  </a:lnTo>
                  <a:lnTo>
                    <a:pt x="110" y="100"/>
                  </a:lnTo>
                  <a:lnTo>
                    <a:pt x="112" y="107"/>
                  </a:lnTo>
                  <a:lnTo>
                    <a:pt x="119" y="114"/>
                  </a:lnTo>
                  <a:lnTo>
                    <a:pt x="124" y="121"/>
                  </a:lnTo>
                  <a:lnTo>
                    <a:pt x="131" y="128"/>
                  </a:lnTo>
                  <a:lnTo>
                    <a:pt x="136" y="138"/>
                  </a:lnTo>
                  <a:lnTo>
                    <a:pt x="143" y="145"/>
                  </a:lnTo>
                  <a:lnTo>
                    <a:pt x="150" y="154"/>
                  </a:lnTo>
                  <a:lnTo>
                    <a:pt x="157" y="164"/>
                  </a:lnTo>
                  <a:lnTo>
                    <a:pt x="164" y="171"/>
                  </a:lnTo>
                  <a:lnTo>
                    <a:pt x="171" y="180"/>
                  </a:lnTo>
                  <a:lnTo>
                    <a:pt x="178" y="190"/>
                  </a:lnTo>
                  <a:lnTo>
                    <a:pt x="185" y="199"/>
                  </a:lnTo>
                  <a:lnTo>
                    <a:pt x="193" y="207"/>
                  </a:lnTo>
                  <a:lnTo>
                    <a:pt x="200" y="216"/>
                  </a:lnTo>
                  <a:lnTo>
                    <a:pt x="209" y="226"/>
                  </a:lnTo>
                  <a:lnTo>
                    <a:pt x="219" y="235"/>
                  </a:lnTo>
                  <a:lnTo>
                    <a:pt x="226" y="242"/>
                  </a:lnTo>
                  <a:lnTo>
                    <a:pt x="233" y="252"/>
                  </a:lnTo>
                  <a:lnTo>
                    <a:pt x="242" y="261"/>
                  </a:lnTo>
                  <a:lnTo>
                    <a:pt x="252" y="271"/>
                  </a:lnTo>
                  <a:lnTo>
                    <a:pt x="259" y="280"/>
                  </a:lnTo>
                  <a:lnTo>
                    <a:pt x="268" y="290"/>
                  </a:lnTo>
                  <a:lnTo>
                    <a:pt x="278" y="299"/>
                  </a:lnTo>
                  <a:lnTo>
                    <a:pt x="290" y="309"/>
                  </a:lnTo>
                  <a:lnTo>
                    <a:pt x="299" y="316"/>
                  </a:lnTo>
                  <a:lnTo>
                    <a:pt x="309" y="328"/>
                  </a:lnTo>
                  <a:lnTo>
                    <a:pt x="318" y="335"/>
                  </a:lnTo>
                  <a:lnTo>
                    <a:pt x="328" y="344"/>
                  </a:lnTo>
                  <a:lnTo>
                    <a:pt x="340" y="351"/>
                  </a:lnTo>
                  <a:lnTo>
                    <a:pt x="349" y="361"/>
                  </a:lnTo>
                  <a:lnTo>
                    <a:pt x="361" y="370"/>
                  </a:lnTo>
                  <a:lnTo>
                    <a:pt x="370" y="380"/>
                  </a:lnTo>
                  <a:lnTo>
                    <a:pt x="382" y="387"/>
                  </a:lnTo>
                  <a:lnTo>
                    <a:pt x="394" y="396"/>
                  </a:lnTo>
                  <a:lnTo>
                    <a:pt x="406" y="404"/>
                  </a:lnTo>
                  <a:lnTo>
                    <a:pt x="415" y="413"/>
                  </a:lnTo>
                  <a:lnTo>
                    <a:pt x="427" y="420"/>
                  </a:lnTo>
                  <a:lnTo>
                    <a:pt x="439" y="427"/>
                  </a:lnTo>
                  <a:lnTo>
                    <a:pt x="451" y="434"/>
                  </a:lnTo>
                  <a:lnTo>
                    <a:pt x="465" y="444"/>
                  </a:lnTo>
                  <a:lnTo>
                    <a:pt x="468" y="444"/>
                  </a:lnTo>
                  <a:lnTo>
                    <a:pt x="472" y="444"/>
                  </a:lnTo>
                  <a:lnTo>
                    <a:pt x="482" y="446"/>
                  </a:lnTo>
                  <a:lnTo>
                    <a:pt x="491" y="446"/>
                  </a:lnTo>
                  <a:lnTo>
                    <a:pt x="501" y="446"/>
                  </a:lnTo>
                  <a:lnTo>
                    <a:pt x="513" y="446"/>
                  </a:lnTo>
                  <a:lnTo>
                    <a:pt x="527" y="444"/>
                  </a:lnTo>
                  <a:lnTo>
                    <a:pt x="539" y="439"/>
                  </a:lnTo>
                  <a:lnTo>
                    <a:pt x="553" y="434"/>
                  </a:lnTo>
                  <a:lnTo>
                    <a:pt x="560" y="430"/>
                  </a:lnTo>
                  <a:lnTo>
                    <a:pt x="567" y="425"/>
                  </a:lnTo>
                  <a:lnTo>
                    <a:pt x="574" y="420"/>
                  </a:lnTo>
                  <a:lnTo>
                    <a:pt x="581" y="415"/>
                  </a:lnTo>
                  <a:lnTo>
                    <a:pt x="589" y="408"/>
                  </a:lnTo>
                  <a:lnTo>
                    <a:pt x="596" y="399"/>
                  </a:lnTo>
                  <a:lnTo>
                    <a:pt x="600" y="392"/>
                  </a:lnTo>
                  <a:lnTo>
                    <a:pt x="608" y="385"/>
                  </a:lnTo>
                  <a:lnTo>
                    <a:pt x="615" y="373"/>
                  </a:lnTo>
                  <a:lnTo>
                    <a:pt x="619" y="363"/>
                  </a:lnTo>
                  <a:lnTo>
                    <a:pt x="626" y="351"/>
                  </a:lnTo>
                  <a:lnTo>
                    <a:pt x="634" y="339"/>
                  </a:lnTo>
                  <a:lnTo>
                    <a:pt x="636" y="337"/>
                  </a:lnTo>
                  <a:lnTo>
                    <a:pt x="645" y="342"/>
                  </a:lnTo>
                  <a:lnTo>
                    <a:pt x="655" y="349"/>
                  </a:lnTo>
                  <a:lnTo>
                    <a:pt x="669" y="358"/>
                  </a:lnTo>
                  <a:lnTo>
                    <a:pt x="681" y="370"/>
                  </a:lnTo>
                  <a:lnTo>
                    <a:pt x="691" y="380"/>
                  </a:lnTo>
                  <a:lnTo>
                    <a:pt x="700" y="387"/>
                  </a:lnTo>
                  <a:lnTo>
                    <a:pt x="702" y="389"/>
                  </a:lnTo>
                  <a:lnTo>
                    <a:pt x="700" y="392"/>
                  </a:lnTo>
                  <a:lnTo>
                    <a:pt x="698" y="396"/>
                  </a:lnTo>
                  <a:lnTo>
                    <a:pt x="691" y="406"/>
                  </a:lnTo>
                  <a:lnTo>
                    <a:pt x="683" y="418"/>
                  </a:lnTo>
                  <a:lnTo>
                    <a:pt x="676" y="425"/>
                  </a:lnTo>
                  <a:lnTo>
                    <a:pt x="672" y="432"/>
                  </a:lnTo>
                  <a:lnTo>
                    <a:pt x="664" y="439"/>
                  </a:lnTo>
                  <a:lnTo>
                    <a:pt x="660" y="446"/>
                  </a:lnTo>
                  <a:lnTo>
                    <a:pt x="650" y="453"/>
                  </a:lnTo>
                  <a:lnTo>
                    <a:pt x="643" y="461"/>
                  </a:lnTo>
                  <a:lnTo>
                    <a:pt x="636" y="470"/>
                  </a:lnTo>
                  <a:lnTo>
                    <a:pt x="626" y="477"/>
                  </a:lnTo>
                  <a:lnTo>
                    <a:pt x="617" y="482"/>
                  </a:lnTo>
                  <a:lnTo>
                    <a:pt x="608" y="489"/>
                  </a:lnTo>
                  <a:lnTo>
                    <a:pt x="598" y="494"/>
                  </a:lnTo>
                  <a:lnTo>
                    <a:pt x="586" y="501"/>
                  </a:lnTo>
                  <a:lnTo>
                    <a:pt x="577" y="503"/>
                  </a:lnTo>
                  <a:lnTo>
                    <a:pt x="565" y="508"/>
                  </a:lnTo>
                  <a:lnTo>
                    <a:pt x="553" y="510"/>
                  </a:lnTo>
                  <a:lnTo>
                    <a:pt x="541" y="515"/>
                  </a:lnTo>
                  <a:lnTo>
                    <a:pt x="529" y="515"/>
                  </a:lnTo>
                  <a:lnTo>
                    <a:pt x="515" y="515"/>
                  </a:lnTo>
                  <a:lnTo>
                    <a:pt x="501" y="513"/>
                  </a:lnTo>
                  <a:lnTo>
                    <a:pt x="489" y="510"/>
                  </a:lnTo>
                  <a:lnTo>
                    <a:pt x="482" y="508"/>
                  </a:lnTo>
                  <a:lnTo>
                    <a:pt x="475" y="506"/>
                  </a:lnTo>
                  <a:lnTo>
                    <a:pt x="468" y="503"/>
                  </a:lnTo>
                  <a:lnTo>
                    <a:pt x="463" y="501"/>
                  </a:lnTo>
                  <a:lnTo>
                    <a:pt x="453" y="496"/>
                  </a:lnTo>
                  <a:lnTo>
                    <a:pt x="449" y="494"/>
                  </a:lnTo>
                  <a:lnTo>
                    <a:pt x="442" y="489"/>
                  </a:lnTo>
                  <a:lnTo>
                    <a:pt x="434" y="484"/>
                  </a:lnTo>
                  <a:lnTo>
                    <a:pt x="430" y="482"/>
                  </a:lnTo>
                  <a:lnTo>
                    <a:pt x="423" y="477"/>
                  </a:lnTo>
                  <a:lnTo>
                    <a:pt x="413" y="472"/>
                  </a:lnTo>
                  <a:lnTo>
                    <a:pt x="406" y="468"/>
                  </a:lnTo>
                  <a:lnTo>
                    <a:pt x="396" y="461"/>
                  </a:lnTo>
                  <a:lnTo>
                    <a:pt x="387" y="456"/>
                  </a:lnTo>
                  <a:lnTo>
                    <a:pt x="375" y="446"/>
                  </a:lnTo>
                  <a:lnTo>
                    <a:pt x="363" y="437"/>
                  </a:lnTo>
                  <a:lnTo>
                    <a:pt x="349" y="427"/>
                  </a:lnTo>
                  <a:lnTo>
                    <a:pt x="337" y="418"/>
                  </a:lnTo>
                  <a:lnTo>
                    <a:pt x="330" y="411"/>
                  </a:lnTo>
                  <a:lnTo>
                    <a:pt x="323" y="406"/>
                  </a:lnTo>
                  <a:lnTo>
                    <a:pt x="316" y="399"/>
                  </a:lnTo>
                  <a:lnTo>
                    <a:pt x="309" y="394"/>
                  </a:lnTo>
                  <a:lnTo>
                    <a:pt x="299" y="387"/>
                  </a:lnTo>
                  <a:lnTo>
                    <a:pt x="292" y="380"/>
                  </a:lnTo>
                  <a:lnTo>
                    <a:pt x="285" y="375"/>
                  </a:lnTo>
                  <a:lnTo>
                    <a:pt x="278" y="368"/>
                  </a:lnTo>
                  <a:lnTo>
                    <a:pt x="266" y="358"/>
                  </a:lnTo>
                  <a:lnTo>
                    <a:pt x="259" y="351"/>
                  </a:lnTo>
                  <a:lnTo>
                    <a:pt x="249" y="344"/>
                  </a:lnTo>
                  <a:lnTo>
                    <a:pt x="242" y="337"/>
                  </a:lnTo>
                  <a:lnTo>
                    <a:pt x="233" y="328"/>
                  </a:lnTo>
                  <a:lnTo>
                    <a:pt x="223" y="318"/>
                  </a:lnTo>
                  <a:lnTo>
                    <a:pt x="214" y="311"/>
                  </a:lnTo>
                  <a:lnTo>
                    <a:pt x="207" y="304"/>
                  </a:lnTo>
                  <a:lnTo>
                    <a:pt x="197" y="292"/>
                  </a:lnTo>
                  <a:lnTo>
                    <a:pt x="188" y="285"/>
                  </a:lnTo>
                  <a:lnTo>
                    <a:pt x="178" y="273"/>
                  </a:lnTo>
                  <a:lnTo>
                    <a:pt x="171" y="266"/>
                  </a:lnTo>
                  <a:lnTo>
                    <a:pt x="159" y="254"/>
                  </a:lnTo>
                  <a:lnTo>
                    <a:pt x="152" y="245"/>
                  </a:lnTo>
                  <a:lnTo>
                    <a:pt x="143" y="233"/>
                  </a:lnTo>
                  <a:lnTo>
                    <a:pt x="136" y="223"/>
                  </a:lnTo>
                  <a:lnTo>
                    <a:pt x="126" y="211"/>
                  </a:lnTo>
                  <a:lnTo>
                    <a:pt x="117" y="202"/>
                  </a:lnTo>
                  <a:lnTo>
                    <a:pt x="107" y="190"/>
                  </a:lnTo>
                  <a:lnTo>
                    <a:pt x="98" y="178"/>
                  </a:lnTo>
                  <a:lnTo>
                    <a:pt x="88" y="166"/>
                  </a:lnTo>
                  <a:lnTo>
                    <a:pt x="79" y="154"/>
                  </a:lnTo>
                  <a:lnTo>
                    <a:pt x="72" y="142"/>
                  </a:lnTo>
                  <a:lnTo>
                    <a:pt x="64" y="131"/>
                  </a:lnTo>
                  <a:lnTo>
                    <a:pt x="55" y="116"/>
                  </a:lnTo>
                  <a:lnTo>
                    <a:pt x="45" y="105"/>
                  </a:lnTo>
                  <a:lnTo>
                    <a:pt x="36" y="90"/>
                  </a:lnTo>
                  <a:lnTo>
                    <a:pt x="29" y="78"/>
                  </a:lnTo>
                  <a:lnTo>
                    <a:pt x="22" y="64"/>
                  </a:lnTo>
                  <a:lnTo>
                    <a:pt x="15" y="50"/>
                  </a:lnTo>
                  <a:lnTo>
                    <a:pt x="8" y="38"/>
                  </a:lnTo>
                  <a:lnTo>
                    <a:pt x="0" y="2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56" name="Freeform 191"/>
            <p:cNvSpPr>
              <a:spLocks/>
            </p:cNvSpPr>
            <p:nvPr/>
          </p:nvSpPr>
          <p:spPr bwMode="auto">
            <a:xfrm>
              <a:off x="379" y="498"/>
              <a:ext cx="2161" cy="1460"/>
            </a:xfrm>
            <a:custGeom>
              <a:avLst/>
              <a:gdLst>
                <a:gd name="T0" fmla="*/ 1900 w 2161"/>
                <a:gd name="T1" fmla="*/ 280 h 1460"/>
                <a:gd name="T2" fmla="*/ 1874 w 2161"/>
                <a:gd name="T3" fmla="*/ 283 h 1460"/>
                <a:gd name="T4" fmla="*/ 1836 w 2161"/>
                <a:gd name="T5" fmla="*/ 285 h 1460"/>
                <a:gd name="T6" fmla="*/ 1789 w 2161"/>
                <a:gd name="T7" fmla="*/ 292 h 1460"/>
                <a:gd name="T8" fmla="*/ 1732 w 2161"/>
                <a:gd name="T9" fmla="*/ 297 h 1460"/>
                <a:gd name="T10" fmla="*/ 1668 w 2161"/>
                <a:gd name="T11" fmla="*/ 307 h 1460"/>
                <a:gd name="T12" fmla="*/ 1599 w 2161"/>
                <a:gd name="T13" fmla="*/ 318 h 1460"/>
                <a:gd name="T14" fmla="*/ 1528 w 2161"/>
                <a:gd name="T15" fmla="*/ 330 h 1460"/>
                <a:gd name="T16" fmla="*/ 1452 w 2161"/>
                <a:gd name="T17" fmla="*/ 344 h 1460"/>
                <a:gd name="T18" fmla="*/ 1378 w 2161"/>
                <a:gd name="T19" fmla="*/ 361 h 1460"/>
                <a:gd name="T20" fmla="*/ 1305 w 2161"/>
                <a:gd name="T21" fmla="*/ 380 h 1460"/>
                <a:gd name="T22" fmla="*/ 1236 w 2161"/>
                <a:gd name="T23" fmla="*/ 401 h 1460"/>
                <a:gd name="T24" fmla="*/ 1174 w 2161"/>
                <a:gd name="T25" fmla="*/ 425 h 1460"/>
                <a:gd name="T26" fmla="*/ 1117 w 2161"/>
                <a:gd name="T27" fmla="*/ 454 h 1460"/>
                <a:gd name="T28" fmla="*/ 1070 w 2161"/>
                <a:gd name="T29" fmla="*/ 484 h 1460"/>
                <a:gd name="T30" fmla="*/ 1039 w 2161"/>
                <a:gd name="T31" fmla="*/ 513 h 1460"/>
                <a:gd name="T32" fmla="*/ 1013 w 2161"/>
                <a:gd name="T33" fmla="*/ 551 h 1460"/>
                <a:gd name="T34" fmla="*/ 989 w 2161"/>
                <a:gd name="T35" fmla="*/ 584 h 1460"/>
                <a:gd name="T36" fmla="*/ 970 w 2161"/>
                <a:gd name="T37" fmla="*/ 615 h 1460"/>
                <a:gd name="T38" fmla="*/ 949 w 2161"/>
                <a:gd name="T39" fmla="*/ 651 h 1460"/>
                <a:gd name="T40" fmla="*/ 928 w 2161"/>
                <a:gd name="T41" fmla="*/ 691 h 1460"/>
                <a:gd name="T42" fmla="*/ 909 w 2161"/>
                <a:gd name="T43" fmla="*/ 731 h 1460"/>
                <a:gd name="T44" fmla="*/ 887 w 2161"/>
                <a:gd name="T45" fmla="*/ 774 h 1460"/>
                <a:gd name="T46" fmla="*/ 871 w 2161"/>
                <a:gd name="T47" fmla="*/ 819 h 1460"/>
                <a:gd name="T48" fmla="*/ 854 w 2161"/>
                <a:gd name="T49" fmla="*/ 864 h 1460"/>
                <a:gd name="T50" fmla="*/ 842 w 2161"/>
                <a:gd name="T51" fmla="*/ 912 h 1460"/>
                <a:gd name="T52" fmla="*/ 835 w 2161"/>
                <a:gd name="T53" fmla="*/ 957 h 1460"/>
                <a:gd name="T54" fmla="*/ 835 w 2161"/>
                <a:gd name="T55" fmla="*/ 1002 h 1460"/>
                <a:gd name="T56" fmla="*/ 838 w 2161"/>
                <a:gd name="T57" fmla="*/ 1047 h 1460"/>
                <a:gd name="T58" fmla="*/ 0 w 2161"/>
                <a:gd name="T59" fmla="*/ 1460 h 1460"/>
                <a:gd name="T60" fmla="*/ 0 w 2161"/>
                <a:gd name="T61" fmla="*/ 1439 h 1460"/>
                <a:gd name="T62" fmla="*/ 5 w 2161"/>
                <a:gd name="T63" fmla="*/ 1410 h 1460"/>
                <a:gd name="T64" fmla="*/ 15 w 2161"/>
                <a:gd name="T65" fmla="*/ 1365 h 1460"/>
                <a:gd name="T66" fmla="*/ 27 w 2161"/>
                <a:gd name="T67" fmla="*/ 1310 h 1460"/>
                <a:gd name="T68" fmla="*/ 41 w 2161"/>
                <a:gd name="T69" fmla="*/ 1249 h 1460"/>
                <a:gd name="T70" fmla="*/ 57 w 2161"/>
                <a:gd name="T71" fmla="*/ 1177 h 1460"/>
                <a:gd name="T72" fmla="*/ 79 w 2161"/>
                <a:gd name="T73" fmla="*/ 1102 h 1460"/>
                <a:gd name="T74" fmla="*/ 105 w 2161"/>
                <a:gd name="T75" fmla="*/ 1023 h 1460"/>
                <a:gd name="T76" fmla="*/ 133 w 2161"/>
                <a:gd name="T77" fmla="*/ 943 h 1460"/>
                <a:gd name="T78" fmla="*/ 166 w 2161"/>
                <a:gd name="T79" fmla="*/ 859 h 1460"/>
                <a:gd name="T80" fmla="*/ 202 w 2161"/>
                <a:gd name="T81" fmla="*/ 781 h 1460"/>
                <a:gd name="T82" fmla="*/ 245 w 2161"/>
                <a:gd name="T83" fmla="*/ 705 h 1460"/>
                <a:gd name="T84" fmla="*/ 292 w 2161"/>
                <a:gd name="T85" fmla="*/ 634 h 1460"/>
                <a:gd name="T86" fmla="*/ 342 w 2161"/>
                <a:gd name="T87" fmla="*/ 570 h 1460"/>
                <a:gd name="T88" fmla="*/ 399 w 2161"/>
                <a:gd name="T89" fmla="*/ 515 h 1460"/>
                <a:gd name="T90" fmla="*/ 631 w 2161"/>
                <a:gd name="T91" fmla="*/ 309 h 1460"/>
                <a:gd name="T92" fmla="*/ 662 w 2161"/>
                <a:gd name="T93" fmla="*/ 276 h 1460"/>
                <a:gd name="T94" fmla="*/ 688 w 2161"/>
                <a:gd name="T95" fmla="*/ 257 h 1460"/>
                <a:gd name="T96" fmla="*/ 726 w 2161"/>
                <a:gd name="T97" fmla="*/ 231 h 1460"/>
                <a:gd name="T98" fmla="*/ 776 w 2161"/>
                <a:gd name="T99" fmla="*/ 202 h 1460"/>
                <a:gd name="T100" fmla="*/ 838 w 2161"/>
                <a:gd name="T101" fmla="*/ 174 h 1460"/>
                <a:gd name="T102" fmla="*/ 916 w 2161"/>
                <a:gd name="T103" fmla="*/ 145 h 1460"/>
                <a:gd name="T104" fmla="*/ 1006 w 2161"/>
                <a:gd name="T105" fmla="*/ 114 h 1460"/>
                <a:gd name="T106" fmla="*/ 1113 w 2161"/>
                <a:gd name="T107" fmla="*/ 86 h 1460"/>
                <a:gd name="T108" fmla="*/ 1236 w 2161"/>
                <a:gd name="T109" fmla="*/ 57 h 1460"/>
                <a:gd name="T110" fmla="*/ 1381 w 2161"/>
                <a:gd name="T111" fmla="*/ 36 h 1460"/>
                <a:gd name="T112" fmla="*/ 1544 w 2161"/>
                <a:gd name="T113" fmla="*/ 17 h 1460"/>
                <a:gd name="T114" fmla="*/ 1727 w 2161"/>
                <a:gd name="T115" fmla="*/ 5 h 1460"/>
                <a:gd name="T116" fmla="*/ 1931 w 2161"/>
                <a:gd name="T117" fmla="*/ 0 h 1460"/>
                <a:gd name="T118" fmla="*/ 2161 w 2161"/>
                <a:gd name="T119" fmla="*/ 3 h 146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161"/>
                <a:gd name="T181" fmla="*/ 0 h 1460"/>
                <a:gd name="T182" fmla="*/ 2161 w 2161"/>
                <a:gd name="T183" fmla="*/ 1460 h 146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161" h="1460">
                  <a:moveTo>
                    <a:pt x="1914" y="280"/>
                  </a:moveTo>
                  <a:lnTo>
                    <a:pt x="1912" y="280"/>
                  </a:lnTo>
                  <a:lnTo>
                    <a:pt x="1905" y="280"/>
                  </a:lnTo>
                  <a:lnTo>
                    <a:pt x="1900" y="280"/>
                  </a:lnTo>
                  <a:lnTo>
                    <a:pt x="1895" y="280"/>
                  </a:lnTo>
                  <a:lnTo>
                    <a:pt x="1888" y="280"/>
                  </a:lnTo>
                  <a:lnTo>
                    <a:pt x="1883" y="283"/>
                  </a:lnTo>
                  <a:lnTo>
                    <a:pt x="1874" y="283"/>
                  </a:lnTo>
                  <a:lnTo>
                    <a:pt x="1867" y="283"/>
                  </a:lnTo>
                  <a:lnTo>
                    <a:pt x="1855" y="285"/>
                  </a:lnTo>
                  <a:lnTo>
                    <a:pt x="1848" y="285"/>
                  </a:lnTo>
                  <a:lnTo>
                    <a:pt x="1836" y="285"/>
                  </a:lnTo>
                  <a:lnTo>
                    <a:pt x="1824" y="288"/>
                  </a:lnTo>
                  <a:lnTo>
                    <a:pt x="1815" y="290"/>
                  </a:lnTo>
                  <a:lnTo>
                    <a:pt x="1803" y="292"/>
                  </a:lnTo>
                  <a:lnTo>
                    <a:pt x="1789" y="292"/>
                  </a:lnTo>
                  <a:lnTo>
                    <a:pt x="1774" y="292"/>
                  </a:lnTo>
                  <a:lnTo>
                    <a:pt x="1760" y="295"/>
                  </a:lnTo>
                  <a:lnTo>
                    <a:pt x="1746" y="297"/>
                  </a:lnTo>
                  <a:lnTo>
                    <a:pt x="1732" y="297"/>
                  </a:lnTo>
                  <a:lnTo>
                    <a:pt x="1715" y="299"/>
                  </a:lnTo>
                  <a:lnTo>
                    <a:pt x="1698" y="302"/>
                  </a:lnTo>
                  <a:lnTo>
                    <a:pt x="1684" y="304"/>
                  </a:lnTo>
                  <a:lnTo>
                    <a:pt x="1668" y="307"/>
                  </a:lnTo>
                  <a:lnTo>
                    <a:pt x="1651" y="309"/>
                  </a:lnTo>
                  <a:lnTo>
                    <a:pt x="1632" y="311"/>
                  </a:lnTo>
                  <a:lnTo>
                    <a:pt x="1615" y="316"/>
                  </a:lnTo>
                  <a:lnTo>
                    <a:pt x="1599" y="318"/>
                  </a:lnTo>
                  <a:lnTo>
                    <a:pt x="1582" y="321"/>
                  </a:lnTo>
                  <a:lnTo>
                    <a:pt x="1563" y="323"/>
                  </a:lnTo>
                  <a:lnTo>
                    <a:pt x="1547" y="328"/>
                  </a:lnTo>
                  <a:lnTo>
                    <a:pt x="1528" y="330"/>
                  </a:lnTo>
                  <a:lnTo>
                    <a:pt x="1509" y="333"/>
                  </a:lnTo>
                  <a:lnTo>
                    <a:pt x="1490" y="337"/>
                  </a:lnTo>
                  <a:lnTo>
                    <a:pt x="1471" y="340"/>
                  </a:lnTo>
                  <a:lnTo>
                    <a:pt x="1452" y="344"/>
                  </a:lnTo>
                  <a:lnTo>
                    <a:pt x="1433" y="347"/>
                  </a:lnTo>
                  <a:lnTo>
                    <a:pt x="1414" y="352"/>
                  </a:lnTo>
                  <a:lnTo>
                    <a:pt x="1397" y="356"/>
                  </a:lnTo>
                  <a:lnTo>
                    <a:pt x="1378" y="361"/>
                  </a:lnTo>
                  <a:lnTo>
                    <a:pt x="1359" y="363"/>
                  </a:lnTo>
                  <a:lnTo>
                    <a:pt x="1340" y="368"/>
                  </a:lnTo>
                  <a:lnTo>
                    <a:pt x="1324" y="375"/>
                  </a:lnTo>
                  <a:lnTo>
                    <a:pt x="1305" y="380"/>
                  </a:lnTo>
                  <a:lnTo>
                    <a:pt x="1288" y="385"/>
                  </a:lnTo>
                  <a:lnTo>
                    <a:pt x="1272" y="390"/>
                  </a:lnTo>
                  <a:lnTo>
                    <a:pt x="1255" y="397"/>
                  </a:lnTo>
                  <a:lnTo>
                    <a:pt x="1236" y="401"/>
                  </a:lnTo>
                  <a:lnTo>
                    <a:pt x="1219" y="409"/>
                  </a:lnTo>
                  <a:lnTo>
                    <a:pt x="1205" y="413"/>
                  </a:lnTo>
                  <a:lnTo>
                    <a:pt x="1189" y="420"/>
                  </a:lnTo>
                  <a:lnTo>
                    <a:pt x="1174" y="425"/>
                  </a:lnTo>
                  <a:lnTo>
                    <a:pt x="1160" y="432"/>
                  </a:lnTo>
                  <a:lnTo>
                    <a:pt x="1144" y="439"/>
                  </a:lnTo>
                  <a:lnTo>
                    <a:pt x="1132" y="447"/>
                  </a:lnTo>
                  <a:lnTo>
                    <a:pt x="1117" y="454"/>
                  </a:lnTo>
                  <a:lnTo>
                    <a:pt x="1106" y="461"/>
                  </a:lnTo>
                  <a:lnTo>
                    <a:pt x="1094" y="468"/>
                  </a:lnTo>
                  <a:lnTo>
                    <a:pt x="1082" y="477"/>
                  </a:lnTo>
                  <a:lnTo>
                    <a:pt x="1070" y="484"/>
                  </a:lnTo>
                  <a:lnTo>
                    <a:pt x="1061" y="492"/>
                  </a:lnTo>
                  <a:lnTo>
                    <a:pt x="1051" y="501"/>
                  </a:lnTo>
                  <a:lnTo>
                    <a:pt x="1044" y="511"/>
                  </a:lnTo>
                  <a:lnTo>
                    <a:pt x="1039" y="513"/>
                  </a:lnTo>
                  <a:lnTo>
                    <a:pt x="1032" y="525"/>
                  </a:lnTo>
                  <a:lnTo>
                    <a:pt x="1025" y="532"/>
                  </a:lnTo>
                  <a:lnTo>
                    <a:pt x="1020" y="541"/>
                  </a:lnTo>
                  <a:lnTo>
                    <a:pt x="1013" y="551"/>
                  </a:lnTo>
                  <a:lnTo>
                    <a:pt x="1004" y="565"/>
                  </a:lnTo>
                  <a:lnTo>
                    <a:pt x="999" y="570"/>
                  </a:lnTo>
                  <a:lnTo>
                    <a:pt x="994" y="575"/>
                  </a:lnTo>
                  <a:lnTo>
                    <a:pt x="989" y="584"/>
                  </a:lnTo>
                  <a:lnTo>
                    <a:pt x="985" y="591"/>
                  </a:lnTo>
                  <a:lnTo>
                    <a:pt x="980" y="598"/>
                  </a:lnTo>
                  <a:lnTo>
                    <a:pt x="975" y="606"/>
                  </a:lnTo>
                  <a:lnTo>
                    <a:pt x="970" y="615"/>
                  </a:lnTo>
                  <a:lnTo>
                    <a:pt x="966" y="625"/>
                  </a:lnTo>
                  <a:lnTo>
                    <a:pt x="959" y="632"/>
                  </a:lnTo>
                  <a:lnTo>
                    <a:pt x="954" y="641"/>
                  </a:lnTo>
                  <a:lnTo>
                    <a:pt x="949" y="651"/>
                  </a:lnTo>
                  <a:lnTo>
                    <a:pt x="944" y="662"/>
                  </a:lnTo>
                  <a:lnTo>
                    <a:pt x="937" y="670"/>
                  </a:lnTo>
                  <a:lnTo>
                    <a:pt x="935" y="679"/>
                  </a:lnTo>
                  <a:lnTo>
                    <a:pt x="928" y="691"/>
                  </a:lnTo>
                  <a:lnTo>
                    <a:pt x="923" y="700"/>
                  </a:lnTo>
                  <a:lnTo>
                    <a:pt x="918" y="710"/>
                  </a:lnTo>
                  <a:lnTo>
                    <a:pt x="913" y="719"/>
                  </a:lnTo>
                  <a:lnTo>
                    <a:pt x="909" y="731"/>
                  </a:lnTo>
                  <a:lnTo>
                    <a:pt x="904" y="741"/>
                  </a:lnTo>
                  <a:lnTo>
                    <a:pt x="897" y="753"/>
                  </a:lnTo>
                  <a:lnTo>
                    <a:pt x="892" y="762"/>
                  </a:lnTo>
                  <a:lnTo>
                    <a:pt x="887" y="774"/>
                  </a:lnTo>
                  <a:lnTo>
                    <a:pt x="885" y="786"/>
                  </a:lnTo>
                  <a:lnTo>
                    <a:pt x="878" y="798"/>
                  </a:lnTo>
                  <a:lnTo>
                    <a:pt x="873" y="810"/>
                  </a:lnTo>
                  <a:lnTo>
                    <a:pt x="871" y="819"/>
                  </a:lnTo>
                  <a:lnTo>
                    <a:pt x="866" y="831"/>
                  </a:lnTo>
                  <a:lnTo>
                    <a:pt x="864" y="843"/>
                  </a:lnTo>
                  <a:lnTo>
                    <a:pt x="859" y="855"/>
                  </a:lnTo>
                  <a:lnTo>
                    <a:pt x="854" y="864"/>
                  </a:lnTo>
                  <a:lnTo>
                    <a:pt x="852" y="878"/>
                  </a:lnTo>
                  <a:lnTo>
                    <a:pt x="849" y="890"/>
                  </a:lnTo>
                  <a:lnTo>
                    <a:pt x="845" y="900"/>
                  </a:lnTo>
                  <a:lnTo>
                    <a:pt x="842" y="912"/>
                  </a:lnTo>
                  <a:lnTo>
                    <a:pt x="840" y="924"/>
                  </a:lnTo>
                  <a:lnTo>
                    <a:pt x="838" y="935"/>
                  </a:lnTo>
                  <a:lnTo>
                    <a:pt x="838" y="945"/>
                  </a:lnTo>
                  <a:lnTo>
                    <a:pt x="835" y="957"/>
                  </a:lnTo>
                  <a:lnTo>
                    <a:pt x="835" y="969"/>
                  </a:lnTo>
                  <a:lnTo>
                    <a:pt x="835" y="980"/>
                  </a:lnTo>
                  <a:lnTo>
                    <a:pt x="835" y="990"/>
                  </a:lnTo>
                  <a:lnTo>
                    <a:pt x="835" y="1002"/>
                  </a:lnTo>
                  <a:lnTo>
                    <a:pt x="835" y="1014"/>
                  </a:lnTo>
                  <a:lnTo>
                    <a:pt x="835" y="1023"/>
                  </a:lnTo>
                  <a:lnTo>
                    <a:pt x="838" y="1035"/>
                  </a:lnTo>
                  <a:lnTo>
                    <a:pt x="838" y="1047"/>
                  </a:lnTo>
                  <a:lnTo>
                    <a:pt x="842" y="1059"/>
                  </a:lnTo>
                  <a:lnTo>
                    <a:pt x="2135" y="943"/>
                  </a:lnTo>
                  <a:lnTo>
                    <a:pt x="2113" y="1249"/>
                  </a:lnTo>
                  <a:lnTo>
                    <a:pt x="0" y="1460"/>
                  </a:lnTo>
                  <a:lnTo>
                    <a:pt x="0" y="1457"/>
                  </a:lnTo>
                  <a:lnTo>
                    <a:pt x="0" y="1450"/>
                  </a:lnTo>
                  <a:lnTo>
                    <a:pt x="0" y="1443"/>
                  </a:lnTo>
                  <a:lnTo>
                    <a:pt x="0" y="1439"/>
                  </a:lnTo>
                  <a:lnTo>
                    <a:pt x="3" y="1434"/>
                  </a:lnTo>
                  <a:lnTo>
                    <a:pt x="5" y="1427"/>
                  </a:lnTo>
                  <a:lnTo>
                    <a:pt x="5" y="1417"/>
                  </a:lnTo>
                  <a:lnTo>
                    <a:pt x="5" y="1410"/>
                  </a:lnTo>
                  <a:lnTo>
                    <a:pt x="8" y="1398"/>
                  </a:lnTo>
                  <a:lnTo>
                    <a:pt x="10" y="1389"/>
                  </a:lnTo>
                  <a:lnTo>
                    <a:pt x="12" y="1377"/>
                  </a:lnTo>
                  <a:lnTo>
                    <a:pt x="15" y="1365"/>
                  </a:lnTo>
                  <a:lnTo>
                    <a:pt x="17" y="1353"/>
                  </a:lnTo>
                  <a:lnTo>
                    <a:pt x="22" y="1341"/>
                  </a:lnTo>
                  <a:lnTo>
                    <a:pt x="24" y="1325"/>
                  </a:lnTo>
                  <a:lnTo>
                    <a:pt x="27" y="1310"/>
                  </a:lnTo>
                  <a:lnTo>
                    <a:pt x="29" y="1296"/>
                  </a:lnTo>
                  <a:lnTo>
                    <a:pt x="31" y="1282"/>
                  </a:lnTo>
                  <a:lnTo>
                    <a:pt x="36" y="1265"/>
                  </a:lnTo>
                  <a:lnTo>
                    <a:pt x="41" y="1249"/>
                  </a:lnTo>
                  <a:lnTo>
                    <a:pt x="43" y="1232"/>
                  </a:lnTo>
                  <a:lnTo>
                    <a:pt x="48" y="1215"/>
                  </a:lnTo>
                  <a:lnTo>
                    <a:pt x="53" y="1196"/>
                  </a:lnTo>
                  <a:lnTo>
                    <a:pt x="57" y="1177"/>
                  </a:lnTo>
                  <a:lnTo>
                    <a:pt x="62" y="1158"/>
                  </a:lnTo>
                  <a:lnTo>
                    <a:pt x="69" y="1142"/>
                  </a:lnTo>
                  <a:lnTo>
                    <a:pt x="72" y="1120"/>
                  </a:lnTo>
                  <a:lnTo>
                    <a:pt x="79" y="1102"/>
                  </a:lnTo>
                  <a:lnTo>
                    <a:pt x="86" y="1083"/>
                  </a:lnTo>
                  <a:lnTo>
                    <a:pt x="93" y="1064"/>
                  </a:lnTo>
                  <a:lnTo>
                    <a:pt x="98" y="1042"/>
                  </a:lnTo>
                  <a:lnTo>
                    <a:pt x="105" y="1023"/>
                  </a:lnTo>
                  <a:lnTo>
                    <a:pt x="112" y="1002"/>
                  </a:lnTo>
                  <a:lnTo>
                    <a:pt x="119" y="983"/>
                  </a:lnTo>
                  <a:lnTo>
                    <a:pt x="126" y="961"/>
                  </a:lnTo>
                  <a:lnTo>
                    <a:pt x="133" y="943"/>
                  </a:lnTo>
                  <a:lnTo>
                    <a:pt x="140" y="921"/>
                  </a:lnTo>
                  <a:lnTo>
                    <a:pt x="150" y="902"/>
                  </a:lnTo>
                  <a:lnTo>
                    <a:pt x="157" y="881"/>
                  </a:lnTo>
                  <a:lnTo>
                    <a:pt x="166" y="859"/>
                  </a:lnTo>
                  <a:lnTo>
                    <a:pt x="174" y="840"/>
                  </a:lnTo>
                  <a:lnTo>
                    <a:pt x="183" y="819"/>
                  </a:lnTo>
                  <a:lnTo>
                    <a:pt x="193" y="800"/>
                  </a:lnTo>
                  <a:lnTo>
                    <a:pt x="202" y="781"/>
                  </a:lnTo>
                  <a:lnTo>
                    <a:pt x="214" y="762"/>
                  </a:lnTo>
                  <a:lnTo>
                    <a:pt x="223" y="743"/>
                  </a:lnTo>
                  <a:lnTo>
                    <a:pt x="235" y="722"/>
                  </a:lnTo>
                  <a:lnTo>
                    <a:pt x="245" y="705"/>
                  </a:lnTo>
                  <a:lnTo>
                    <a:pt x="257" y="686"/>
                  </a:lnTo>
                  <a:lnTo>
                    <a:pt x="268" y="667"/>
                  </a:lnTo>
                  <a:lnTo>
                    <a:pt x="280" y="651"/>
                  </a:lnTo>
                  <a:lnTo>
                    <a:pt x="292" y="634"/>
                  </a:lnTo>
                  <a:lnTo>
                    <a:pt x="304" y="615"/>
                  </a:lnTo>
                  <a:lnTo>
                    <a:pt x="318" y="601"/>
                  </a:lnTo>
                  <a:lnTo>
                    <a:pt x="328" y="584"/>
                  </a:lnTo>
                  <a:lnTo>
                    <a:pt x="342" y="570"/>
                  </a:lnTo>
                  <a:lnTo>
                    <a:pt x="356" y="553"/>
                  </a:lnTo>
                  <a:lnTo>
                    <a:pt x="370" y="541"/>
                  </a:lnTo>
                  <a:lnTo>
                    <a:pt x="385" y="527"/>
                  </a:lnTo>
                  <a:lnTo>
                    <a:pt x="399" y="515"/>
                  </a:lnTo>
                  <a:lnTo>
                    <a:pt x="413" y="503"/>
                  </a:lnTo>
                  <a:lnTo>
                    <a:pt x="430" y="492"/>
                  </a:lnTo>
                  <a:lnTo>
                    <a:pt x="653" y="366"/>
                  </a:lnTo>
                  <a:lnTo>
                    <a:pt x="631" y="309"/>
                  </a:lnTo>
                  <a:lnTo>
                    <a:pt x="634" y="304"/>
                  </a:lnTo>
                  <a:lnTo>
                    <a:pt x="643" y="295"/>
                  </a:lnTo>
                  <a:lnTo>
                    <a:pt x="650" y="285"/>
                  </a:lnTo>
                  <a:lnTo>
                    <a:pt x="662" y="276"/>
                  </a:lnTo>
                  <a:lnTo>
                    <a:pt x="667" y="271"/>
                  </a:lnTo>
                  <a:lnTo>
                    <a:pt x="674" y="266"/>
                  </a:lnTo>
                  <a:lnTo>
                    <a:pt x="681" y="261"/>
                  </a:lnTo>
                  <a:lnTo>
                    <a:pt x="688" y="257"/>
                  </a:lnTo>
                  <a:lnTo>
                    <a:pt x="698" y="250"/>
                  </a:lnTo>
                  <a:lnTo>
                    <a:pt x="705" y="242"/>
                  </a:lnTo>
                  <a:lnTo>
                    <a:pt x="717" y="235"/>
                  </a:lnTo>
                  <a:lnTo>
                    <a:pt x="726" y="231"/>
                  </a:lnTo>
                  <a:lnTo>
                    <a:pt x="738" y="221"/>
                  </a:lnTo>
                  <a:lnTo>
                    <a:pt x="750" y="216"/>
                  </a:lnTo>
                  <a:lnTo>
                    <a:pt x="762" y="209"/>
                  </a:lnTo>
                  <a:lnTo>
                    <a:pt x="776" y="202"/>
                  </a:lnTo>
                  <a:lnTo>
                    <a:pt x="790" y="195"/>
                  </a:lnTo>
                  <a:lnTo>
                    <a:pt x="804" y="188"/>
                  </a:lnTo>
                  <a:lnTo>
                    <a:pt x="819" y="181"/>
                  </a:lnTo>
                  <a:lnTo>
                    <a:pt x="838" y="174"/>
                  </a:lnTo>
                  <a:lnTo>
                    <a:pt x="854" y="164"/>
                  </a:lnTo>
                  <a:lnTo>
                    <a:pt x="873" y="157"/>
                  </a:lnTo>
                  <a:lnTo>
                    <a:pt x="892" y="150"/>
                  </a:lnTo>
                  <a:lnTo>
                    <a:pt x="916" y="145"/>
                  </a:lnTo>
                  <a:lnTo>
                    <a:pt x="935" y="136"/>
                  </a:lnTo>
                  <a:lnTo>
                    <a:pt x="959" y="129"/>
                  </a:lnTo>
                  <a:lnTo>
                    <a:pt x="980" y="121"/>
                  </a:lnTo>
                  <a:lnTo>
                    <a:pt x="1006" y="114"/>
                  </a:lnTo>
                  <a:lnTo>
                    <a:pt x="1030" y="107"/>
                  </a:lnTo>
                  <a:lnTo>
                    <a:pt x="1056" y="98"/>
                  </a:lnTo>
                  <a:lnTo>
                    <a:pt x="1082" y="91"/>
                  </a:lnTo>
                  <a:lnTo>
                    <a:pt x="1113" y="86"/>
                  </a:lnTo>
                  <a:lnTo>
                    <a:pt x="1141" y="76"/>
                  </a:lnTo>
                  <a:lnTo>
                    <a:pt x="1172" y="72"/>
                  </a:lnTo>
                  <a:lnTo>
                    <a:pt x="1203" y="64"/>
                  </a:lnTo>
                  <a:lnTo>
                    <a:pt x="1236" y="57"/>
                  </a:lnTo>
                  <a:lnTo>
                    <a:pt x="1272" y="53"/>
                  </a:lnTo>
                  <a:lnTo>
                    <a:pt x="1305" y="48"/>
                  </a:lnTo>
                  <a:lnTo>
                    <a:pt x="1343" y="41"/>
                  </a:lnTo>
                  <a:lnTo>
                    <a:pt x="1381" y="36"/>
                  </a:lnTo>
                  <a:lnTo>
                    <a:pt x="1419" y="31"/>
                  </a:lnTo>
                  <a:lnTo>
                    <a:pt x="1459" y="26"/>
                  </a:lnTo>
                  <a:lnTo>
                    <a:pt x="1499" y="22"/>
                  </a:lnTo>
                  <a:lnTo>
                    <a:pt x="1544" y="17"/>
                  </a:lnTo>
                  <a:lnTo>
                    <a:pt x="1587" y="15"/>
                  </a:lnTo>
                  <a:lnTo>
                    <a:pt x="1632" y="10"/>
                  </a:lnTo>
                  <a:lnTo>
                    <a:pt x="1677" y="7"/>
                  </a:lnTo>
                  <a:lnTo>
                    <a:pt x="1727" y="5"/>
                  </a:lnTo>
                  <a:lnTo>
                    <a:pt x="1774" y="3"/>
                  </a:lnTo>
                  <a:lnTo>
                    <a:pt x="1826" y="0"/>
                  </a:lnTo>
                  <a:lnTo>
                    <a:pt x="1876" y="0"/>
                  </a:lnTo>
                  <a:lnTo>
                    <a:pt x="1931" y="0"/>
                  </a:lnTo>
                  <a:lnTo>
                    <a:pt x="1985" y="0"/>
                  </a:lnTo>
                  <a:lnTo>
                    <a:pt x="2042" y="0"/>
                  </a:lnTo>
                  <a:lnTo>
                    <a:pt x="2102" y="0"/>
                  </a:lnTo>
                  <a:lnTo>
                    <a:pt x="2161" y="3"/>
                  </a:lnTo>
                  <a:lnTo>
                    <a:pt x="2161" y="292"/>
                  </a:lnTo>
                  <a:lnTo>
                    <a:pt x="1914" y="280"/>
                  </a:lnTo>
                  <a:close/>
                </a:path>
              </a:pathLst>
            </a:custGeom>
            <a:solidFill>
              <a:srgbClr val="FF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57" name="Freeform 192"/>
            <p:cNvSpPr>
              <a:spLocks/>
            </p:cNvSpPr>
            <p:nvPr/>
          </p:nvSpPr>
          <p:spPr bwMode="auto">
            <a:xfrm>
              <a:off x="1973" y="2162"/>
              <a:ext cx="1065" cy="954"/>
            </a:xfrm>
            <a:custGeom>
              <a:avLst/>
              <a:gdLst>
                <a:gd name="T0" fmla="*/ 223 w 1065"/>
                <a:gd name="T1" fmla="*/ 755 h 954"/>
                <a:gd name="T2" fmla="*/ 247 w 1065"/>
                <a:gd name="T3" fmla="*/ 681 h 954"/>
                <a:gd name="T4" fmla="*/ 254 w 1065"/>
                <a:gd name="T5" fmla="*/ 605 h 954"/>
                <a:gd name="T6" fmla="*/ 242 w 1065"/>
                <a:gd name="T7" fmla="*/ 527 h 954"/>
                <a:gd name="T8" fmla="*/ 164 w 1065"/>
                <a:gd name="T9" fmla="*/ 460 h 954"/>
                <a:gd name="T10" fmla="*/ 81 w 1065"/>
                <a:gd name="T11" fmla="*/ 463 h 954"/>
                <a:gd name="T12" fmla="*/ 19 w 1065"/>
                <a:gd name="T13" fmla="*/ 548 h 954"/>
                <a:gd name="T14" fmla="*/ 2 w 1065"/>
                <a:gd name="T15" fmla="*/ 645 h 954"/>
                <a:gd name="T16" fmla="*/ 5 w 1065"/>
                <a:gd name="T17" fmla="*/ 721 h 954"/>
                <a:gd name="T18" fmla="*/ 48 w 1065"/>
                <a:gd name="T19" fmla="*/ 819 h 954"/>
                <a:gd name="T20" fmla="*/ 126 w 1065"/>
                <a:gd name="T21" fmla="*/ 890 h 954"/>
                <a:gd name="T22" fmla="*/ 211 w 1065"/>
                <a:gd name="T23" fmla="*/ 916 h 954"/>
                <a:gd name="T24" fmla="*/ 299 w 1065"/>
                <a:gd name="T25" fmla="*/ 937 h 954"/>
                <a:gd name="T26" fmla="*/ 408 w 1065"/>
                <a:gd name="T27" fmla="*/ 949 h 954"/>
                <a:gd name="T28" fmla="*/ 538 w 1065"/>
                <a:gd name="T29" fmla="*/ 952 h 954"/>
                <a:gd name="T30" fmla="*/ 681 w 1065"/>
                <a:gd name="T31" fmla="*/ 935 h 954"/>
                <a:gd name="T32" fmla="*/ 816 w 1065"/>
                <a:gd name="T33" fmla="*/ 890 h 954"/>
                <a:gd name="T34" fmla="*/ 918 w 1065"/>
                <a:gd name="T35" fmla="*/ 819 h 954"/>
                <a:gd name="T36" fmla="*/ 991 w 1065"/>
                <a:gd name="T37" fmla="*/ 721 h 954"/>
                <a:gd name="T38" fmla="*/ 1039 w 1065"/>
                <a:gd name="T39" fmla="*/ 603 h 954"/>
                <a:gd name="T40" fmla="*/ 1060 w 1065"/>
                <a:gd name="T41" fmla="*/ 465 h 954"/>
                <a:gd name="T42" fmla="*/ 1060 w 1065"/>
                <a:gd name="T43" fmla="*/ 311 h 954"/>
                <a:gd name="T44" fmla="*/ 1046 w 1065"/>
                <a:gd name="T45" fmla="*/ 206 h 954"/>
                <a:gd name="T46" fmla="*/ 982 w 1065"/>
                <a:gd name="T47" fmla="*/ 116 h 954"/>
                <a:gd name="T48" fmla="*/ 897 w 1065"/>
                <a:gd name="T49" fmla="*/ 52 h 954"/>
                <a:gd name="T50" fmla="*/ 797 w 1065"/>
                <a:gd name="T51" fmla="*/ 17 h 954"/>
                <a:gd name="T52" fmla="*/ 671 w 1065"/>
                <a:gd name="T53" fmla="*/ 0 h 954"/>
                <a:gd name="T54" fmla="*/ 569 w 1065"/>
                <a:gd name="T55" fmla="*/ 14 h 954"/>
                <a:gd name="T56" fmla="*/ 496 w 1065"/>
                <a:gd name="T57" fmla="*/ 71 h 954"/>
                <a:gd name="T58" fmla="*/ 493 w 1065"/>
                <a:gd name="T59" fmla="*/ 183 h 954"/>
                <a:gd name="T60" fmla="*/ 581 w 1065"/>
                <a:gd name="T61" fmla="*/ 230 h 954"/>
                <a:gd name="T62" fmla="*/ 662 w 1065"/>
                <a:gd name="T63" fmla="*/ 223 h 954"/>
                <a:gd name="T64" fmla="*/ 759 w 1065"/>
                <a:gd name="T65" fmla="*/ 195 h 954"/>
                <a:gd name="T66" fmla="*/ 859 w 1065"/>
                <a:gd name="T67" fmla="*/ 149 h 954"/>
                <a:gd name="T68" fmla="*/ 847 w 1065"/>
                <a:gd name="T69" fmla="*/ 107 h 954"/>
                <a:gd name="T70" fmla="*/ 759 w 1065"/>
                <a:gd name="T71" fmla="*/ 154 h 954"/>
                <a:gd name="T72" fmla="*/ 648 w 1065"/>
                <a:gd name="T73" fmla="*/ 192 h 954"/>
                <a:gd name="T74" fmla="*/ 572 w 1065"/>
                <a:gd name="T75" fmla="*/ 183 h 954"/>
                <a:gd name="T76" fmla="*/ 574 w 1065"/>
                <a:gd name="T77" fmla="*/ 74 h 954"/>
                <a:gd name="T78" fmla="*/ 652 w 1065"/>
                <a:gd name="T79" fmla="*/ 45 h 954"/>
                <a:gd name="T80" fmla="*/ 723 w 1065"/>
                <a:gd name="T81" fmla="*/ 45 h 954"/>
                <a:gd name="T82" fmla="*/ 835 w 1065"/>
                <a:gd name="T83" fmla="*/ 76 h 954"/>
                <a:gd name="T84" fmla="*/ 958 w 1065"/>
                <a:gd name="T85" fmla="*/ 161 h 954"/>
                <a:gd name="T86" fmla="*/ 1001 w 1065"/>
                <a:gd name="T87" fmla="*/ 233 h 954"/>
                <a:gd name="T88" fmla="*/ 1010 w 1065"/>
                <a:gd name="T89" fmla="*/ 311 h 954"/>
                <a:gd name="T90" fmla="*/ 1006 w 1065"/>
                <a:gd name="T91" fmla="*/ 418 h 954"/>
                <a:gd name="T92" fmla="*/ 982 w 1065"/>
                <a:gd name="T93" fmla="*/ 551 h 954"/>
                <a:gd name="T94" fmla="*/ 930 w 1065"/>
                <a:gd name="T95" fmla="*/ 686 h 954"/>
                <a:gd name="T96" fmla="*/ 842 w 1065"/>
                <a:gd name="T97" fmla="*/ 800 h 954"/>
                <a:gd name="T98" fmla="*/ 704 w 1065"/>
                <a:gd name="T99" fmla="*/ 869 h 954"/>
                <a:gd name="T100" fmla="*/ 612 w 1065"/>
                <a:gd name="T101" fmla="*/ 883 h 954"/>
                <a:gd name="T102" fmla="*/ 524 w 1065"/>
                <a:gd name="T103" fmla="*/ 890 h 954"/>
                <a:gd name="T104" fmla="*/ 420 w 1065"/>
                <a:gd name="T105" fmla="*/ 892 h 954"/>
                <a:gd name="T106" fmla="*/ 308 w 1065"/>
                <a:gd name="T107" fmla="*/ 878 h 954"/>
                <a:gd name="T108" fmla="*/ 197 w 1065"/>
                <a:gd name="T109" fmla="*/ 845 h 954"/>
                <a:gd name="T110" fmla="*/ 104 w 1065"/>
                <a:gd name="T111" fmla="*/ 788 h 954"/>
                <a:gd name="T112" fmla="*/ 59 w 1065"/>
                <a:gd name="T113" fmla="*/ 710 h 954"/>
                <a:gd name="T114" fmla="*/ 55 w 1065"/>
                <a:gd name="T115" fmla="*/ 631 h 954"/>
                <a:gd name="T116" fmla="*/ 102 w 1065"/>
                <a:gd name="T117" fmla="*/ 532 h 954"/>
                <a:gd name="T118" fmla="*/ 171 w 1065"/>
                <a:gd name="T119" fmla="*/ 541 h 954"/>
                <a:gd name="T120" fmla="*/ 190 w 1065"/>
                <a:gd name="T121" fmla="*/ 629 h 954"/>
                <a:gd name="T122" fmla="*/ 183 w 1065"/>
                <a:gd name="T123" fmla="*/ 736 h 954"/>
                <a:gd name="T124" fmla="*/ 149 w 1065"/>
                <a:gd name="T125" fmla="*/ 807 h 95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65"/>
                <a:gd name="T190" fmla="*/ 0 h 954"/>
                <a:gd name="T191" fmla="*/ 1065 w 1065"/>
                <a:gd name="T192" fmla="*/ 954 h 95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65" h="954">
                  <a:moveTo>
                    <a:pt x="190" y="835"/>
                  </a:moveTo>
                  <a:lnTo>
                    <a:pt x="190" y="831"/>
                  </a:lnTo>
                  <a:lnTo>
                    <a:pt x="195" y="821"/>
                  </a:lnTo>
                  <a:lnTo>
                    <a:pt x="197" y="814"/>
                  </a:lnTo>
                  <a:lnTo>
                    <a:pt x="202" y="809"/>
                  </a:lnTo>
                  <a:lnTo>
                    <a:pt x="206" y="800"/>
                  </a:lnTo>
                  <a:lnTo>
                    <a:pt x="209" y="790"/>
                  </a:lnTo>
                  <a:lnTo>
                    <a:pt x="214" y="778"/>
                  </a:lnTo>
                  <a:lnTo>
                    <a:pt x="216" y="769"/>
                  </a:lnTo>
                  <a:lnTo>
                    <a:pt x="223" y="755"/>
                  </a:lnTo>
                  <a:lnTo>
                    <a:pt x="228" y="745"/>
                  </a:lnTo>
                  <a:lnTo>
                    <a:pt x="228" y="736"/>
                  </a:lnTo>
                  <a:lnTo>
                    <a:pt x="230" y="731"/>
                  </a:lnTo>
                  <a:lnTo>
                    <a:pt x="232" y="724"/>
                  </a:lnTo>
                  <a:lnTo>
                    <a:pt x="235" y="717"/>
                  </a:lnTo>
                  <a:lnTo>
                    <a:pt x="237" y="710"/>
                  </a:lnTo>
                  <a:lnTo>
                    <a:pt x="240" y="702"/>
                  </a:lnTo>
                  <a:lnTo>
                    <a:pt x="242" y="695"/>
                  </a:lnTo>
                  <a:lnTo>
                    <a:pt x="244" y="688"/>
                  </a:lnTo>
                  <a:lnTo>
                    <a:pt x="247" y="681"/>
                  </a:lnTo>
                  <a:lnTo>
                    <a:pt x="247" y="674"/>
                  </a:lnTo>
                  <a:lnTo>
                    <a:pt x="249" y="667"/>
                  </a:lnTo>
                  <a:lnTo>
                    <a:pt x="251" y="660"/>
                  </a:lnTo>
                  <a:lnTo>
                    <a:pt x="251" y="650"/>
                  </a:lnTo>
                  <a:lnTo>
                    <a:pt x="251" y="643"/>
                  </a:lnTo>
                  <a:lnTo>
                    <a:pt x="254" y="636"/>
                  </a:lnTo>
                  <a:lnTo>
                    <a:pt x="254" y="629"/>
                  </a:lnTo>
                  <a:lnTo>
                    <a:pt x="254" y="622"/>
                  </a:lnTo>
                  <a:lnTo>
                    <a:pt x="254" y="612"/>
                  </a:lnTo>
                  <a:lnTo>
                    <a:pt x="254" y="605"/>
                  </a:lnTo>
                  <a:lnTo>
                    <a:pt x="256" y="598"/>
                  </a:lnTo>
                  <a:lnTo>
                    <a:pt x="254" y="591"/>
                  </a:lnTo>
                  <a:lnTo>
                    <a:pt x="254" y="584"/>
                  </a:lnTo>
                  <a:lnTo>
                    <a:pt x="254" y="577"/>
                  </a:lnTo>
                  <a:lnTo>
                    <a:pt x="254" y="570"/>
                  </a:lnTo>
                  <a:lnTo>
                    <a:pt x="251" y="562"/>
                  </a:lnTo>
                  <a:lnTo>
                    <a:pt x="251" y="555"/>
                  </a:lnTo>
                  <a:lnTo>
                    <a:pt x="249" y="548"/>
                  </a:lnTo>
                  <a:lnTo>
                    <a:pt x="247" y="541"/>
                  </a:lnTo>
                  <a:lnTo>
                    <a:pt x="242" y="527"/>
                  </a:lnTo>
                  <a:lnTo>
                    <a:pt x="237" y="517"/>
                  </a:lnTo>
                  <a:lnTo>
                    <a:pt x="228" y="505"/>
                  </a:lnTo>
                  <a:lnTo>
                    <a:pt x="221" y="494"/>
                  </a:lnTo>
                  <a:lnTo>
                    <a:pt x="211" y="484"/>
                  </a:lnTo>
                  <a:lnTo>
                    <a:pt x="202" y="477"/>
                  </a:lnTo>
                  <a:lnTo>
                    <a:pt x="197" y="475"/>
                  </a:lnTo>
                  <a:lnTo>
                    <a:pt x="192" y="470"/>
                  </a:lnTo>
                  <a:lnTo>
                    <a:pt x="183" y="467"/>
                  </a:lnTo>
                  <a:lnTo>
                    <a:pt x="171" y="463"/>
                  </a:lnTo>
                  <a:lnTo>
                    <a:pt x="164" y="460"/>
                  </a:lnTo>
                  <a:lnTo>
                    <a:pt x="157" y="458"/>
                  </a:lnTo>
                  <a:lnTo>
                    <a:pt x="149" y="456"/>
                  </a:lnTo>
                  <a:lnTo>
                    <a:pt x="142" y="456"/>
                  </a:lnTo>
                  <a:lnTo>
                    <a:pt x="133" y="456"/>
                  </a:lnTo>
                  <a:lnTo>
                    <a:pt x="126" y="456"/>
                  </a:lnTo>
                  <a:lnTo>
                    <a:pt x="116" y="456"/>
                  </a:lnTo>
                  <a:lnTo>
                    <a:pt x="109" y="458"/>
                  </a:lnTo>
                  <a:lnTo>
                    <a:pt x="100" y="458"/>
                  </a:lnTo>
                  <a:lnTo>
                    <a:pt x="90" y="460"/>
                  </a:lnTo>
                  <a:lnTo>
                    <a:pt x="81" y="463"/>
                  </a:lnTo>
                  <a:lnTo>
                    <a:pt x="74" y="470"/>
                  </a:lnTo>
                  <a:lnTo>
                    <a:pt x="64" y="475"/>
                  </a:lnTo>
                  <a:lnTo>
                    <a:pt x="57" y="482"/>
                  </a:lnTo>
                  <a:lnTo>
                    <a:pt x="48" y="489"/>
                  </a:lnTo>
                  <a:lnTo>
                    <a:pt x="43" y="501"/>
                  </a:lnTo>
                  <a:lnTo>
                    <a:pt x="36" y="510"/>
                  </a:lnTo>
                  <a:lnTo>
                    <a:pt x="26" y="524"/>
                  </a:lnTo>
                  <a:lnTo>
                    <a:pt x="24" y="532"/>
                  </a:lnTo>
                  <a:lnTo>
                    <a:pt x="21" y="539"/>
                  </a:lnTo>
                  <a:lnTo>
                    <a:pt x="19" y="548"/>
                  </a:lnTo>
                  <a:lnTo>
                    <a:pt x="17" y="558"/>
                  </a:lnTo>
                  <a:lnTo>
                    <a:pt x="14" y="565"/>
                  </a:lnTo>
                  <a:lnTo>
                    <a:pt x="12" y="574"/>
                  </a:lnTo>
                  <a:lnTo>
                    <a:pt x="10" y="584"/>
                  </a:lnTo>
                  <a:lnTo>
                    <a:pt x="10" y="596"/>
                  </a:lnTo>
                  <a:lnTo>
                    <a:pt x="5" y="607"/>
                  </a:lnTo>
                  <a:lnTo>
                    <a:pt x="5" y="619"/>
                  </a:lnTo>
                  <a:lnTo>
                    <a:pt x="2" y="629"/>
                  </a:lnTo>
                  <a:lnTo>
                    <a:pt x="2" y="643"/>
                  </a:lnTo>
                  <a:lnTo>
                    <a:pt x="2" y="645"/>
                  </a:lnTo>
                  <a:lnTo>
                    <a:pt x="2" y="650"/>
                  </a:lnTo>
                  <a:lnTo>
                    <a:pt x="0" y="657"/>
                  </a:lnTo>
                  <a:lnTo>
                    <a:pt x="0" y="669"/>
                  </a:lnTo>
                  <a:lnTo>
                    <a:pt x="0" y="674"/>
                  </a:lnTo>
                  <a:lnTo>
                    <a:pt x="0" y="681"/>
                  </a:lnTo>
                  <a:lnTo>
                    <a:pt x="0" y="688"/>
                  </a:lnTo>
                  <a:lnTo>
                    <a:pt x="2" y="695"/>
                  </a:lnTo>
                  <a:lnTo>
                    <a:pt x="2" y="705"/>
                  </a:lnTo>
                  <a:lnTo>
                    <a:pt x="2" y="712"/>
                  </a:lnTo>
                  <a:lnTo>
                    <a:pt x="5" y="721"/>
                  </a:lnTo>
                  <a:lnTo>
                    <a:pt x="10" y="731"/>
                  </a:lnTo>
                  <a:lnTo>
                    <a:pt x="10" y="738"/>
                  </a:lnTo>
                  <a:lnTo>
                    <a:pt x="12" y="750"/>
                  </a:lnTo>
                  <a:lnTo>
                    <a:pt x="17" y="757"/>
                  </a:lnTo>
                  <a:lnTo>
                    <a:pt x="21" y="769"/>
                  </a:lnTo>
                  <a:lnTo>
                    <a:pt x="24" y="778"/>
                  </a:lnTo>
                  <a:lnTo>
                    <a:pt x="31" y="790"/>
                  </a:lnTo>
                  <a:lnTo>
                    <a:pt x="36" y="800"/>
                  </a:lnTo>
                  <a:lnTo>
                    <a:pt x="43" y="812"/>
                  </a:lnTo>
                  <a:lnTo>
                    <a:pt x="48" y="819"/>
                  </a:lnTo>
                  <a:lnTo>
                    <a:pt x="57" y="831"/>
                  </a:lnTo>
                  <a:lnTo>
                    <a:pt x="64" y="840"/>
                  </a:lnTo>
                  <a:lnTo>
                    <a:pt x="76" y="852"/>
                  </a:lnTo>
                  <a:lnTo>
                    <a:pt x="85" y="859"/>
                  </a:lnTo>
                  <a:lnTo>
                    <a:pt x="97" y="871"/>
                  </a:lnTo>
                  <a:lnTo>
                    <a:pt x="102" y="873"/>
                  </a:lnTo>
                  <a:lnTo>
                    <a:pt x="107" y="878"/>
                  </a:lnTo>
                  <a:lnTo>
                    <a:pt x="116" y="883"/>
                  </a:lnTo>
                  <a:lnTo>
                    <a:pt x="123" y="890"/>
                  </a:lnTo>
                  <a:lnTo>
                    <a:pt x="126" y="890"/>
                  </a:lnTo>
                  <a:lnTo>
                    <a:pt x="133" y="892"/>
                  </a:lnTo>
                  <a:lnTo>
                    <a:pt x="138" y="895"/>
                  </a:lnTo>
                  <a:lnTo>
                    <a:pt x="147" y="897"/>
                  </a:lnTo>
                  <a:lnTo>
                    <a:pt x="154" y="899"/>
                  </a:lnTo>
                  <a:lnTo>
                    <a:pt x="166" y="904"/>
                  </a:lnTo>
                  <a:lnTo>
                    <a:pt x="178" y="909"/>
                  </a:lnTo>
                  <a:lnTo>
                    <a:pt x="190" y="911"/>
                  </a:lnTo>
                  <a:lnTo>
                    <a:pt x="197" y="914"/>
                  </a:lnTo>
                  <a:lnTo>
                    <a:pt x="204" y="916"/>
                  </a:lnTo>
                  <a:lnTo>
                    <a:pt x="211" y="916"/>
                  </a:lnTo>
                  <a:lnTo>
                    <a:pt x="221" y="918"/>
                  </a:lnTo>
                  <a:lnTo>
                    <a:pt x="228" y="921"/>
                  </a:lnTo>
                  <a:lnTo>
                    <a:pt x="235" y="923"/>
                  </a:lnTo>
                  <a:lnTo>
                    <a:pt x="244" y="923"/>
                  </a:lnTo>
                  <a:lnTo>
                    <a:pt x="254" y="925"/>
                  </a:lnTo>
                  <a:lnTo>
                    <a:pt x="261" y="928"/>
                  </a:lnTo>
                  <a:lnTo>
                    <a:pt x="270" y="930"/>
                  </a:lnTo>
                  <a:lnTo>
                    <a:pt x="280" y="933"/>
                  </a:lnTo>
                  <a:lnTo>
                    <a:pt x="292" y="935"/>
                  </a:lnTo>
                  <a:lnTo>
                    <a:pt x="299" y="937"/>
                  </a:lnTo>
                  <a:lnTo>
                    <a:pt x="311" y="937"/>
                  </a:lnTo>
                  <a:lnTo>
                    <a:pt x="320" y="940"/>
                  </a:lnTo>
                  <a:lnTo>
                    <a:pt x="332" y="942"/>
                  </a:lnTo>
                  <a:lnTo>
                    <a:pt x="342" y="942"/>
                  </a:lnTo>
                  <a:lnTo>
                    <a:pt x="353" y="944"/>
                  </a:lnTo>
                  <a:lnTo>
                    <a:pt x="363" y="944"/>
                  </a:lnTo>
                  <a:lnTo>
                    <a:pt x="375" y="949"/>
                  </a:lnTo>
                  <a:lnTo>
                    <a:pt x="387" y="949"/>
                  </a:lnTo>
                  <a:lnTo>
                    <a:pt x="399" y="949"/>
                  </a:lnTo>
                  <a:lnTo>
                    <a:pt x="408" y="949"/>
                  </a:lnTo>
                  <a:lnTo>
                    <a:pt x="422" y="952"/>
                  </a:lnTo>
                  <a:lnTo>
                    <a:pt x="434" y="952"/>
                  </a:lnTo>
                  <a:lnTo>
                    <a:pt x="446" y="952"/>
                  </a:lnTo>
                  <a:lnTo>
                    <a:pt x="460" y="954"/>
                  </a:lnTo>
                  <a:lnTo>
                    <a:pt x="474" y="954"/>
                  </a:lnTo>
                  <a:lnTo>
                    <a:pt x="484" y="954"/>
                  </a:lnTo>
                  <a:lnTo>
                    <a:pt x="498" y="954"/>
                  </a:lnTo>
                  <a:lnTo>
                    <a:pt x="510" y="954"/>
                  </a:lnTo>
                  <a:lnTo>
                    <a:pt x="524" y="954"/>
                  </a:lnTo>
                  <a:lnTo>
                    <a:pt x="538" y="952"/>
                  </a:lnTo>
                  <a:lnTo>
                    <a:pt x="553" y="952"/>
                  </a:lnTo>
                  <a:lnTo>
                    <a:pt x="567" y="949"/>
                  </a:lnTo>
                  <a:lnTo>
                    <a:pt x="581" y="949"/>
                  </a:lnTo>
                  <a:lnTo>
                    <a:pt x="593" y="947"/>
                  </a:lnTo>
                  <a:lnTo>
                    <a:pt x="607" y="944"/>
                  </a:lnTo>
                  <a:lnTo>
                    <a:pt x="621" y="944"/>
                  </a:lnTo>
                  <a:lnTo>
                    <a:pt x="636" y="942"/>
                  </a:lnTo>
                  <a:lnTo>
                    <a:pt x="652" y="940"/>
                  </a:lnTo>
                  <a:lnTo>
                    <a:pt x="666" y="937"/>
                  </a:lnTo>
                  <a:lnTo>
                    <a:pt x="681" y="935"/>
                  </a:lnTo>
                  <a:lnTo>
                    <a:pt x="697" y="933"/>
                  </a:lnTo>
                  <a:lnTo>
                    <a:pt x="712" y="928"/>
                  </a:lnTo>
                  <a:lnTo>
                    <a:pt x="723" y="923"/>
                  </a:lnTo>
                  <a:lnTo>
                    <a:pt x="738" y="921"/>
                  </a:lnTo>
                  <a:lnTo>
                    <a:pt x="752" y="916"/>
                  </a:lnTo>
                  <a:lnTo>
                    <a:pt x="764" y="911"/>
                  </a:lnTo>
                  <a:lnTo>
                    <a:pt x="778" y="907"/>
                  </a:lnTo>
                  <a:lnTo>
                    <a:pt x="792" y="902"/>
                  </a:lnTo>
                  <a:lnTo>
                    <a:pt x="804" y="897"/>
                  </a:lnTo>
                  <a:lnTo>
                    <a:pt x="816" y="890"/>
                  </a:lnTo>
                  <a:lnTo>
                    <a:pt x="825" y="883"/>
                  </a:lnTo>
                  <a:lnTo>
                    <a:pt x="837" y="878"/>
                  </a:lnTo>
                  <a:lnTo>
                    <a:pt x="849" y="871"/>
                  </a:lnTo>
                  <a:lnTo>
                    <a:pt x="859" y="864"/>
                  </a:lnTo>
                  <a:lnTo>
                    <a:pt x="870" y="857"/>
                  </a:lnTo>
                  <a:lnTo>
                    <a:pt x="880" y="850"/>
                  </a:lnTo>
                  <a:lnTo>
                    <a:pt x="892" y="842"/>
                  </a:lnTo>
                  <a:lnTo>
                    <a:pt x="901" y="835"/>
                  </a:lnTo>
                  <a:lnTo>
                    <a:pt x="908" y="828"/>
                  </a:lnTo>
                  <a:lnTo>
                    <a:pt x="918" y="819"/>
                  </a:lnTo>
                  <a:lnTo>
                    <a:pt x="927" y="812"/>
                  </a:lnTo>
                  <a:lnTo>
                    <a:pt x="934" y="802"/>
                  </a:lnTo>
                  <a:lnTo>
                    <a:pt x="944" y="793"/>
                  </a:lnTo>
                  <a:lnTo>
                    <a:pt x="951" y="783"/>
                  </a:lnTo>
                  <a:lnTo>
                    <a:pt x="958" y="774"/>
                  </a:lnTo>
                  <a:lnTo>
                    <a:pt x="965" y="764"/>
                  </a:lnTo>
                  <a:lnTo>
                    <a:pt x="972" y="752"/>
                  </a:lnTo>
                  <a:lnTo>
                    <a:pt x="977" y="743"/>
                  </a:lnTo>
                  <a:lnTo>
                    <a:pt x="987" y="733"/>
                  </a:lnTo>
                  <a:lnTo>
                    <a:pt x="991" y="721"/>
                  </a:lnTo>
                  <a:lnTo>
                    <a:pt x="996" y="712"/>
                  </a:lnTo>
                  <a:lnTo>
                    <a:pt x="1003" y="700"/>
                  </a:lnTo>
                  <a:lnTo>
                    <a:pt x="1010" y="691"/>
                  </a:lnTo>
                  <a:lnTo>
                    <a:pt x="1013" y="676"/>
                  </a:lnTo>
                  <a:lnTo>
                    <a:pt x="1017" y="664"/>
                  </a:lnTo>
                  <a:lnTo>
                    <a:pt x="1022" y="653"/>
                  </a:lnTo>
                  <a:lnTo>
                    <a:pt x="1027" y="641"/>
                  </a:lnTo>
                  <a:lnTo>
                    <a:pt x="1032" y="629"/>
                  </a:lnTo>
                  <a:lnTo>
                    <a:pt x="1034" y="617"/>
                  </a:lnTo>
                  <a:lnTo>
                    <a:pt x="1039" y="603"/>
                  </a:lnTo>
                  <a:lnTo>
                    <a:pt x="1041" y="591"/>
                  </a:lnTo>
                  <a:lnTo>
                    <a:pt x="1046" y="577"/>
                  </a:lnTo>
                  <a:lnTo>
                    <a:pt x="1048" y="562"/>
                  </a:lnTo>
                  <a:lnTo>
                    <a:pt x="1051" y="548"/>
                  </a:lnTo>
                  <a:lnTo>
                    <a:pt x="1053" y="536"/>
                  </a:lnTo>
                  <a:lnTo>
                    <a:pt x="1055" y="522"/>
                  </a:lnTo>
                  <a:lnTo>
                    <a:pt x="1058" y="508"/>
                  </a:lnTo>
                  <a:lnTo>
                    <a:pt x="1058" y="494"/>
                  </a:lnTo>
                  <a:lnTo>
                    <a:pt x="1060" y="482"/>
                  </a:lnTo>
                  <a:lnTo>
                    <a:pt x="1060" y="465"/>
                  </a:lnTo>
                  <a:lnTo>
                    <a:pt x="1063" y="451"/>
                  </a:lnTo>
                  <a:lnTo>
                    <a:pt x="1063" y="437"/>
                  </a:lnTo>
                  <a:lnTo>
                    <a:pt x="1065" y="420"/>
                  </a:lnTo>
                  <a:lnTo>
                    <a:pt x="1065" y="406"/>
                  </a:lnTo>
                  <a:lnTo>
                    <a:pt x="1065" y="392"/>
                  </a:lnTo>
                  <a:lnTo>
                    <a:pt x="1065" y="375"/>
                  </a:lnTo>
                  <a:lnTo>
                    <a:pt x="1065" y="361"/>
                  </a:lnTo>
                  <a:lnTo>
                    <a:pt x="1063" y="344"/>
                  </a:lnTo>
                  <a:lnTo>
                    <a:pt x="1063" y="327"/>
                  </a:lnTo>
                  <a:lnTo>
                    <a:pt x="1060" y="311"/>
                  </a:lnTo>
                  <a:lnTo>
                    <a:pt x="1060" y="297"/>
                  </a:lnTo>
                  <a:lnTo>
                    <a:pt x="1060" y="280"/>
                  </a:lnTo>
                  <a:lnTo>
                    <a:pt x="1058" y="263"/>
                  </a:lnTo>
                  <a:lnTo>
                    <a:pt x="1058" y="247"/>
                  </a:lnTo>
                  <a:lnTo>
                    <a:pt x="1058" y="233"/>
                  </a:lnTo>
                  <a:lnTo>
                    <a:pt x="1055" y="230"/>
                  </a:lnTo>
                  <a:lnTo>
                    <a:pt x="1053" y="223"/>
                  </a:lnTo>
                  <a:lnTo>
                    <a:pt x="1051" y="216"/>
                  </a:lnTo>
                  <a:lnTo>
                    <a:pt x="1048" y="211"/>
                  </a:lnTo>
                  <a:lnTo>
                    <a:pt x="1046" y="206"/>
                  </a:lnTo>
                  <a:lnTo>
                    <a:pt x="1044" y="199"/>
                  </a:lnTo>
                  <a:lnTo>
                    <a:pt x="1039" y="190"/>
                  </a:lnTo>
                  <a:lnTo>
                    <a:pt x="1034" y="183"/>
                  </a:lnTo>
                  <a:lnTo>
                    <a:pt x="1029" y="173"/>
                  </a:lnTo>
                  <a:lnTo>
                    <a:pt x="1025" y="166"/>
                  </a:lnTo>
                  <a:lnTo>
                    <a:pt x="1015" y="154"/>
                  </a:lnTo>
                  <a:lnTo>
                    <a:pt x="1010" y="147"/>
                  </a:lnTo>
                  <a:lnTo>
                    <a:pt x="1001" y="135"/>
                  </a:lnTo>
                  <a:lnTo>
                    <a:pt x="994" y="128"/>
                  </a:lnTo>
                  <a:lnTo>
                    <a:pt x="982" y="116"/>
                  </a:lnTo>
                  <a:lnTo>
                    <a:pt x="972" y="107"/>
                  </a:lnTo>
                  <a:lnTo>
                    <a:pt x="958" y="95"/>
                  </a:lnTo>
                  <a:lnTo>
                    <a:pt x="949" y="85"/>
                  </a:lnTo>
                  <a:lnTo>
                    <a:pt x="942" y="81"/>
                  </a:lnTo>
                  <a:lnTo>
                    <a:pt x="934" y="76"/>
                  </a:lnTo>
                  <a:lnTo>
                    <a:pt x="927" y="71"/>
                  </a:lnTo>
                  <a:lnTo>
                    <a:pt x="920" y="66"/>
                  </a:lnTo>
                  <a:lnTo>
                    <a:pt x="911" y="62"/>
                  </a:lnTo>
                  <a:lnTo>
                    <a:pt x="904" y="57"/>
                  </a:lnTo>
                  <a:lnTo>
                    <a:pt x="897" y="52"/>
                  </a:lnTo>
                  <a:lnTo>
                    <a:pt x="889" y="50"/>
                  </a:lnTo>
                  <a:lnTo>
                    <a:pt x="880" y="45"/>
                  </a:lnTo>
                  <a:lnTo>
                    <a:pt x="870" y="40"/>
                  </a:lnTo>
                  <a:lnTo>
                    <a:pt x="861" y="38"/>
                  </a:lnTo>
                  <a:lnTo>
                    <a:pt x="851" y="33"/>
                  </a:lnTo>
                  <a:lnTo>
                    <a:pt x="840" y="28"/>
                  </a:lnTo>
                  <a:lnTo>
                    <a:pt x="830" y="26"/>
                  </a:lnTo>
                  <a:lnTo>
                    <a:pt x="821" y="21"/>
                  </a:lnTo>
                  <a:lnTo>
                    <a:pt x="809" y="19"/>
                  </a:lnTo>
                  <a:lnTo>
                    <a:pt x="797" y="17"/>
                  </a:lnTo>
                  <a:lnTo>
                    <a:pt x="785" y="14"/>
                  </a:lnTo>
                  <a:lnTo>
                    <a:pt x="776" y="9"/>
                  </a:lnTo>
                  <a:lnTo>
                    <a:pt x="764" y="9"/>
                  </a:lnTo>
                  <a:lnTo>
                    <a:pt x="752" y="5"/>
                  </a:lnTo>
                  <a:lnTo>
                    <a:pt x="738" y="5"/>
                  </a:lnTo>
                  <a:lnTo>
                    <a:pt x="726" y="2"/>
                  </a:lnTo>
                  <a:lnTo>
                    <a:pt x="714" y="2"/>
                  </a:lnTo>
                  <a:lnTo>
                    <a:pt x="697" y="0"/>
                  </a:lnTo>
                  <a:lnTo>
                    <a:pt x="685" y="0"/>
                  </a:lnTo>
                  <a:lnTo>
                    <a:pt x="671" y="0"/>
                  </a:lnTo>
                  <a:lnTo>
                    <a:pt x="659" y="0"/>
                  </a:lnTo>
                  <a:lnTo>
                    <a:pt x="648" y="0"/>
                  </a:lnTo>
                  <a:lnTo>
                    <a:pt x="636" y="0"/>
                  </a:lnTo>
                  <a:lnTo>
                    <a:pt x="626" y="0"/>
                  </a:lnTo>
                  <a:lnTo>
                    <a:pt x="617" y="2"/>
                  </a:lnTo>
                  <a:lnTo>
                    <a:pt x="605" y="5"/>
                  </a:lnTo>
                  <a:lnTo>
                    <a:pt x="595" y="7"/>
                  </a:lnTo>
                  <a:lnTo>
                    <a:pt x="586" y="7"/>
                  </a:lnTo>
                  <a:lnTo>
                    <a:pt x="579" y="12"/>
                  </a:lnTo>
                  <a:lnTo>
                    <a:pt x="569" y="14"/>
                  </a:lnTo>
                  <a:lnTo>
                    <a:pt x="562" y="19"/>
                  </a:lnTo>
                  <a:lnTo>
                    <a:pt x="555" y="21"/>
                  </a:lnTo>
                  <a:lnTo>
                    <a:pt x="548" y="26"/>
                  </a:lnTo>
                  <a:lnTo>
                    <a:pt x="541" y="28"/>
                  </a:lnTo>
                  <a:lnTo>
                    <a:pt x="534" y="33"/>
                  </a:lnTo>
                  <a:lnTo>
                    <a:pt x="527" y="38"/>
                  </a:lnTo>
                  <a:lnTo>
                    <a:pt x="522" y="40"/>
                  </a:lnTo>
                  <a:lnTo>
                    <a:pt x="512" y="50"/>
                  </a:lnTo>
                  <a:lnTo>
                    <a:pt x="505" y="62"/>
                  </a:lnTo>
                  <a:lnTo>
                    <a:pt x="496" y="71"/>
                  </a:lnTo>
                  <a:lnTo>
                    <a:pt x="491" y="83"/>
                  </a:lnTo>
                  <a:lnTo>
                    <a:pt x="486" y="93"/>
                  </a:lnTo>
                  <a:lnTo>
                    <a:pt x="484" y="107"/>
                  </a:lnTo>
                  <a:lnTo>
                    <a:pt x="482" y="116"/>
                  </a:lnTo>
                  <a:lnTo>
                    <a:pt x="482" y="128"/>
                  </a:lnTo>
                  <a:lnTo>
                    <a:pt x="482" y="140"/>
                  </a:lnTo>
                  <a:lnTo>
                    <a:pt x="484" y="149"/>
                  </a:lnTo>
                  <a:lnTo>
                    <a:pt x="486" y="161"/>
                  </a:lnTo>
                  <a:lnTo>
                    <a:pt x="491" y="171"/>
                  </a:lnTo>
                  <a:lnTo>
                    <a:pt x="493" y="183"/>
                  </a:lnTo>
                  <a:lnTo>
                    <a:pt x="503" y="192"/>
                  </a:lnTo>
                  <a:lnTo>
                    <a:pt x="508" y="199"/>
                  </a:lnTo>
                  <a:lnTo>
                    <a:pt x="517" y="206"/>
                  </a:lnTo>
                  <a:lnTo>
                    <a:pt x="527" y="214"/>
                  </a:lnTo>
                  <a:lnTo>
                    <a:pt x="536" y="221"/>
                  </a:lnTo>
                  <a:lnTo>
                    <a:pt x="548" y="225"/>
                  </a:lnTo>
                  <a:lnTo>
                    <a:pt x="560" y="228"/>
                  </a:lnTo>
                  <a:lnTo>
                    <a:pt x="567" y="230"/>
                  </a:lnTo>
                  <a:lnTo>
                    <a:pt x="572" y="230"/>
                  </a:lnTo>
                  <a:lnTo>
                    <a:pt x="581" y="230"/>
                  </a:lnTo>
                  <a:lnTo>
                    <a:pt x="588" y="233"/>
                  </a:lnTo>
                  <a:lnTo>
                    <a:pt x="600" y="230"/>
                  </a:lnTo>
                  <a:lnTo>
                    <a:pt x="614" y="230"/>
                  </a:lnTo>
                  <a:lnTo>
                    <a:pt x="619" y="228"/>
                  </a:lnTo>
                  <a:lnTo>
                    <a:pt x="629" y="228"/>
                  </a:lnTo>
                  <a:lnTo>
                    <a:pt x="633" y="228"/>
                  </a:lnTo>
                  <a:lnTo>
                    <a:pt x="640" y="228"/>
                  </a:lnTo>
                  <a:lnTo>
                    <a:pt x="648" y="225"/>
                  </a:lnTo>
                  <a:lnTo>
                    <a:pt x="655" y="225"/>
                  </a:lnTo>
                  <a:lnTo>
                    <a:pt x="662" y="223"/>
                  </a:lnTo>
                  <a:lnTo>
                    <a:pt x="669" y="223"/>
                  </a:lnTo>
                  <a:lnTo>
                    <a:pt x="676" y="218"/>
                  </a:lnTo>
                  <a:lnTo>
                    <a:pt x="683" y="218"/>
                  </a:lnTo>
                  <a:lnTo>
                    <a:pt x="690" y="216"/>
                  </a:lnTo>
                  <a:lnTo>
                    <a:pt x="697" y="216"/>
                  </a:lnTo>
                  <a:lnTo>
                    <a:pt x="709" y="211"/>
                  </a:lnTo>
                  <a:lnTo>
                    <a:pt x="721" y="206"/>
                  </a:lnTo>
                  <a:lnTo>
                    <a:pt x="735" y="204"/>
                  </a:lnTo>
                  <a:lnTo>
                    <a:pt x="747" y="199"/>
                  </a:lnTo>
                  <a:lnTo>
                    <a:pt x="759" y="195"/>
                  </a:lnTo>
                  <a:lnTo>
                    <a:pt x="773" y="190"/>
                  </a:lnTo>
                  <a:lnTo>
                    <a:pt x="783" y="185"/>
                  </a:lnTo>
                  <a:lnTo>
                    <a:pt x="797" y="183"/>
                  </a:lnTo>
                  <a:lnTo>
                    <a:pt x="806" y="176"/>
                  </a:lnTo>
                  <a:lnTo>
                    <a:pt x="816" y="171"/>
                  </a:lnTo>
                  <a:lnTo>
                    <a:pt x="825" y="166"/>
                  </a:lnTo>
                  <a:lnTo>
                    <a:pt x="835" y="164"/>
                  </a:lnTo>
                  <a:lnTo>
                    <a:pt x="842" y="157"/>
                  </a:lnTo>
                  <a:lnTo>
                    <a:pt x="851" y="154"/>
                  </a:lnTo>
                  <a:lnTo>
                    <a:pt x="859" y="149"/>
                  </a:lnTo>
                  <a:lnTo>
                    <a:pt x="866" y="147"/>
                  </a:lnTo>
                  <a:lnTo>
                    <a:pt x="878" y="140"/>
                  </a:lnTo>
                  <a:lnTo>
                    <a:pt x="887" y="135"/>
                  </a:lnTo>
                  <a:lnTo>
                    <a:pt x="892" y="133"/>
                  </a:lnTo>
                  <a:lnTo>
                    <a:pt x="894" y="133"/>
                  </a:lnTo>
                  <a:lnTo>
                    <a:pt x="866" y="100"/>
                  </a:lnTo>
                  <a:lnTo>
                    <a:pt x="863" y="100"/>
                  </a:lnTo>
                  <a:lnTo>
                    <a:pt x="859" y="102"/>
                  </a:lnTo>
                  <a:lnTo>
                    <a:pt x="851" y="104"/>
                  </a:lnTo>
                  <a:lnTo>
                    <a:pt x="847" y="107"/>
                  </a:lnTo>
                  <a:lnTo>
                    <a:pt x="840" y="111"/>
                  </a:lnTo>
                  <a:lnTo>
                    <a:pt x="835" y="116"/>
                  </a:lnTo>
                  <a:lnTo>
                    <a:pt x="825" y="121"/>
                  </a:lnTo>
                  <a:lnTo>
                    <a:pt x="816" y="123"/>
                  </a:lnTo>
                  <a:lnTo>
                    <a:pt x="806" y="128"/>
                  </a:lnTo>
                  <a:lnTo>
                    <a:pt x="799" y="133"/>
                  </a:lnTo>
                  <a:lnTo>
                    <a:pt x="787" y="138"/>
                  </a:lnTo>
                  <a:lnTo>
                    <a:pt x="778" y="142"/>
                  </a:lnTo>
                  <a:lnTo>
                    <a:pt x="768" y="147"/>
                  </a:lnTo>
                  <a:lnTo>
                    <a:pt x="759" y="154"/>
                  </a:lnTo>
                  <a:lnTo>
                    <a:pt x="747" y="157"/>
                  </a:lnTo>
                  <a:lnTo>
                    <a:pt x="735" y="164"/>
                  </a:lnTo>
                  <a:lnTo>
                    <a:pt x="723" y="166"/>
                  </a:lnTo>
                  <a:lnTo>
                    <a:pt x="714" y="171"/>
                  </a:lnTo>
                  <a:lnTo>
                    <a:pt x="702" y="176"/>
                  </a:lnTo>
                  <a:lnTo>
                    <a:pt x="690" y="180"/>
                  </a:lnTo>
                  <a:lnTo>
                    <a:pt x="678" y="183"/>
                  </a:lnTo>
                  <a:lnTo>
                    <a:pt x="669" y="187"/>
                  </a:lnTo>
                  <a:lnTo>
                    <a:pt x="657" y="190"/>
                  </a:lnTo>
                  <a:lnTo>
                    <a:pt x="648" y="192"/>
                  </a:lnTo>
                  <a:lnTo>
                    <a:pt x="636" y="192"/>
                  </a:lnTo>
                  <a:lnTo>
                    <a:pt x="629" y="195"/>
                  </a:lnTo>
                  <a:lnTo>
                    <a:pt x="619" y="195"/>
                  </a:lnTo>
                  <a:lnTo>
                    <a:pt x="612" y="195"/>
                  </a:lnTo>
                  <a:lnTo>
                    <a:pt x="605" y="195"/>
                  </a:lnTo>
                  <a:lnTo>
                    <a:pt x="598" y="195"/>
                  </a:lnTo>
                  <a:lnTo>
                    <a:pt x="591" y="190"/>
                  </a:lnTo>
                  <a:lnTo>
                    <a:pt x="583" y="187"/>
                  </a:lnTo>
                  <a:lnTo>
                    <a:pt x="576" y="185"/>
                  </a:lnTo>
                  <a:lnTo>
                    <a:pt x="572" y="183"/>
                  </a:lnTo>
                  <a:lnTo>
                    <a:pt x="562" y="171"/>
                  </a:lnTo>
                  <a:lnTo>
                    <a:pt x="555" y="161"/>
                  </a:lnTo>
                  <a:lnTo>
                    <a:pt x="548" y="149"/>
                  </a:lnTo>
                  <a:lnTo>
                    <a:pt x="546" y="135"/>
                  </a:lnTo>
                  <a:lnTo>
                    <a:pt x="543" y="123"/>
                  </a:lnTo>
                  <a:lnTo>
                    <a:pt x="548" y="111"/>
                  </a:lnTo>
                  <a:lnTo>
                    <a:pt x="553" y="97"/>
                  </a:lnTo>
                  <a:lnTo>
                    <a:pt x="562" y="85"/>
                  </a:lnTo>
                  <a:lnTo>
                    <a:pt x="567" y="78"/>
                  </a:lnTo>
                  <a:lnTo>
                    <a:pt x="574" y="74"/>
                  </a:lnTo>
                  <a:lnTo>
                    <a:pt x="581" y="69"/>
                  </a:lnTo>
                  <a:lnTo>
                    <a:pt x="591" y="64"/>
                  </a:lnTo>
                  <a:lnTo>
                    <a:pt x="600" y="59"/>
                  </a:lnTo>
                  <a:lnTo>
                    <a:pt x="612" y="55"/>
                  </a:lnTo>
                  <a:lnTo>
                    <a:pt x="617" y="52"/>
                  </a:lnTo>
                  <a:lnTo>
                    <a:pt x="621" y="52"/>
                  </a:lnTo>
                  <a:lnTo>
                    <a:pt x="631" y="50"/>
                  </a:lnTo>
                  <a:lnTo>
                    <a:pt x="638" y="50"/>
                  </a:lnTo>
                  <a:lnTo>
                    <a:pt x="645" y="47"/>
                  </a:lnTo>
                  <a:lnTo>
                    <a:pt x="652" y="45"/>
                  </a:lnTo>
                  <a:lnTo>
                    <a:pt x="659" y="45"/>
                  </a:lnTo>
                  <a:lnTo>
                    <a:pt x="666" y="45"/>
                  </a:lnTo>
                  <a:lnTo>
                    <a:pt x="674" y="45"/>
                  </a:lnTo>
                  <a:lnTo>
                    <a:pt x="685" y="45"/>
                  </a:lnTo>
                  <a:lnTo>
                    <a:pt x="693" y="45"/>
                  </a:lnTo>
                  <a:lnTo>
                    <a:pt x="702" y="45"/>
                  </a:lnTo>
                  <a:lnTo>
                    <a:pt x="707" y="45"/>
                  </a:lnTo>
                  <a:lnTo>
                    <a:pt x="714" y="45"/>
                  </a:lnTo>
                  <a:lnTo>
                    <a:pt x="716" y="45"/>
                  </a:lnTo>
                  <a:lnTo>
                    <a:pt x="723" y="45"/>
                  </a:lnTo>
                  <a:lnTo>
                    <a:pt x="733" y="47"/>
                  </a:lnTo>
                  <a:lnTo>
                    <a:pt x="742" y="50"/>
                  </a:lnTo>
                  <a:lnTo>
                    <a:pt x="752" y="50"/>
                  </a:lnTo>
                  <a:lnTo>
                    <a:pt x="761" y="52"/>
                  </a:lnTo>
                  <a:lnTo>
                    <a:pt x="773" y="55"/>
                  </a:lnTo>
                  <a:lnTo>
                    <a:pt x="785" y="59"/>
                  </a:lnTo>
                  <a:lnTo>
                    <a:pt x="797" y="62"/>
                  </a:lnTo>
                  <a:lnTo>
                    <a:pt x="809" y="66"/>
                  </a:lnTo>
                  <a:lnTo>
                    <a:pt x="821" y="69"/>
                  </a:lnTo>
                  <a:lnTo>
                    <a:pt x="835" y="76"/>
                  </a:lnTo>
                  <a:lnTo>
                    <a:pt x="847" y="81"/>
                  </a:lnTo>
                  <a:lnTo>
                    <a:pt x="861" y="85"/>
                  </a:lnTo>
                  <a:lnTo>
                    <a:pt x="873" y="93"/>
                  </a:lnTo>
                  <a:lnTo>
                    <a:pt x="887" y="102"/>
                  </a:lnTo>
                  <a:lnTo>
                    <a:pt x="901" y="109"/>
                  </a:lnTo>
                  <a:lnTo>
                    <a:pt x="913" y="116"/>
                  </a:lnTo>
                  <a:lnTo>
                    <a:pt x="925" y="126"/>
                  </a:lnTo>
                  <a:lnTo>
                    <a:pt x="937" y="138"/>
                  </a:lnTo>
                  <a:lnTo>
                    <a:pt x="949" y="147"/>
                  </a:lnTo>
                  <a:lnTo>
                    <a:pt x="958" y="161"/>
                  </a:lnTo>
                  <a:lnTo>
                    <a:pt x="965" y="166"/>
                  </a:lnTo>
                  <a:lnTo>
                    <a:pt x="970" y="171"/>
                  </a:lnTo>
                  <a:lnTo>
                    <a:pt x="975" y="180"/>
                  </a:lnTo>
                  <a:lnTo>
                    <a:pt x="980" y="187"/>
                  </a:lnTo>
                  <a:lnTo>
                    <a:pt x="984" y="195"/>
                  </a:lnTo>
                  <a:lnTo>
                    <a:pt x="987" y="202"/>
                  </a:lnTo>
                  <a:lnTo>
                    <a:pt x="991" y="209"/>
                  </a:lnTo>
                  <a:lnTo>
                    <a:pt x="996" y="216"/>
                  </a:lnTo>
                  <a:lnTo>
                    <a:pt x="998" y="225"/>
                  </a:lnTo>
                  <a:lnTo>
                    <a:pt x="1001" y="233"/>
                  </a:lnTo>
                  <a:lnTo>
                    <a:pt x="1006" y="242"/>
                  </a:lnTo>
                  <a:lnTo>
                    <a:pt x="1010" y="252"/>
                  </a:lnTo>
                  <a:lnTo>
                    <a:pt x="1010" y="256"/>
                  </a:lnTo>
                  <a:lnTo>
                    <a:pt x="1010" y="263"/>
                  </a:lnTo>
                  <a:lnTo>
                    <a:pt x="1010" y="275"/>
                  </a:lnTo>
                  <a:lnTo>
                    <a:pt x="1010" y="280"/>
                  </a:lnTo>
                  <a:lnTo>
                    <a:pt x="1010" y="287"/>
                  </a:lnTo>
                  <a:lnTo>
                    <a:pt x="1010" y="294"/>
                  </a:lnTo>
                  <a:lnTo>
                    <a:pt x="1010" y="301"/>
                  </a:lnTo>
                  <a:lnTo>
                    <a:pt x="1010" y="311"/>
                  </a:lnTo>
                  <a:lnTo>
                    <a:pt x="1010" y="320"/>
                  </a:lnTo>
                  <a:lnTo>
                    <a:pt x="1010" y="330"/>
                  </a:lnTo>
                  <a:lnTo>
                    <a:pt x="1010" y="339"/>
                  </a:lnTo>
                  <a:lnTo>
                    <a:pt x="1010" y="349"/>
                  </a:lnTo>
                  <a:lnTo>
                    <a:pt x="1010" y="358"/>
                  </a:lnTo>
                  <a:lnTo>
                    <a:pt x="1008" y="370"/>
                  </a:lnTo>
                  <a:lnTo>
                    <a:pt x="1008" y="382"/>
                  </a:lnTo>
                  <a:lnTo>
                    <a:pt x="1008" y="394"/>
                  </a:lnTo>
                  <a:lnTo>
                    <a:pt x="1006" y="403"/>
                  </a:lnTo>
                  <a:lnTo>
                    <a:pt x="1006" y="418"/>
                  </a:lnTo>
                  <a:lnTo>
                    <a:pt x="1006" y="432"/>
                  </a:lnTo>
                  <a:lnTo>
                    <a:pt x="1001" y="441"/>
                  </a:lnTo>
                  <a:lnTo>
                    <a:pt x="1001" y="456"/>
                  </a:lnTo>
                  <a:lnTo>
                    <a:pt x="998" y="467"/>
                  </a:lnTo>
                  <a:lnTo>
                    <a:pt x="996" y="482"/>
                  </a:lnTo>
                  <a:lnTo>
                    <a:pt x="994" y="496"/>
                  </a:lnTo>
                  <a:lnTo>
                    <a:pt x="991" y="510"/>
                  </a:lnTo>
                  <a:lnTo>
                    <a:pt x="989" y="524"/>
                  </a:lnTo>
                  <a:lnTo>
                    <a:pt x="987" y="539"/>
                  </a:lnTo>
                  <a:lnTo>
                    <a:pt x="982" y="551"/>
                  </a:lnTo>
                  <a:lnTo>
                    <a:pt x="977" y="565"/>
                  </a:lnTo>
                  <a:lnTo>
                    <a:pt x="975" y="579"/>
                  </a:lnTo>
                  <a:lnTo>
                    <a:pt x="970" y="593"/>
                  </a:lnTo>
                  <a:lnTo>
                    <a:pt x="965" y="607"/>
                  </a:lnTo>
                  <a:lnTo>
                    <a:pt x="961" y="622"/>
                  </a:lnTo>
                  <a:lnTo>
                    <a:pt x="956" y="634"/>
                  </a:lnTo>
                  <a:lnTo>
                    <a:pt x="951" y="648"/>
                  </a:lnTo>
                  <a:lnTo>
                    <a:pt x="944" y="662"/>
                  </a:lnTo>
                  <a:lnTo>
                    <a:pt x="937" y="674"/>
                  </a:lnTo>
                  <a:lnTo>
                    <a:pt x="930" y="686"/>
                  </a:lnTo>
                  <a:lnTo>
                    <a:pt x="925" y="700"/>
                  </a:lnTo>
                  <a:lnTo>
                    <a:pt x="918" y="712"/>
                  </a:lnTo>
                  <a:lnTo>
                    <a:pt x="908" y="726"/>
                  </a:lnTo>
                  <a:lnTo>
                    <a:pt x="901" y="736"/>
                  </a:lnTo>
                  <a:lnTo>
                    <a:pt x="894" y="750"/>
                  </a:lnTo>
                  <a:lnTo>
                    <a:pt x="885" y="759"/>
                  </a:lnTo>
                  <a:lnTo>
                    <a:pt x="873" y="771"/>
                  </a:lnTo>
                  <a:lnTo>
                    <a:pt x="863" y="781"/>
                  </a:lnTo>
                  <a:lnTo>
                    <a:pt x="854" y="790"/>
                  </a:lnTo>
                  <a:lnTo>
                    <a:pt x="842" y="800"/>
                  </a:lnTo>
                  <a:lnTo>
                    <a:pt x="830" y="809"/>
                  </a:lnTo>
                  <a:lnTo>
                    <a:pt x="818" y="819"/>
                  </a:lnTo>
                  <a:lnTo>
                    <a:pt x="806" y="828"/>
                  </a:lnTo>
                  <a:lnTo>
                    <a:pt x="795" y="833"/>
                  </a:lnTo>
                  <a:lnTo>
                    <a:pt x="780" y="840"/>
                  </a:lnTo>
                  <a:lnTo>
                    <a:pt x="766" y="847"/>
                  </a:lnTo>
                  <a:lnTo>
                    <a:pt x="752" y="854"/>
                  </a:lnTo>
                  <a:lnTo>
                    <a:pt x="735" y="859"/>
                  </a:lnTo>
                  <a:lnTo>
                    <a:pt x="721" y="864"/>
                  </a:lnTo>
                  <a:lnTo>
                    <a:pt x="704" y="869"/>
                  </a:lnTo>
                  <a:lnTo>
                    <a:pt x="690" y="871"/>
                  </a:lnTo>
                  <a:lnTo>
                    <a:pt x="685" y="871"/>
                  </a:lnTo>
                  <a:lnTo>
                    <a:pt x="674" y="873"/>
                  </a:lnTo>
                  <a:lnTo>
                    <a:pt x="666" y="873"/>
                  </a:lnTo>
                  <a:lnTo>
                    <a:pt x="655" y="876"/>
                  </a:lnTo>
                  <a:lnTo>
                    <a:pt x="645" y="878"/>
                  </a:lnTo>
                  <a:lnTo>
                    <a:pt x="633" y="880"/>
                  </a:lnTo>
                  <a:lnTo>
                    <a:pt x="626" y="880"/>
                  </a:lnTo>
                  <a:lnTo>
                    <a:pt x="619" y="880"/>
                  </a:lnTo>
                  <a:lnTo>
                    <a:pt x="612" y="883"/>
                  </a:lnTo>
                  <a:lnTo>
                    <a:pt x="605" y="883"/>
                  </a:lnTo>
                  <a:lnTo>
                    <a:pt x="595" y="883"/>
                  </a:lnTo>
                  <a:lnTo>
                    <a:pt x="588" y="885"/>
                  </a:lnTo>
                  <a:lnTo>
                    <a:pt x="581" y="885"/>
                  </a:lnTo>
                  <a:lnTo>
                    <a:pt x="572" y="888"/>
                  </a:lnTo>
                  <a:lnTo>
                    <a:pt x="562" y="888"/>
                  </a:lnTo>
                  <a:lnTo>
                    <a:pt x="553" y="890"/>
                  </a:lnTo>
                  <a:lnTo>
                    <a:pt x="543" y="890"/>
                  </a:lnTo>
                  <a:lnTo>
                    <a:pt x="534" y="890"/>
                  </a:lnTo>
                  <a:lnTo>
                    <a:pt x="524" y="890"/>
                  </a:lnTo>
                  <a:lnTo>
                    <a:pt x="515" y="892"/>
                  </a:lnTo>
                  <a:lnTo>
                    <a:pt x="505" y="892"/>
                  </a:lnTo>
                  <a:lnTo>
                    <a:pt x="498" y="895"/>
                  </a:lnTo>
                  <a:lnTo>
                    <a:pt x="486" y="892"/>
                  </a:lnTo>
                  <a:lnTo>
                    <a:pt x="474" y="892"/>
                  </a:lnTo>
                  <a:lnTo>
                    <a:pt x="463" y="892"/>
                  </a:lnTo>
                  <a:lnTo>
                    <a:pt x="453" y="892"/>
                  </a:lnTo>
                  <a:lnTo>
                    <a:pt x="441" y="892"/>
                  </a:lnTo>
                  <a:lnTo>
                    <a:pt x="432" y="892"/>
                  </a:lnTo>
                  <a:lnTo>
                    <a:pt x="420" y="892"/>
                  </a:lnTo>
                  <a:lnTo>
                    <a:pt x="410" y="892"/>
                  </a:lnTo>
                  <a:lnTo>
                    <a:pt x="399" y="890"/>
                  </a:lnTo>
                  <a:lnTo>
                    <a:pt x="387" y="890"/>
                  </a:lnTo>
                  <a:lnTo>
                    <a:pt x="377" y="888"/>
                  </a:lnTo>
                  <a:lnTo>
                    <a:pt x="365" y="888"/>
                  </a:lnTo>
                  <a:lnTo>
                    <a:pt x="353" y="885"/>
                  </a:lnTo>
                  <a:lnTo>
                    <a:pt x="342" y="885"/>
                  </a:lnTo>
                  <a:lnTo>
                    <a:pt x="332" y="883"/>
                  </a:lnTo>
                  <a:lnTo>
                    <a:pt x="320" y="883"/>
                  </a:lnTo>
                  <a:lnTo>
                    <a:pt x="308" y="878"/>
                  </a:lnTo>
                  <a:lnTo>
                    <a:pt x="297" y="876"/>
                  </a:lnTo>
                  <a:lnTo>
                    <a:pt x="287" y="873"/>
                  </a:lnTo>
                  <a:lnTo>
                    <a:pt x="275" y="871"/>
                  </a:lnTo>
                  <a:lnTo>
                    <a:pt x="263" y="869"/>
                  </a:lnTo>
                  <a:lnTo>
                    <a:pt x="251" y="864"/>
                  </a:lnTo>
                  <a:lnTo>
                    <a:pt x="242" y="861"/>
                  </a:lnTo>
                  <a:lnTo>
                    <a:pt x="230" y="859"/>
                  </a:lnTo>
                  <a:lnTo>
                    <a:pt x="218" y="854"/>
                  </a:lnTo>
                  <a:lnTo>
                    <a:pt x="206" y="850"/>
                  </a:lnTo>
                  <a:lnTo>
                    <a:pt x="197" y="845"/>
                  </a:lnTo>
                  <a:lnTo>
                    <a:pt x="187" y="840"/>
                  </a:lnTo>
                  <a:lnTo>
                    <a:pt x="176" y="835"/>
                  </a:lnTo>
                  <a:lnTo>
                    <a:pt x="166" y="831"/>
                  </a:lnTo>
                  <a:lnTo>
                    <a:pt x="154" y="826"/>
                  </a:lnTo>
                  <a:lnTo>
                    <a:pt x="147" y="821"/>
                  </a:lnTo>
                  <a:lnTo>
                    <a:pt x="135" y="814"/>
                  </a:lnTo>
                  <a:lnTo>
                    <a:pt x="126" y="807"/>
                  </a:lnTo>
                  <a:lnTo>
                    <a:pt x="119" y="802"/>
                  </a:lnTo>
                  <a:lnTo>
                    <a:pt x="112" y="795"/>
                  </a:lnTo>
                  <a:lnTo>
                    <a:pt x="104" y="788"/>
                  </a:lnTo>
                  <a:lnTo>
                    <a:pt x="97" y="778"/>
                  </a:lnTo>
                  <a:lnTo>
                    <a:pt x="90" y="771"/>
                  </a:lnTo>
                  <a:lnTo>
                    <a:pt x="85" y="766"/>
                  </a:lnTo>
                  <a:lnTo>
                    <a:pt x="78" y="757"/>
                  </a:lnTo>
                  <a:lnTo>
                    <a:pt x="76" y="750"/>
                  </a:lnTo>
                  <a:lnTo>
                    <a:pt x="71" y="743"/>
                  </a:lnTo>
                  <a:lnTo>
                    <a:pt x="66" y="733"/>
                  </a:lnTo>
                  <a:lnTo>
                    <a:pt x="64" y="726"/>
                  </a:lnTo>
                  <a:lnTo>
                    <a:pt x="62" y="717"/>
                  </a:lnTo>
                  <a:lnTo>
                    <a:pt x="59" y="710"/>
                  </a:lnTo>
                  <a:lnTo>
                    <a:pt x="57" y="702"/>
                  </a:lnTo>
                  <a:lnTo>
                    <a:pt x="55" y="693"/>
                  </a:lnTo>
                  <a:lnTo>
                    <a:pt x="55" y="686"/>
                  </a:lnTo>
                  <a:lnTo>
                    <a:pt x="52" y="676"/>
                  </a:lnTo>
                  <a:lnTo>
                    <a:pt x="52" y="669"/>
                  </a:lnTo>
                  <a:lnTo>
                    <a:pt x="50" y="662"/>
                  </a:lnTo>
                  <a:lnTo>
                    <a:pt x="50" y="655"/>
                  </a:lnTo>
                  <a:lnTo>
                    <a:pt x="52" y="648"/>
                  </a:lnTo>
                  <a:lnTo>
                    <a:pt x="55" y="641"/>
                  </a:lnTo>
                  <a:lnTo>
                    <a:pt x="55" y="631"/>
                  </a:lnTo>
                  <a:lnTo>
                    <a:pt x="55" y="624"/>
                  </a:lnTo>
                  <a:lnTo>
                    <a:pt x="57" y="617"/>
                  </a:lnTo>
                  <a:lnTo>
                    <a:pt x="59" y="610"/>
                  </a:lnTo>
                  <a:lnTo>
                    <a:pt x="62" y="598"/>
                  </a:lnTo>
                  <a:lnTo>
                    <a:pt x="69" y="586"/>
                  </a:lnTo>
                  <a:lnTo>
                    <a:pt x="74" y="572"/>
                  </a:lnTo>
                  <a:lnTo>
                    <a:pt x="81" y="560"/>
                  </a:lnTo>
                  <a:lnTo>
                    <a:pt x="88" y="548"/>
                  </a:lnTo>
                  <a:lnTo>
                    <a:pt x="95" y="541"/>
                  </a:lnTo>
                  <a:lnTo>
                    <a:pt x="102" y="532"/>
                  </a:lnTo>
                  <a:lnTo>
                    <a:pt x="109" y="527"/>
                  </a:lnTo>
                  <a:lnTo>
                    <a:pt x="119" y="522"/>
                  </a:lnTo>
                  <a:lnTo>
                    <a:pt x="128" y="520"/>
                  </a:lnTo>
                  <a:lnTo>
                    <a:pt x="135" y="517"/>
                  </a:lnTo>
                  <a:lnTo>
                    <a:pt x="142" y="517"/>
                  </a:lnTo>
                  <a:lnTo>
                    <a:pt x="149" y="520"/>
                  </a:lnTo>
                  <a:lnTo>
                    <a:pt x="157" y="524"/>
                  </a:lnTo>
                  <a:lnTo>
                    <a:pt x="164" y="529"/>
                  </a:lnTo>
                  <a:lnTo>
                    <a:pt x="168" y="539"/>
                  </a:lnTo>
                  <a:lnTo>
                    <a:pt x="171" y="541"/>
                  </a:lnTo>
                  <a:lnTo>
                    <a:pt x="173" y="548"/>
                  </a:lnTo>
                  <a:lnTo>
                    <a:pt x="176" y="555"/>
                  </a:lnTo>
                  <a:lnTo>
                    <a:pt x="180" y="562"/>
                  </a:lnTo>
                  <a:lnTo>
                    <a:pt x="183" y="577"/>
                  </a:lnTo>
                  <a:lnTo>
                    <a:pt x="185" y="588"/>
                  </a:lnTo>
                  <a:lnTo>
                    <a:pt x="187" y="596"/>
                  </a:lnTo>
                  <a:lnTo>
                    <a:pt x="187" y="603"/>
                  </a:lnTo>
                  <a:lnTo>
                    <a:pt x="190" y="610"/>
                  </a:lnTo>
                  <a:lnTo>
                    <a:pt x="190" y="617"/>
                  </a:lnTo>
                  <a:lnTo>
                    <a:pt x="190" y="629"/>
                  </a:lnTo>
                  <a:lnTo>
                    <a:pt x="192" y="643"/>
                  </a:lnTo>
                  <a:lnTo>
                    <a:pt x="192" y="653"/>
                  </a:lnTo>
                  <a:lnTo>
                    <a:pt x="192" y="667"/>
                  </a:lnTo>
                  <a:lnTo>
                    <a:pt x="192" y="676"/>
                  </a:lnTo>
                  <a:lnTo>
                    <a:pt x="192" y="688"/>
                  </a:lnTo>
                  <a:lnTo>
                    <a:pt x="190" y="698"/>
                  </a:lnTo>
                  <a:lnTo>
                    <a:pt x="190" y="707"/>
                  </a:lnTo>
                  <a:lnTo>
                    <a:pt x="187" y="717"/>
                  </a:lnTo>
                  <a:lnTo>
                    <a:pt x="185" y="726"/>
                  </a:lnTo>
                  <a:lnTo>
                    <a:pt x="183" y="736"/>
                  </a:lnTo>
                  <a:lnTo>
                    <a:pt x="183" y="745"/>
                  </a:lnTo>
                  <a:lnTo>
                    <a:pt x="178" y="750"/>
                  </a:lnTo>
                  <a:lnTo>
                    <a:pt x="176" y="757"/>
                  </a:lnTo>
                  <a:lnTo>
                    <a:pt x="173" y="764"/>
                  </a:lnTo>
                  <a:lnTo>
                    <a:pt x="171" y="771"/>
                  </a:lnTo>
                  <a:lnTo>
                    <a:pt x="164" y="783"/>
                  </a:lnTo>
                  <a:lnTo>
                    <a:pt x="161" y="793"/>
                  </a:lnTo>
                  <a:lnTo>
                    <a:pt x="154" y="797"/>
                  </a:lnTo>
                  <a:lnTo>
                    <a:pt x="152" y="804"/>
                  </a:lnTo>
                  <a:lnTo>
                    <a:pt x="149" y="807"/>
                  </a:lnTo>
                  <a:lnTo>
                    <a:pt x="149" y="809"/>
                  </a:lnTo>
                  <a:lnTo>
                    <a:pt x="190" y="8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58" name="Freeform 193"/>
            <p:cNvSpPr>
              <a:spLocks/>
            </p:cNvSpPr>
            <p:nvPr/>
          </p:nvSpPr>
          <p:spPr bwMode="auto">
            <a:xfrm>
              <a:off x="1202" y="795"/>
              <a:ext cx="1115" cy="788"/>
            </a:xfrm>
            <a:custGeom>
              <a:avLst/>
              <a:gdLst>
                <a:gd name="T0" fmla="*/ 10 w 1115"/>
                <a:gd name="T1" fmla="*/ 664 h 788"/>
                <a:gd name="T2" fmla="*/ 0 w 1115"/>
                <a:gd name="T3" fmla="*/ 788 h 788"/>
                <a:gd name="T4" fmla="*/ 1091 w 1115"/>
                <a:gd name="T5" fmla="*/ 688 h 788"/>
                <a:gd name="T6" fmla="*/ 1115 w 1115"/>
                <a:gd name="T7" fmla="*/ 10 h 788"/>
                <a:gd name="T8" fmla="*/ 987 w 1115"/>
                <a:gd name="T9" fmla="*/ 0 h 788"/>
                <a:gd name="T10" fmla="*/ 958 w 1115"/>
                <a:gd name="T11" fmla="*/ 548 h 788"/>
                <a:gd name="T12" fmla="*/ 10 w 1115"/>
                <a:gd name="T13" fmla="*/ 664 h 788"/>
                <a:gd name="T14" fmla="*/ 10 w 1115"/>
                <a:gd name="T15" fmla="*/ 664 h 7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15"/>
                <a:gd name="T25" fmla="*/ 0 h 788"/>
                <a:gd name="T26" fmla="*/ 1115 w 1115"/>
                <a:gd name="T27" fmla="*/ 788 h 7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15" h="788">
                  <a:moveTo>
                    <a:pt x="10" y="664"/>
                  </a:moveTo>
                  <a:lnTo>
                    <a:pt x="0" y="788"/>
                  </a:lnTo>
                  <a:lnTo>
                    <a:pt x="1091" y="688"/>
                  </a:lnTo>
                  <a:lnTo>
                    <a:pt x="1115" y="10"/>
                  </a:lnTo>
                  <a:lnTo>
                    <a:pt x="987" y="0"/>
                  </a:lnTo>
                  <a:lnTo>
                    <a:pt x="958" y="548"/>
                  </a:lnTo>
                  <a:lnTo>
                    <a:pt x="10" y="664"/>
                  </a:lnTo>
                  <a:close/>
                </a:path>
              </a:pathLst>
            </a:custGeom>
            <a:solidFill>
              <a:srgbClr val="B3B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59" name="Freeform 194"/>
            <p:cNvSpPr>
              <a:spLocks/>
            </p:cNvSpPr>
            <p:nvPr/>
          </p:nvSpPr>
          <p:spPr bwMode="auto">
            <a:xfrm>
              <a:off x="2962" y="1405"/>
              <a:ext cx="545" cy="857"/>
            </a:xfrm>
            <a:custGeom>
              <a:avLst/>
              <a:gdLst>
                <a:gd name="T0" fmla="*/ 36 w 545"/>
                <a:gd name="T1" fmla="*/ 69 h 857"/>
                <a:gd name="T2" fmla="*/ 66 w 545"/>
                <a:gd name="T3" fmla="*/ 62 h 857"/>
                <a:gd name="T4" fmla="*/ 104 w 545"/>
                <a:gd name="T5" fmla="*/ 57 h 857"/>
                <a:gd name="T6" fmla="*/ 145 w 545"/>
                <a:gd name="T7" fmla="*/ 52 h 857"/>
                <a:gd name="T8" fmla="*/ 190 w 545"/>
                <a:gd name="T9" fmla="*/ 50 h 857"/>
                <a:gd name="T10" fmla="*/ 235 w 545"/>
                <a:gd name="T11" fmla="*/ 50 h 857"/>
                <a:gd name="T12" fmla="*/ 280 w 545"/>
                <a:gd name="T13" fmla="*/ 52 h 857"/>
                <a:gd name="T14" fmla="*/ 323 w 545"/>
                <a:gd name="T15" fmla="*/ 59 h 857"/>
                <a:gd name="T16" fmla="*/ 365 w 545"/>
                <a:gd name="T17" fmla="*/ 71 h 857"/>
                <a:gd name="T18" fmla="*/ 403 w 545"/>
                <a:gd name="T19" fmla="*/ 88 h 857"/>
                <a:gd name="T20" fmla="*/ 436 w 545"/>
                <a:gd name="T21" fmla="*/ 114 h 857"/>
                <a:gd name="T22" fmla="*/ 462 w 545"/>
                <a:gd name="T23" fmla="*/ 145 h 857"/>
                <a:gd name="T24" fmla="*/ 484 w 545"/>
                <a:gd name="T25" fmla="*/ 185 h 857"/>
                <a:gd name="T26" fmla="*/ 493 w 545"/>
                <a:gd name="T27" fmla="*/ 225 h 857"/>
                <a:gd name="T28" fmla="*/ 493 w 545"/>
                <a:gd name="T29" fmla="*/ 261 h 857"/>
                <a:gd name="T30" fmla="*/ 493 w 545"/>
                <a:gd name="T31" fmla="*/ 289 h 857"/>
                <a:gd name="T32" fmla="*/ 489 w 545"/>
                <a:gd name="T33" fmla="*/ 323 h 857"/>
                <a:gd name="T34" fmla="*/ 484 w 545"/>
                <a:gd name="T35" fmla="*/ 361 h 857"/>
                <a:gd name="T36" fmla="*/ 474 w 545"/>
                <a:gd name="T37" fmla="*/ 403 h 857"/>
                <a:gd name="T38" fmla="*/ 462 w 545"/>
                <a:gd name="T39" fmla="*/ 451 h 857"/>
                <a:gd name="T40" fmla="*/ 441 w 545"/>
                <a:gd name="T41" fmla="*/ 498 h 857"/>
                <a:gd name="T42" fmla="*/ 415 w 545"/>
                <a:gd name="T43" fmla="*/ 548 h 857"/>
                <a:gd name="T44" fmla="*/ 382 w 545"/>
                <a:gd name="T45" fmla="*/ 596 h 857"/>
                <a:gd name="T46" fmla="*/ 342 w 545"/>
                <a:gd name="T47" fmla="*/ 645 h 857"/>
                <a:gd name="T48" fmla="*/ 292 w 545"/>
                <a:gd name="T49" fmla="*/ 695 h 857"/>
                <a:gd name="T50" fmla="*/ 232 w 545"/>
                <a:gd name="T51" fmla="*/ 740 h 857"/>
                <a:gd name="T52" fmla="*/ 164 w 545"/>
                <a:gd name="T53" fmla="*/ 783 h 857"/>
                <a:gd name="T54" fmla="*/ 83 w 545"/>
                <a:gd name="T55" fmla="*/ 821 h 857"/>
                <a:gd name="T56" fmla="*/ 90 w 545"/>
                <a:gd name="T57" fmla="*/ 835 h 857"/>
                <a:gd name="T58" fmla="*/ 123 w 545"/>
                <a:gd name="T59" fmla="*/ 845 h 857"/>
                <a:gd name="T60" fmla="*/ 149 w 545"/>
                <a:gd name="T61" fmla="*/ 852 h 857"/>
                <a:gd name="T62" fmla="*/ 157 w 545"/>
                <a:gd name="T63" fmla="*/ 852 h 857"/>
                <a:gd name="T64" fmla="*/ 192 w 545"/>
                <a:gd name="T65" fmla="*/ 835 h 857"/>
                <a:gd name="T66" fmla="*/ 221 w 545"/>
                <a:gd name="T67" fmla="*/ 821 h 857"/>
                <a:gd name="T68" fmla="*/ 254 w 545"/>
                <a:gd name="T69" fmla="*/ 800 h 857"/>
                <a:gd name="T70" fmla="*/ 289 w 545"/>
                <a:gd name="T71" fmla="*/ 776 h 857"/>
                <a:gd name="T72" fmla="*/ 327 w 545"/>
                <a:gd name="T73" fmla="*/ 745 h 857"/>
                <a:gd name="T74" fmla="*/ 368 w 545"/>
                <a:gd name="T75" fmla="*/ 712 h 857"/>
                <a:gd name="T76" fmla="*/ 406 w 545"/>
                <a:gd name="T77" fmla="*/ 669 h 857"/>
                <a:gd name="T78" fmla="*/ 443 w 545"/>
                <a:gd name="T79" fmla="*/ 624 h 857"/>
                <a:gd name="T80" fmla="*/ 474 w 545"/>
                <a:gd name="T81" fmla="*/ 569 h 857"/>
                <a:gd name="T82" fmla="*/ 505 w 545"/>
                <a:gd name="T83" fmla="*/ 513 h 857"/>
                <a:gd name="T84" fmla="*/ 526 w 545"/>
                <a:gd name="T85" fmla="*/ 446 h 857"/>
                <a:gd name="T86" fmla="*/ 538 w 545"/>
                <a:gd name="T87" fmla="*/ 377 h 857"/>
                <a:gd name="T88" fmla="*/ 545 w 545"/>
                <a:gd name="T89" fmla="*/ 297 h 857"/>
                <a:gd name="T90" fmla="*/ 541 w 545"/>
                <a:gd name="T91" fmla="*/ 213 h 857"/>
                <a:gd name="T92" fmla="*/ 531 w 545"/>
                <a:gd name="T93" fmla="*/ 183 h 857"/>
                <a:gd name="T94" fmla="*/ 512 w 545"/>
                <a:gd name="T95" fmla="*/ 142 h 857"/>
                <a:gd name="T96" fmla="*/ 479 w 545"/>
                <a:gd name="T97" fmla="*/ 95 h 857"/>
                <a:gd name="T98" fmla="*/ 439 w 545"/>
                <a:gd name="T99" fmla="*/ 62 h 857"/>
                <a:gd name="T100" fmla="*/ 406 w 545"/>
                <a:gd name="T101" fmla="*/ 38 h 857"/>
                <a:gd name="T102" fmla="*/ 365 w 545"/>
                <a:gd name="T103" fmla="*/ 21 h 857"/>
                <a:gd name="T104" fmla="*/ 318 w 545"/>
                <a:gd name="T105" fmla="*/ 9 h 857"/>
                <a:gd name="T106" fmla="*/ 261 w 545"/>
                <a:gd name="T107" fmla="*/ 2 h 857"/>
                <a:gd name="T108" fmla="*/ 197 w 545"/>
                <a:gd name="T109" fmla="*/ 0 h 857"/>
                <a:gd name="T110" fmla="*/ 126 w 545"/>
                <a:gd name="T111" fmla="*/ 7 h 857"/>
                <a:gd name="T112" fmla="*/ 45 w 545"/>
                <a:gd name="T113" fmla="*/ 21 h 857"/>
                <a:gd name="T114" fmla="*/ 5 w 545"/>
                <a:gd name="T115" fmla="*/ 76 h 8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45"/>
                <a:gd name="T175" fmla="*/ 0 h 857"/>
                <a:gd name="T176" fmla="*/ 545 w 545"/>
                <a:gd name="T177" fmla="*/ 857 h 8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45" h="857">
                  <a:moveTo>
                    <a:pt x="5" y="76"/>
                  </a:moveTo>
                  <a:lnTo>
                    <a:pt x="17" y="73"/>
                  </a:lnTo>
                  <a:lnTo>
                    <a:pt x="28" y="71"/>
                  </a:lnTo>
                  <a:lnTo>
                    <a:pt x="36" y="69"/>
                  </a:lnTo>
                  <a:lnTo>
                    <a:pt x="43" y="69"/>
                  </a:lnTo>
                  <a:lnTo>
                    <a:pt x="50" y="64"/>
                  </a:lnTo>
                  <a:lnTo>
                    <a:pt x="59" y="64"/>
                  </a:lnTo>
                  <a:lnTo>
                    <a:pt x="66" y="62"/>
                  </a:lnTo>
                  <a:lnTo>
                    <a:pt x="76" y="62"/>
                  </a:lnTo>
                  <a:lnTo>
                    <a:pt x="85" y="59"/>
                  </a:lnTo>
                  <a:lnTo>
                    <a:pt x="95" y="59"/>
                  </a:lnTo>
                  <a:lnTo>
                    <a:pt x="104" y="57"/>
                  </a:lnTo>
                  <a:lnTo>
                    <a:pt x="114" y="54"/>
                  </a:lnTo>
                  <a:lnTo>
                    <a:pt x="123" y="54"/>
                  </a:lnTo>
                  <a:lnTo>
                    <a:pt x="135" y="54"/>
                  </a:lnTo>
                  <a:lnTo>
                    <a:pt x="145" y="52"/>
                  </a:lnTo>
                  <a:lnTo>
                    <a:pt x="154" y="52"/>
                  </a:lnTo>
                  <a:lnTo>
                    <a:pt x="166" y="50"/>
                  </a:lnTo>
                  <a:lnTo>
                    <a:pt x="178" y="50"/>
                  </a:lnTo>
                  <a:lnTo>
                    <a:pt x="190" y="50"/>
                  </a:lnTo>
                  <a:lnTo>
                    <a:pt x="199" y="50"/>
                  </a:lnTo>
                  <a:lnTo>
                    <a:pt x="211" y="50"/>
                  </a:lnTo>
                  <a:lnTo>
                    <a:pt x="223" y="50"/>
                  </a:lnTo>
                  <a:lnTo>
                    <a:pt x="235" y="50"/>
                  </a:lnTo>
                  <a:lnTo>
                    <a:pt x="244" y="50"/>
                  </a:lnTo>
                  <a:lnTo>
                    <a:pt x="256" y="50"/>
                  </a:lnTo>
                  <a:lnTo>
                    <a:pt x="268" y="52"/>
                  </a:lnTo>
                  <a:lnTo>
                    <a:pt x="280" y="52"/>
                  </a:lnTo>
                  <a:lnTo>
                    <a:pt x="292" y="52"/>
                  </a:lnTo>
                  <a:lnTo>
                    <a:pt x="301" y="54"/>
                  </a:lnTo>
                  <a:lnTo>
                    <a:pt x="313" y="57"/>
                  </a:lnTo>
                  <a:lnTo>
                    <a:pt x="323" y="59"/>
                  </a:lnTo>
                  <a:lnTo>
                    <a:pt x="334" y="62"/>
                  </a:lnTo>
                  <a:lnTo>
                    <a:pt x="344" y="64"/>
                  </a:lnTo>
                  <a:lnTo>
                    <a:pt x="356" y="69"/>
                  </a:lnTo>
                  <a:lnTo>
                    <a:pt x="365" y="71"/>
                  </a:lnTo>
                  <a:lnTo>
                    <a:pt x="375" y="73"/>
                  </a:lnTo>
                  <a:lnTo>
                    <a:pt x="384" y="78"/>
                  </a:lnTo>
                  <a:lnTo>
                    <a:pt x="396" y="83"/>
                  </a:lnTo>
                  <a:lnTo>
                    <a:pt x="403" y="88"/>
                  </a:lnTo>
                  <a:lnTo>
                    <a:pt x="413" y="95"/>
                  </a:lnTo>
                  <a:lnTo>
                    <a:pt x="420" y="100"/>
                  </a:lnTo>
                  <a:lnTo>
                    <a:pt x="429" y="107"/>
                  </a:lnTo>
                  <a:lnTo>
                    <a:pt x="436" y="114"/>
                  </a:lnTo>
                  <a:lnTo>
                    <a:pt x="443" y="121"/>
                  </a:lnTo>
                  <a:lnTo>
                    <a:pt x="451" y="128"/>
                  </a:lnTo>
                  <a:lnTo>
                    <a:pt x="458" y="138"/>
                  </a:lnTo>
                  <a:lnTo>
                    <a:pt x="462" y="145"/>
                  </a:lnTo>
                  <a:lnTo>
                    <a:pt x="470" y="154"/>
                  </a:lnTo>
                  <a:lnTo>
                    <a:pt x="474" y="164"/>
                  </a:lnTo>
                  <a:lnTo>
                    <a:pt x="479" y="176"/>
                  </a:lnTo>
                  <a:lnTo>
                    <a:pt x="484" y="185"/>
                  </a:lnTo>
                  <a:lnTo>
                    <a:pt x="486" y="197"/>
                  </a:lnTo>
                  <a:lnTo>
                    <a:pt x="489" y="209"/>
                  </a:lnTo>
                  <a:lnTo>
                    <a:pt x="493" y="223"/>
                  </a:lnTo>
                  <a:lnTo>
                    <a:pt x="493" y="225"/>
                  </a:lnTo>
                  <a:lnTo>
                    <a:pt x="493" y="230"/>
                  </a:lnTo>
                  <a:lnTo>
                    <a:pt x="493" y="240"/>
                  </a:lnTo>
                  <a:lnTo>
                    <a:pt x="493" y="249"/>
                  </a:lnTo>
                  <a:lnTo>
                    <a:pt x="493" y="261"/>
                  </a:lnTo>
                  <a:lnTo>
                    <a:pt x="493" y="266"/>
                  </a:lnTo>
                  <a:lnTo>
                    <a:pt x="493" y="273"/>
                  </a:lnTo>
                  <a:lnTo>
                    <a:pt x="493" y="280"/>
                  </a:lnTo>
                  <a:lnTo>
                    <a:pt x="493" y="289"/>
                  </a:lnTo>
                  <a:lnTo>
                    <a:pt x="491" y="297"/>
                  </a:lnTo>
                  <a:lnTo>
                    <a:pt x="491" y="304"/>
                  </a:lnTo>
                  <a:lnTo>
                    <a:pt x="489" y="311"/>
                  </a:lnTo>
                  <a:lnTo>
                    <a:pt x="489" y="323"/>
                  </a:lnTo>
                  <a:lnTo>
                    <a:pt x="489" y="330"/>
                  </a:lnTo>
                  <a:lnTo>
                    <a:pt x="486" y="339"/>
                  </a:lnTo>
                  <a:lnTo>
                    <a:pt x="486" y="349"/>
                  </a:lnTo>
                  <a:lnTo>
                    <a:pt x="484" y="361"/>
                  </a:lnTo>
                  <a:lnTo>
                    <a:pt x="481" y="370"/>
                  </a:lnTo>
                  <a:lnTo>
                    <a:pt x="479" y="382"/>
                  </a:lnTo>
                  <a:lnTo>
                    <a:pt x="477" y="391"/>
                  </a:lnTo>
                  <a:lnTo>
                    <a:pt x="474" y="403"/>
                  </a:lnTo>
                  <a:lnTo>
                    <a:pt x="470" y="415"/>
                  </a:lnTo>
                  <a:lnTo>
                    <a:pt x="467" y="427"/>
                  </a:lnTo>
                  <a:lnTo>
                    <a:pt x="465" y="437"/>
                  </a:lnTo>
                  <a:lnTo>
                    <a:pt x="462" y="451"/>
                  </a:lnTo>
                  <a:lnTo>
                    <a:pt x="455" y="463"/>
                  </a:lnTo>
                  <a:lnTo>
                    <a:pt x="451" y="472"/>
                  </a:lnTo>
                  <a:lnTo>
                    <a:pt x="446" y="486"/>
                  </a:lnTo>
                  <a:lnTo>
                    <a:pt x="441" y="498"/>
                  </a:lnTo>
                  <a:lnTo>
                    <a:pt x="434" y="510"/>
                  </a:lnTo>
                  <a:lnTo>
                    <a:pt x="429" y="522"/>
                  </a:lnTo>
                  <a:lnTo>
                    <a:pt x="422" y="534"/>
                  </a:lnTo>
                  <a:lnTo>
                    <a:pt x="415" y="548"/>
                  </a:lnTo>
                  <a:lnTo>
                    <a:pt x="406" y="558"/>
                  </a:lnTo>
                  <a:lnTo>
                    <a:pt x="398" y="572"/>
                  </a:lnTo>
                  <a:lnTo>
                    <a:pt x="389" y="584"/>
                  </a:lnTo>
                  <a:lnTo>
                    <a:pt x="382" y="596"/>
                  </a:lnTo>
                  <a:lnTo>
                    <a:pt x="370" y="607"/>
                  </a:lnTo>
                  <a:lnTo>
                    <a:pt x="360" y="622"/>
                  </a:lnTo>
                  <a:lnTo>
                    <a:pt x="351" y="634"/>
                  </a:lnTo>
                  <a:lnTo>
                    <a:pt x="342" y="645"/>
                  </a:lnTo>
                  <a:lnTo>
                    <a:pt x="327" y="657"/>
                  </a:lnTo>
                  <a:lnTo>
                    <a:pt x="318" y="672"/>
                  </a:lnTo>
                  <a:lnTo>
                    <a:pt x="304" y="681"/>
                  </a:lnTo>
                  <a:lnTo>
                    <a:pt x="292" y="695"/>
                  </a:lnTo>
                  <a:lnTo>
                    <a:pt x="275" y="705"/>
                  </a:lnTo>
                  <a:lnTo>
                    <a:pt x="261" y="717"/>
                  </a:lnTo>
                  <a:lnTo>
                    <a:pt x="247" y="728"/>
                  </a:lnTo>
                  <a:lnTo>
                    <a:pt x="232" y="740"/>
                  </a:lnTo>
                  <a:lnTo>
                    <a:pt x="213" y="750"/>
                  </a:lnTo>
                  <a:lnTo>
                    <a:pt x="197" y="762"/>
                  </a:lnTo>
                  <a:lnTo>
                    <a:pt x="180" y="771"/>
                  </a:lnTo>
                  <a:lnTo>
                    <a:pt x="164" y="783"/>
                  </a:lnTo>
                  <a:lnTo>
                    <a:pt x="142" y="790"/>
                  </a:lnTo>
                  <a:lnTo>
                    <a:pt x="123" y="802"/>
                  </a:lnTo>
                  <a:lnTo>
                    <a:pt x="102" y="812"/>
                  </a:lnTo>
                  <a:lnTo>
                    <a:pt x="83" y="821"/>
                  </a:lnTo>
                  <a:lnTo>
                    <a:pt x="76" y="826"/>
                  </a:lnTo>
                  <a:lnTo>
                    <a:pt x="81" y="831"/>
                  </a:lnTo>
                  <a:lnTo>
                    <a:pt x="83" y="833"/>
                  </a:lnTo>
                  <a:lnTo>
                    <a:pt x="90" y="835"/>
                  </a:lnTo>
                  <a:lnTo>
                    <a:pt x="97" y="838"/>
                  </a:lnTo>
                  <a:lnTo>
                    <a:pt x="107" y="842"/>
                  </a:lnTo>
                  <a:lnTo>
                    <a:pt x="114" y="842"/>
                  </a:lnTo>
                  <a:lnTo>
                    <a:pt x="123" y="845"/>
                  </a:lnTo>
                  <a:lnTo>
                    <a:pt x="130" y="847"/>
                  </a:lnTo>
                  <a:lnTo>
                    <a:pt x="138" y="850"/>
                  </a:lnTo>
                  <a:lnTo>
                    <a:pt x="145" y="852"/>
                  </a:lnTo>
                  <a:lnTo>
                    <a:pt x="149" y="852"/>
                  </a:lnTo>
                  <a:lnTo>
                    <a:pt x="152" y="854"/>
                  </a:lnTo>
                  <a:lnTo>
                    <a:pt x="154" y="857"/>
                  </a:lnTo>
                  <a:lnTo>
                    <a:pt x="154" y="854"/>
                  </a:lnTo>
                  <a:lnTo>
                    <a:pt x="157" y="852"/>
                  </a:lnTo>
                  <a:lnTo>
                    <a:pt x="164" y="850"/>
                  </a:lnTo>
                  <a:lnTo>
                    <a:pt x="173" y="847"/>
                  </a:lnTo>
                  <a:lnTo>
                    <a:pt x="180" y="840"/>
                  </a:lnTo>
                  <a:lnTo>
                    <a:pt x="192" y="835"/>
                  </a:lnTo>
                  <a:lnTo>
                    <a:pt x="199" y="831"/>
                  </a:lnTo>
                  <a:lnTo>
                    <a:pt x="206" y="828"/>
                  </a:lnTo>
                  <a:lnTo>
                    <a:pt x="213" y="823"/>
                  </a:lnTo>
                  <a:lnTo>
                    <a:pt x="221" y="821"/>
                  </a:lnTo>
                  <a:lnTo>
                    <a:pt x="230" y="816"/>
                  </a:lnTo>
                  <a:lnTo>
                    <a:pt x="237" y="809"/>
                  </a:lnTo>
                  <a:lnTo>
                    <a:pt x="244" y="804"/>
                  </a:lnTo>
                  <a:lnTo>
                    <a:pt x="254" y="800"/>
                  </a:lnTo>
                  <a:lnTo>
                    <a:pt x="261" y="795"/>
                  </a:lnTo>
                  <a:lnTo>
                    <a:pt x="270" y="788"/>
                  </a:lnTo>
                  <a:lnTo>
                    <a:pt x="280" y="781"/>
                  </a:lnTo>
                  <a:lnTo>
                    <a:pt x="289" y="776"/>
                  </a:lnTo>
                  <a:lnTo>
                    <a:pt x="299" y="769"/>
                  </a:lnTo>
                  <a:lnTo>
                    <a:pt x="308" y="762"/>
                  </a:lnTo>
                  <a:lnTo>
                    <a:pt x="318" y="755"/>
                  </a:lnTo>
                  <a:lnTo>
                    <a:pt x="327" y="745"/>
                  </a:lnTo>
                  <a:lnTo>
                    <a:pt x="337" y="738"/>
                  </a:lnTo>
                  <a:lnTo>
                    <a:pt x="346" y="731"/>
                  </a:lnTo>
                  <a:lnTo>
                    <a:pt x="358" y="721"/>
                  </a:lnTo>
                  <a:lnTo>
                    <a:pt x="368" y="712"/>
                  </a:lnTo>
                  <a:lnTo>
                    <a:pt x="377" y="700"/>
                  </a:lnTo>
                  <a:lnTo>
                    <a:pt x="387" y="691"/>
                  </a:lnTo>
                  <a:lnTo>
                    <a:pt x="396" y="679"/>
                  </a:lnTo>
                  <a:lnTo>
                    <a:pt x="406" y="669"/>
                  </a:lnTo>
                  <a:lnTo>
                    <a:pt x="413" y="657"/>
                  </a:lnTo>
                  <a:lnTo>
                    <a:pt x="425" y="645"/>
                  </a:lnTo>
                  <a:lnTo>
                    <a:pt x="432" y="636"/>
                  </a:lnTo>
                  <a:lnTo>
                    <a:pt x="443" y="624"/>
                  </a:lnTo>
                  <a:lnTo>
                    <a:pt x="451" y="610"/>
                  </a:lnTo>
                  <a:lnTo>
                    <a:pt x="460" y="596"/>
                  </a:lnTo>
                  <a:lnTo>
                    <a:pt x="467" y="581"/>
                  </a:lnTo>
                  <a:lnTo>
                    <a:pt x="474" y="569"/>
                  </a:lnTo>
                  <a:lnTo>
                    <a:pt x="481" y="555"/>
                  </a:lnTo>
                  <a:lnTo>
                    <a:pt x="489" y="543"/>
                  </a:lnTo>
                  <a:lnTo>
                    <a:pt x="496" y="527"/>
                  </a:lnTo>
                  <a:lnTo>
                    <a:pt x="505" y="513"/>
                  </a:lnTo>
                  <a:lnTo>
                    <a:pt x="510" y="496"/>
                  </a:lnTo>
                  <a:lnTo>
                    <a:pt x="515" y="479"/>
                  </a:lnTo>
                  <a:lnTo>
                    <a:pt x="519" y="463"/>
                  </a:lnTo>
                  <a:lnTo>
                    <a:pt x="526" y="446"/>
                  </a:lnTo>
                  <a:lnTo>
                    <a:pt x="529" y="429"/>
                  </a:lnTo>
                  <a:lnTo>
                    <a:pt x="531" y="410"/>
                  </a:lnTo>
                  <a:lnTo>
                    <a:pt x="536" y="394"/>
                  </a:lnTo>
                  <a:lnTo>
                    <a:pt x="538" y="377"/>
                  </a:lnTo>
                  <a:lnTo>
                    <a:pt x="541" y="356"/>
                  </a:lnTo>
                  <a:lnTo>
                    <a:pt x="543" y="337"/>
                  </a:lnTo>
                  <a:lnTo>
                    <a:pt x="543" y="318"/>
                  </a:lnTo>
                  <a:lnTo>
                    <a:pt x="545" y="297"/>
                  </a:lnTo>
                  <a:lnTo>
                    <a:pt x="543" y="275"/>
                  </a:lnTo>
                  <a:lnTo>
                    <a:pt x="543" y="256"/>
                  </a:lnTo>
                  <a:lnTo>
                    <a:pt x="541" y="235"/>
                  </a:lnTo>
                  <a:lnTo>
                    <a:pt x="541" y="213"/>
                  </a:lnTo>
                  <a:lnTo>
                    <a:pt x="538" y="209"/>
                  </a:lnTo>
                  <a:lnTo>
                    <a:pt x="536" y="199"/>
                  </a:lnTo>
                  <a:lnTo>
                    <a:pt x="534" y="192"/>
                  </a:lnTo>
                  <a:lnTo>
                    <a:pt x="531" y="183"/>
                  </a:lnTo>
                  <a:lnTo>
                    <a:pt x="529" y="173"/>
                  </a:lnTo>
                  <a:lnTo>
                    <a:pt x="524" y="164"/>
                  </a:lnTo>
                  <a:lnTo>
                    <a:pt x="517" y="154"/>
                  </a:lnTo>
                  <a:lnTo>
                    <a:pt x="512" y="142"/>
                  </a:lnTo>
                  <a:lnTo>
                    <a:pt x="505" y="130"/>
                  </a:lnTo>
                  <a:lnTo>
                    <a:pt x="500" y="119"/>
                  </a:lnTo>
                  <a:lnTo>
                    <a:pt x="489" y="107"/>
                  </a:lnTo>
                  <a:lnTo>
                    <a:pt x="479" y="95"/>
                  </a:lnTo>
                  <a:lnTo>
                    <a:pt x="467" y="83"/>
                  </a:lnTo>
                  <a:lnTo>
                    <a:pt x="455" y="73"/>
                  </a:lnTo>
                  <a:lnTo>
                    <a:pt x="446" y="66"/>
                  </a:lnTo>
                  <a:lnTo>
                    <a:pt x="439" y="62"/>
                  </a:lnTo>
                  <a:lnTo>
                    <a:pt x="432" y="54"/>
                  </a:lnTo>
                  <a:lnTo>
                    <a:pt x="425" y="50"/>
                  </a:lnTo>
                  <a:lnTo>
                    <a:pt x="413" y="43"/>
                  </a:lnTo>
                  <a:lnTo>
                    <a:pt x="406" y="38"/>
                  </a:lnTo>
                  <a:lnTo>
                    <a:pt x="396" y="36"/>
                  </a:lnTo>
                  <a:lnTo>
                    <a:pt x="387" y="31"/>
                  </a:lnTo>
                  <a:lnTo>
                    <a:pt x="375" y="26"/>
                  </a:lnTo>
                  <a:lnTo>
                    <a:pt x="365" y="21"/>
                  </a:lnTo>
                  <a:lnTo>
                    <a:pt x="353" y="19"/>
                  </a:lnTo>
                  <a:lnTo>
                    <a:pt x="342" y="17"/>
                  </a:lnTo>
                  <a:lnTo>
                    <a:pt x="330" y="12"/>
                  </a:lnTo>
                  <a:lnTo>
                    <a:pt x="318" y="9"/>
                  </a:lnTo>
                  <a:lnTo>
                    <a:pt x="304" y="7"/>
                  </a:lnTo>
                  <a:lnTo>
                    <a:pt x="292" y="7"/>
                  </a:lnTo>
                  <a:lnTo>
                    <a:pt x="277" y="5"/>
                  </a:lnTo>
                  <a:lnTo>
                    <a:pt x="261" y="2"/>
                  </a:lnTo>
                  <a:lnTo>
                    <a:pt x="247" y="0"/>
                  </a:lnTo>
                  <a:lnTo>
                    <a:pt x="232" y="0"/>
                  </a:lnTo>
                  <a:lnTo>
                    <a:pt x="213" y="0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64" y="5"/>
                  </a:lnTo>
                  <a:lnTo>
                    <a:pt x="145" y="5"/>
                  </a:lnTo>
                  <a:lnTo>
                    <a:pt x="126" y="7"/>
                  </a:lnTo>
                  <a:lnTo>
                    <a:pt x="107" y="9"/>
                  </a:lnTo>
                  <a:lnTo>
                    <a:pt x="88" y="14"/>
                  </a:lnTo>
                  <a:lnTo>
                    <a:pt x="66" y="17"/>
                  </a:lnTo>
                  <a:lnTo>
                    <a:pt x="45" y="21"/>
                  </a:lnTo>
                  <a:lnTo>
                    <a:pt x="21" y="28"/>
                  </a:lnTo>
                  <a:lnTo>
                    <a:pt x="0" y="36"/>
                  </a:lnTo>
                  <a:lnTo>
                    <a:pt x="5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60" name="Freeform 195"/>
            <p:cNvSpPr>
              <a:spLocks/>
            </p:cNvSpPr>
            <p:nvPr/>
          </p:nvSpPr>
          <p:spPr bwMode="auto">
            <a:xfrm>
              <a:off x="2922" y="1502"/>
              <a:ext cx="491" cy="691"/>
            </a:xfrm>
            <a:custGeom>
              <a:avLst/>
              <a:gdLst>
                <a:gd name="T0" fmla="*/ 21 w 491"/>
                <a:gd name="T1" fmla="*/ 36 h 691"/>
                <a:gd name="T2" fmla="*/ 54 w 491"/>
                <a:gd name="T3" fmla="*/ 24 h 691"/>
                <a:gd name="T4" fmla="*/ 83 w 491"/>
                <a:gd name="T5" fmla="*/ 17 h 691"/>
                <a:gd name="T6" fmla="*/ 114 w 491"/>
                <a:gd name="T7" fmla="*/ 10 h 691"/>
                <a:gd name="T8" fmla="*/ 151 w 491"/>
                <a:gd name="T9" fmla="*/ 3 h 691"/>
                <a:gd name="T10" fmla="*/ 192 w 491"/>
                <a:gd name="T11" fmla="*/ 0 h 691"/>
                <a:gd name="T12" fmla="*/ 234 w 491"/>
                <a:gd name="T13" fmla="*/ 0 h 691"/>
                <a:gd name="T14" fmla="*/ 275 w 491"/>
                <a:gd name="T15" fmla="*/ 3 h 691"/>
                <a:gd name="T16" fmla="*/ 315 w 491"/>
                <a:gd name="T17" fmla="*/ 12 h 691"/>
                <a:gd name="T18" fmla="*/ 355 w 491"/>
                <a:gd name="T19" fmla="*/ 26 h 691"/>
                <a:gd name="T20" fmla="*/ 391 w 491"/>
                <a:gd name="T21" fmla="*/ 48 h 691"/>
                <a:gd name="T22" fmla="*/ 427 w 491"/>
                <a:gd name="T23" fmla="*/ 79 h 691"/>
                <a:gd name="T24" fmla="*/ 453 w 491"/>
                <a:gd name="T25" fmla="*/ 119 h 691"/>
                <a:gd name="T26" fmla="*/ 476 w 491"/>
                <a:gd name="T27" fmla="*/ 166 h 691"/>
                <a:gd name="T28" fmla="*/ 491 w 491"/>
                <a:gd name="T29" fmla="*/ 211 h 691"/>
                <a:gd name="T30" fmla="*/ 491 w 491"/>
                <a:gd name="T31" fmla="*/ 240 h 691"/>
                <a:gd name="T32" fmla="*/ 483 w 491"/>
                <a:gd name="T33" fmla="*/ 283 h 691"/>
                <a:gd name="T34" fmla="*/ 474 w 491"/>
                <a:gd name="T35" fmla="*/ 316 h 691"/>
                <a:gd name="T36" fmla="*/ 462 w 491"/>
                <a:gd name="T37" fmla="*/ 349 h 691"/>
                <a:gd name="T38" fmla="*/ 443 w 491"/>
                <a:gd name="T39" fmla="*/ 380 h 691"/>
                <a:gd name="T40" fmla="*/ 422 w 491"/>
                <a:gd name="T41" fmla="*/ 418 h 691"/>
                <a:gd name="T42" fmla="*/ 391 w 491"/>
                <a:gd name="T43" fmla="*/ 456 h 691"/>
                <a:gd name="T44" fmla="*/ 355 w 491"/>
                <a:gd name="T45" fmla="*/ 499 h 691"/>
                <a:gd name="T46" fmla="*/ 310 w 491"/>
                <a:gd name="T47" fmla="*/ 541 h 691"/>
                <a:gd name="T48" fmla="*/ 258 w 491"/>
                <a:gd name="T49" fmla="*/ 586 h 691"/>
                <a:gd name="T50" fmla="*/ 197 w 491"/>
                <a:gd name="T51" fmla="*/ 631 h 691"/>
                <a:gd name="T52" fmla="*/ 128 w 491"/>
                <a:gd name="T53" fmla="*/ 679 h 691"/>
                <a:gd name="T54" fmla="*/ 2 w 491"/>
                <a:gd name="T55" fmla="*/ 660 h 691"/>
                <a:gd name="T56" fmla="*/ 33 w 491"/>
                <a:gd name="T57" fmla="*/ 646 h 691"/>
                <a:gd name="T58" fmla="*/ 59 w 491"/>
                <a:gd name="T59" fmla="*/ 634 h 691"/>
                <a:gd name="T60" fmla="*/ 90 w 491"/>
                <a:gd name="T61" fmla="*/ 615 h 691"/>
                <a:gd name="T62" fmla="*/ 123 w 491"/>
                <a:gd name="T63" fmla="*/ 596 h 691"/>
                <a:gd name="T64" fmla="*/ 161 w 491"/>
                <a:gd name="T65" fmla="*/ 572 h 691"/>
                <a:gd name="T66" fmla="*/ 199 w 491"/>
                <a:gd name="T67" fmla="*/ 546 h 691"/>
                <a:gd name="T68" fmla="*/ 237 w 491"/>
                <a:gd name="T69" fmla="*/ 515 h 691"/>
                <a:gd name="T70" fmla="*/ 275 w 491"/>
                <a:gd name="T71" fmla="*/ 480 h 691"/>
                <a:gd name="T72" fmla="*/ 310 w 491"/>
                <a:gd name="T73" fmla="*/ 444 h 691"/>
                <a:gd name="T74" fmla="*/ 344 w 491"/>
                <a:gd name="T75" fmla="*/ 404 h 691"/>
                <a:gd name="T76" fmla="*/ 372 w 491"/>
                <a:gd name="T77" fmla="*/ 359 h 691"/>
                <a:gd name="T78" fmla="*/ 398 w 491"/>
                <a:gd name="T79" fmla="*/ 313 h 691"/>
                <a:gd name="T80" fmla="*/ 415 w 491"/>
                <a:gd name="T81" fmla="*/ 264 h 691"/>
                <a:gd name="T82" fmla="*/ 427 w 491"/>
                <a:gd name="T83" fmla="*/ 211 h 691"/>
                <a:gd name="T84" fmla="*/ 422 w 491"/>
                <a:gd name="T85" fmla="*/ 185 h 691"/>
                <a:gd name="T86" fmla="*/ 410 w 491"/>
                <a:gd name="T87" fmla="*/ 150 h 691"/>
                <a:gd name="T88" fmla="*/ 384 w 491"/>
                <a:gd name="T89" fmla="*/ 109 h 691"/>
                <a:gd name="T90" fmla="*/ 344 w 491"/>
                <a:gd name="T91" fmla="*/ 74 h 691"/>
                <a:gd name="T92" fmla="*/ 315 w 491"/>
                <a:gd name="T93" fmla="*/ 60 h 691"/>
                <a:gd name="T94" fmla="*/ 280 w 491"/>
                <a:gd name="T95" fmla="*/ 48 h 691"/>
                <a:gd name="T96" fmla="*/ 242 w 491"/>
                <a:gd name="T97" fmla="*/ 43 h 691"/>
                <a:gd name="T98" fmla="*/ 194 w 491"/>
                <a:gd name="T99" fmla="*/ 43 h 691"/>
                <a:gd name="T100" fmla="*/ 140 w 491"/>
                <a:gd name="T101" fmla="*/ 50 h 691"/>
                <a:gd name="T102" fmla="*/ 78 w 491"/>
                <a:gd name="T103" fmla="*/ 64 h 691"/>
                <a:gd name="T104" fmla="*/ 7 w 491"/>
                <a:gd name="T105" fmla="*/ 90 h 69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91"/>
                <a:gd name="T160" fmla="*/ 0 h 691"/>
                <a:gd name="T161" fmla="*/ 491 w 491"/>
                <a:gd name="T162" fmla="*/ 691 h 69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91" h="691">
                  <a:moveTo>
                    <a:pt x="14" y="41"/>
                  </a:moveTo>
                  <a:lnTo>
                    <a:pt x="14" y="38"/>
                  </a:lnTo>
                  <a:lnTo>
                    <a:pt x="16" y="38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8" y="29"/>
                  </a:lnTo>
                  <a:lnTo>
                    <a:pt x="49" y="26"/>
                  </a:lnTo>
                  <a:lnTo>
                    <a:pt x="54" y="24"/>
                  </a:lnTo>
                  <a:lnTo>
                    <a:pt x="61" y="22"/>
                  </a:lnTo>
                  <a:lnTo>
                    <a:pt x="68" y="22"/>
                  </a:lnTo>
                  <a:lnTo>
                    <a:pt x="78" y="19"/>
                  </a:lnTo>
                  <a:lnTo>
                    <a:pt x="83" y="17"/>
                  </a:lnTo>
                  <a:lnTo>
                    <a:pt x="90" y="17"/>
                  </a:lnTo>
                  <a:lnTo>
                    <a:pt x="99" y="14"/>
                  </a:lnTo>
                  <a:lnTo>
                    <a:pt x="106" y="12"/>
                  </a:lnTo>
                  <a:lnTo>
                    <a:pt x="114" y="10"/>
                  </a:lnTo>
                  <a:lnTo>
                    <a:pt x="125" y="7"/>
                  </a:lnTo>
                  <a:lnTo>
                    <a:pt x="132" y="5"/>
                  </a:lnTo>
                  <a:lnTo>
                    <a:pt x="144" y="5"/>
                  </a:lnTo>
                  <a:lnTo>
                    <a:pt x="151" y="3"/>
                  </a:lnTo>
                  <a:lnTo>
                    <a:pt x="163" y="3"/>
                  </a:lnTo>
                  <a:lnTo>
                    <a:pt x="170" y="0"/>
                  </a:lnTo>
                  <a:lnTo>
                    <a:pt x="182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3" y="0"/>
                  </a:lnTo>
                  <a:lnTo>
                    <a:pt x="225" y="0"/>
                  </a:lnTo>
                  <a:lnTo>
                    <a:pt x="234" y="0"/>
                  </a:lnTo>
                  <a:lnTo>
                    <a:pt x="244" y="0"/>
                  </a:lnTo>
                  <a:lnTo>
                    <a:pt x="253" y="0"/>
                  </a:lnTo>
                  <a:lnTo>
                    <a:pt x="263" y="3"/>
                  </a:lnTo>
                  <a:lnTo>
                    <a:pt x="275" y="3"/>
                  </a:lnTo>
                  <a:lnTo>
                    <a:pt x="284" y="5"/>
                  </a:lnTo>
                  <a:lnTo>
                    <a:pt x="294" y="5"/>
                  </a:lnTo>
                  <a:lnTo>
                    <a:pt x="306" y="10"/>
                  </a:lnTo>
                  <a:lnTo>
                    <a:pt x="315" y="12"/>
                  </a:lnTo>
                  <a:lnTo>
                    <a:pt x="325" y="14"/>
                  </a:lnTo>
                  <a:lnTo>
                    <a:pt x="334" y="19"/>
                  </a:lnTo>
                  <a:lnTo>
                    <a:pt x="346" y="22"/>
                  </a:lnTo>
                  <a:lnTo>
                    <a:pt x="355" y="26"/>
                  </a:lnTo>
                  <a:lnTo>
                    <a:pt x="365" y="31"/>
                  </a:lnTo>
                  <a:lnTo>
                    <a:pt x="374" y="36"/>
                  </a:lnTo>
                  <a:lnTo>
                    <a:pt x="384" y="43"/>
                  </a:lnTo>
                  <a:lnTo>
                    <a:pt x="391" y="48"/>
                  </a:lnTo>
                  <a:lnTo>
                    <a:pt x="400" y="55"/>
                  </a:lnTo>
                  <a:lnTo>
                    <a:pt x="410" y="62"/>
                  </a:lnTo>
                  <a:lnTo>
                    <a:pt x="419" y="69"/>
                  </a:lnTo>
                  <a:lnTo>
                    <a:pt x="427" y="79"/>
                  </a:lnTo>
                  <a:lnTo>
                    <a:pt x="434" y="88"/>
                  </a:lnTo>
                  <a:lnTo>
                    <a:pt x="441" y="98"/>
                  </a:lnTo>
                  <a:lnTo>
                    <a:pt x="448" y="107"/>
                  </a:lnTo>
                  <a:lnTo>
                    <a:pt x="453" y="119"/>
                  </a:lnTo>
                  <a:lnTo>
                    <a:pt x="460" y="128"/>
                  </a:lnTo>
                  <a:lnTo>
                    <a:pt x="467" y="140"/>
                  </a:lnTo>
                  <a:lnTo>
                    <a:pt x="472" y="152"/>
                  </a:lnTo>
                  <a:lnTo>
                    <a:pt x="476" y="166"/>
                  </a:lnTo>
                  <a:lnTo>
                    <a:pt x="483" y="181"/>
                  </a:lnTo>
                  <a:lnTo>
                    <a:pt x="486" y="195"/>
                  </a:lnTo>
                  <a:lnTo>
                    <a:pt x="491" y="211"/>
                  </a:lnTo>
                  <a:lnTo>
                    <a:pt x="491" y="221"/>
                  </a:lnTo>
                  <a:lnTo>
                    <a:pt x="491" y="226"/>
                  </a:lnTo>
                  <a:lnTo>
                    <a:pt x="491" y="233"/>
                  </a:lnTo>
                  <a:lnTo>
                    <a:pt x="491" y="240"/>
                  </a:lnTo>
                  <a:lnTo>
                    <a:pt x="491" y="249"/>
                  </a:lnTo>
                  <a:lnTo>
                    <a:pt x="488" y="259"/>
                  </a:lnTo>
                  <a:lnTo>
                    <a:pt x="486" y="271"/>
                  </a:lnTo>
                  <a:lnTo>
                    <a:pt x="483" y="283"/>
                  </a:lnTo>
                  <a:lnTo>
                    <a:pt x="481" y="294"/>
                  </a:lnTo>
                  <a:lnTo>
                    <a:pt x="479" y="302"/>
                  </a:lnTo>
                  <a:lnTo>
                    <a:pt x="476" y="309"/>
                  </a:lnTo>
                  <a:lnTo>
                    <a:pt x="474" y="316"/>
                  </a:lnTo>
                  <a:lnTo>
                    <a:pt x="472" y="325"/>
                  </a:lnTo>
                  <a:lnTo>
                    <a:pt x="467" y="332"/>
                  </a:lnTo>
                  <a:lnTo>
                    <a:pt x="465" y="340"/>
                  </a:lnTo>
                  <a:lnTo>
                    <a:pt x="462" y="349"/>
                  </a:lnTo>
                  <a:lnTo>
                    <a:pt x="460" y="356"/>
                  </a:lnTo>
                  <a:lnTo>
                    <a:pt x="453" y="366"/>
                  </a:lnTo>
                  <a:lnTo>
                    <a:pt x="448" y="373"/>
                  </a:lnTo>
                  <a:lnTo>
                    <a:pt x="443" y="380"/>
                  </a:lnTo>
                  <a:lnTo>
                    <a:pt x="438" y="389"/>
                  </a:lnTo>
                  <a:lnTo>
                    <a:pt x="431" y="399"/>
                  </a:lnTo>
                  <a:lnTo>
                    <a:pt x="427" y="408"/>
                  </a:lnTo>
                  <a:lnTo>
                    <a:pt x="422" y="418"/>
                  </a:lnTo>
                  <a:lnTo>
                    <a:pt x="415" y="427"/>
                  </a:lnTo>
                  <a:lnTo>
                    <a:pt x="408" y="437"/>
                  </a:lnTo>
                  <a:lnTo>
                    <a:pt x="400" y="446"/>
                  </a:lnTo>
                  <a:lnTo>
                    <a:pt x="391" y="456"/>
                  </a:lnTo>
                  <a:lnTo>
                    <a:pt x="384" y="468"/>
                  </a:lnTo>
                  <a:lnTo>
                    <a:pt x="374" y="477"/>
                  </a:lnTo>
                  <a:lnTo>
                    <a:pt x="365" y="487"/>
                  </a:lnTo>
                  <a:lnTo>
                    <a:pt x="355" y="499"/>
                  </a:lnTo>
                  <a:lnTo>
                    <a:pt x="346" y="510"/>
                  </a:lnTo>
                  <a:lnTo>
                    <a:pt x="334" y="520"/>
                  </a:lnTo>
                  <a:lnTo>
                    <a:pt x="322" y="529"/>
                  </a:lnTo>
                  <a:lnTo>
                    <a:pt x="310" y="541"/>
                  </a:lnTo>
                  <a:lnTo>
                    <a:pt x="299" y="553"/>
                  </a:lnTo>
                  <a:lnTo>
                    <a:pt x="284" y="563"/>
                  </a:lnTo>
                  <a:lnTo>
                    <a:pt x="272" y="575"/>
                  </a:lnTo>
                  <a:lnTo>
                    <a:pt x="258" y="586"/>
                  </a:lnTo>
                  <a:lnTo>
                    <a:pt x="244" y="598"/>
                  </a:lnTo>
                  <a:lnTo>
                    <a:pt x="230" y="608"/>
                  </a:lnTo>
                  <a:lnTo>
                    <a:pt x="213" y="620"/>
                  </a:lnTo>
                  <a:lnTo>
                    <a:pt x="197" y="631"/>
                  </a:lnTo>
                  <a:lnTo>
                    <a:pt x="182" y="643"/>
                  </a:lnTo>
                  <a:lnTo>
                    <a:pt x="163" y="655"/>
                  </a:lnTo>
                  <a:lnTo>
                    <a:pt x="147" y="667"/>
                  </a:lnTo>
                  <a:lnTo>
                    <a:pt x="128" y="679"/>
                  </a:lnTo>
                  <a:lnTo>
                    <a:pt x="109" y="691"/>
                  </a:lnTo>
                  <a:lnTo>
                    <a:pt x="0" y="662"/>
                  </a:lnTo>
                  <a:lnTo>
                    <a:pt x="2" y="660"/>
                  </a:lnTo>
                  <a:lnTo>
                    <a:pt x="7" y="658"/>
                  </a:lnTo>
                  <a:lnTo>
                    <a:pt x="16" y="655"/>
                  </a:lnTo>
                  <a:lnTo>
                    <a:pt x="23" y="650"/>
                  </a:lnTo>
                  <a:lnTo>
                    <a:pt x="33" y="646"/>
                  </a:lnTo>
                  <a:lnTo>
                    <a:pt x="38" y="641"/>
                  </a:lnTo>
                  <a:lnTo>
                    <a:pt x="45" y="639"/>
                  </a:lnTo>
                  <a:lnTo>
                    <a:pt x="52" y="636"/>
                  </a:lnTo>
                  <a:lnTo>
                    <a:pt x="59" y="634"/>
                  </a:lnTo>
                  <a:lnTo>
                    <a:pt x="66" y="627"/>
                  </a:lnTo>
                  <a:lnTo>
                    <a:pt x="73" y="624"/>
                  </a:lnTo>
                  <a:lnTo>
                    <a:pt x="80" y="620"/>
                  </a:lnTo>
                  <a:lnTo>
                    <a:pt x="90" y="615"/>
                  </a:lnTo>
                  <a:lnTo>
                    <a:pt x="97" y="610"/>
                  </a:lnTo>
                  <a:lnTo>
                    <a:pt x="104" y="605"/>
                  </a:lnTo>
                  <a:lnTo>
                    <a:pt x="114" y="601"/>
                  </a:lnTo>
                  <a:lnTo>
                    <a:pt x="123" y="596"/>
                  </a:lnTo>
                  <a:lnTo>
                    <a:pt x="130" y="589"/>
                  </a:lnTo>
                  <a:lnTo>
                    <a:pt x="142" y="584"/>
                  </a:lnTo>
                  <a:lnTo>
                    <a:pt x="149" y="577"/>
                  </a:lnTo>
                  <a:lnTo>
                    <a:pt x="161" y="572"/>
                  </a:lnTo>
                  <a:lnTo>
                    <a:pt x="168" y="565"/>
                  </a:lnTo>
                  <a:lnTo>
                    <a:pt x="178" y="558"/>
                  </a:lnTo>
                  <a:lnTo>
                    <a:pt x="187" y="553"/>
                  </a:lnTo>
                  <a:lnTo>
                    <a:pt x="199" y="546"/>
                  </a:lnTo>
                  <a:lnTo>
                    <a:pt x="208" y="537"/>
                  </a:lnTo>
                  <a:lnTo>
                    <a:pt x="218" y="529"/>
                  </a:lnTo>
                  <a:lnTo>
                    <a:pt x="227" y="522"/>
                  </a:lnTo>
                  <a:lnTo>
                    <a:pt x="237" y="515"/>
                  </a:lnTo>
                  <a:lnTo>
                    <a:pt x="244" y="506"/>
                  </a:lnTo>
                  <a:lnTo>
                    <a:pt x="256" y="496"/>
                  </a:lnTo>
                  <a:lnTo>
                    <a:pt x="263" y="489"/>
                  </a:lnTo>
                  <a:lnTo>
                    <a:pt x="275" y="480"/>
                  </a:lnTo>
                  <a:lnTo>
                    <a:pt x="282" y="470"/>
                  </a:lnTo>
                  <a:lnTo>
                    <a:pt x="291" y="461"/>
                  </a:lnTo>
                  <a:lnTo>
                    <a:pt x="299" y="453"/>
                  </a:lnTo>
                  <a:lnTo>
                    <a:pt x="310" y="444"/>
                  </a:lnTo>
                  <a:lnTo>
                    <a:pt x="317" y="432"/>
                  </a:lnTo>
                  <a:lnTo>
                    <a:pt x="325" y="423"/>
                  </a:lnTo>
                  <a:lnTo>
                    <a:pt x="334" y="413"/>
                  </a:lnTo>
                  <a:lnTo>
                    <a:pt x="344" y="404"/>
                  </a:lnTo>
                  <a:lnTo>
                    <a:pt x="348" y="392"/>
                  </a:lnTo>
                  <a:lnTo>
                    <a:pt x="358" y="380"/>
                  </a:lnTo>
                  <a:lnTo>
                    <a:pt x="365" y="370"/>
                  </a:lnTo>
                  <a:lnTo>
                    <a:pt x="372" y="359"/>
                  </a:lnTo>
                  <a:lnTo>
                    <a:pt x="379" y="347"/>
                  </a:lnTo>
                  <a:lnTo>
                    <a:pt x="384" y="335"/>
                  </a:lnTo>
                  <a:lnTo>
                    <a:pt x="391" y="325"/>
                  </a:lnTo>
                  <a:lnTo>
                    <a:pt x="398" y="313"/>
                  </a:lnTo>
                  <a:lnTo>
                    <a:pt x="400" y="302"/>
                  </a:lnTo>
                  <a:lnTo>
                    <a:pt x="405" y="287"/>
                  </a:lnTo>
                  <a:lnTo>
                    <a:pt x="410" y="276"/>
                  </a:lnTo>
                  <a:lnTo>
                    <a:pt x="415" y="264"/>
                  </a:lnTo>
                  <a:lnTo>
                    <a:pt x="417" y="249"/>
                  </a:lnTo>
                  <a:lnTo>
                    <a:pt x="422" y="238"/>
                  </a:lnTo>
                  <a:lnTo>
                    <a:pt x="424" y="223"/>
                  </a:lnTo>
                  <a:lnTo>
                    <a:pt x="427" y="211"/>
                  </a:lnTo>
                  <a:lnTo>
                    <a:pt x="427" y="207"/>
                  </a:lnTo>
                  <a:lnTo>
                    <a:pt x="424" y="200"/>
                  </a:lnTo>
                  <a:lnTo>
                    <a:pt x="422" y="190"/>
                  </a:lnTo>
                  <a:lnTo>
                    <a:pt x="422" y="185"/>
                  </a:lnTo>
                  <a:lnTo>
                    <a:pt x="419" y="176"/>
                  </a:lnTo>
                  <a:lnTo>
                    <a:pt x="417" y="169"/>
                  </a:lnTo>
                  <a:lnTo>
                    <a:pt x="415" y="159"/>
                  </a:lnTo>
                  <a:lnTo>
                    <a:pt x="410" y="150"/>
                  </a:lnTo>
                  <a:lnTo>
                    <a:pt x="405" y="140"/>
                  </a:lnTo>
                  <a:lnTo>
                    <a:pt x="400" y="131"/>
                  </a:lnTo>
                  <a:lnTo>
                    <a:pt x="391" y="119"/>
                  </a:lnTo>
                  <a:lnTo>
                    <a:pt x="384" y="109"/>
                  </a:lnTo>
                  <a:lnTo>
                    <a:pt x="377" y="100"/>
                  </a:lnTo>
                  <a:lnTo>
                    <a:pt x="367" y="90"/>
                  </a:lnTo>
                  <a:lnTo>
                    <a:pt x="355" y="81"/>
                  </a:lnTo>
                  <a:lnTo>
                    <a:pt x="344" y="74"/>
                  </a:lnTo>
                  <a:lnTo>
                    <a:pt x="336" y="69"/>
                  </a:lnTo>
                  <a:lnTo>
                    <a:pt x="329" y="64"/>
                  </a:lnTo>
                  <a:lnTo>
                    <a:pt x="322" y="62"/>
                  </a:lnTo>
                  <a:lnTo>
                    <a:pt x="315" y="60"/>
                  </a:lnTo>
                  <a:lnTo>
                    <a:pt x="308" y="55"/>
                  </a:lnTo>
                  <a:lnTo>
                    <a:pt x="299" y="52"/>
                  </a:lnTo>
                  <a:lnTo>
                    <a:pt x="289" y="48"/>
                  </a:lnTo>
                  <a:lnTo>
                    <a:pt x="280" y="48"/>
                  </a:lnTo>
                  <a:lnTo>
                    <a:pt x="270" y="45"/>
                  </a:lnTo>
                  <a:lnTo>
                    <a:pt x="261" y="43"/>
                  </a:lnTo>
                  <a:lnTo>
                    <a:pt x="251" y="43"/>
                  </a:lnTo>
                  <a:lnTo>
                    <a:pt x="242" y="43"/>
                  </a:lnTo>
                  <a:lnTo>
                    <a:pt x="230" y="41"/>
                  </a:lnTo>
                  <a:lnTo>
                    <a:pt x="218" y="41"/>
                  </a:lnTo>
                  <a:lnTo>
                    <a:pt x="206" y="41"/>
                  </a:lnTo>
                  <a:lnTo>
                    <a:pt x="194" y="43"/>
                  </a:lnTo>
                  <a:lnTo>
                    <a:pt x="180" y="43"/>
                  </a:lnTo>
                  <a:lnTo>
                    <a:pt x="168" y="45"/>
                  </a:lnTo>
                  <a:lnTo>
                    <a:pt x="154" y="45"/>
                  </a:lnTo>
                  <a:lnTo>
                    <a:pt x="140" y="50"/>
                  </a:lnTo>
                  <a:lnTo>
                    <a:pt x="123" y="52"/>
                  </a:lnTo>
                  <a:lnTo>
                    <a:pt x="109" y="57"/>
                  </a:lnTo>
                  <a:lnTo>
                    <a:pt x="92" y="60"/>
                  </a:lnTo>
                  <a:lnTo>
                    <a:pt x="78" y="64"/>
                  </a:lnTo>
                  <a:lnTo>
                    <a:pt x="59" y="69"/>
                  </a:lnTo>
                  <a:lnTo>
                    <a:pt x="42" y="76"/>
                  </a:lnTo>
                  <a:lnTo>
                    <a:pt x="23" y="83"/>
                  </a:lnTo>
                  <a:lnTo>
                    <a:pt x="7" y="90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61" name="Freeform 196"/>
            <p:cNvSpPr>
              <a:spLocks/>
            </p:cNvSpPr>
            <p:nvPr/>
          </p:nvSpPr>
          <p:spPr bwMode="auto">
            <a:xfrm>
              <a:off x="1302" y="2829"/>
              <a:ext cx="920" cy="560"/>
            </a:xfrm>
            <a:custGeom>
              <a:avLst/>
              <a:gdLst>
                <a:gd name="T0" fmla="*/ 57 w 920"/>
                <a:gd name="T1" fmla="*/ 12 h 560"/>
                <a:gd name="T2" fmla="*/ 71 w 920"/>
                <a:gd name="T3" fmla="*/ 33 h 560"/>
                <a:gd name="T4" fmla="*/ 88 w 920"/>
                <a:gd name="T5" fmla="*/ 57 h 560"/>
                <a:gd name="T6" fmla="*/ 107 w 920"/>
                <a:gd name="T7" fmla="*/ 83 h 560"/>
                <a:gd name="T8" fmla="*/ 126 w 920"/>
                <a:gd name="T9" fmla="*/ 109 h 560"/>
                <a:gd name="T10" fmla="*/ 152 w 920"/>
                <a:gd name="T11" fmla="*/ 142 h 560"/>
                <a:gd name="T12" fmla="*/ 178 w 920"/>
                <a:gd name="T13" fmla="*/ 175 h 560"/>
                <a:gd name="T14" fmla="*/ 209 w 920"/>
                <a:gd name="T15" fmla="*/ 213 h 560"/>
                <a:gd name="T16" fmla="*/ 242 w 920"/>
                <a:gd name="T17" fmla="*/ 249 h 560"/>
                <a:gd name="T18" fmla="*/ 273 w 920"/>
                <a:gd name="T19" fmla="*/ 285 h 560"/>
                <a:gd name="T20" fmla="*/ 308 w 920"/>
                <a:gd name="T21" fmla="*/ 320 h 560"/>
                <a:gd name="T22" fmla="*/ 344 w 920"/>
                <a:gd name="T23" fmla="*/ 356 h 560"/>
                <a:gd name="T24" fmla="*/ 379 w 920"/>
                <a:gd name="T25" fmla="*/ 387 h 560"/>
                <a:gd name="T26" fmla="*/ 415 w 920"/>
                <a:gd name="T27" fmla="*/ 417 h 560"/>
                <a:gd name="T28" fmla="*/ 453 w 920"/>
                <a:gd name="T29" fmla="*/ 444 h 560"/>
                <a:gd name="T30" fmla="*/ 488 w 920"/>
                <a:gd name="T31" fmla="*/ 470 h 560"/>
                <a:gd name="T32" fmla="*/ 526 w 920"/>
                <a:gd name="T33" fmla="*/ 486 h 560"/>
                <a:gd name="T34" fmla="*/ 562 w 920"/>
                <a:gd name="T35" fmla="*/ 501 h 560"/>
                <a:gd name="T36" fmla="*/ 598 w 920"/>
                <a:gd name="T37" fmla="*/ 508 h 560"/>
                <a:gd name="T38" fmla="*/ 633 w 920"/>
                <a:gd name="T39" fmla="*/ 510 h 560"/>
                <a:gd name="T40" fmla="*/ 664 w 920"/>
                <a:gd name="T41" fmla="*/ 505 h 560"/>
                <a:gd name="T42" fmla="*/ 690 w 920"/>
                <a:gd name="T43" fmla="*/ 498 h 560"/>
                <a:gd name="T44" fmla="*/ 716 w 920"/>
                <a:gd name="T45" fmla="*/ 491 h 560"/>
                <a:gd name="T46" fmla="*/ 737 w 920"/>
                <a:gd name="T47" fmla="*/ 484 h 560"/>
                <a:gd name="T48" fmla="*/ 759 w 920"/>
                <a:gd name="T49" fmla="*/ 474 h 560"/>
                <a:gd name="T50" fmla="*/ 787 w 920"/>
                <a:gd name="T51" fmla="*/ 455 h 560"/>
                <a:gd name="T52" fmla="*/ 813 w 920"/>
                <a:gd name="T53" fmla="*/ 432 h 560"/>
                <a:gd name="T54" fmla="*/ 832 w 920"/>
                <a:gd name="T55" fmla="*/ 410 h 560"/>
                <a:gd name="T56" fmla="*/ 844 w 920"/>
                <a:gd name="T57" fmla="*/ 384 h 560"/>
                <a:gd name="T58" fmla="*/ 851 w 920"/>
                <a:gd name="T59" fmla="*/ 361 h 560"/>
                <a:gd name="T60" fmla="*/ 856 w 920"/>
                <a:gd name="T61" fmla="*/ 337 h 560"/>
                <a:gd name="T62" fmla="*/ 858 w 920"/>
                <a:gd name="T63" fmla="*/ 325 h 560"/>
                <a:gd name="T64" fmla="*/ 918 w 920"/>
                <a:gd name="T65" fmla="*/ 361 h 560"/>
                <a:gd name="T66" fmla="*/ 911 w 920"/>
                <a:gd name="T67" fmla="*/ 380 h 560"/>
                <a:gd name="T68" fmla="*/ 901 w 920"/>
                <a:gd name="T69" fmla="*/ 406 h 560"/>
                <a:gd name="T70" fmla="*/ 887 w 920"/>
                <a:gd name="T71" fmla="*/ 436 h 560"/>
                <a:gd name="T72" fmla="*/ 868 w 920"/>
                <a:gd name="T73" fmla="*/ 470 h 560"/>
                <a:gd name="T74" fmla="*/ 842 w 920"/>
                <a:gd name="T75" fmla="*/ 498 h 560"/>
                <a:gd name="T76" fmla="*/ 809 w 920"/>
                <a:gd name="T77" fmla="*/ 527 h 560"/>
                <a:gd name="T78" fmla="*/ 773 w 920"/>
                <a:gd name="T79" fmla="*/ 543 h 560"/>
                <a:gd name="T80" fmla="*/ 752 w 920"/>
                <a:gd name="T81" fmla="*/ 553 h 560"/>
                <a:gd name="T82" fmla="*/ 726 w 920"/>
                <a:gd name="T83" fmla="*/ 558 h 560"/>
                <a:gd name="T84" fmla="*/ 695 w 920"/>
                <a:gd name="T85" fmla="*/ 560 h 560"/>
                <a:gd name="T86" fmla="*/ 664 w 920"/>
                <a:gd name="T87" fmla="*/ 560 h 560"/>
                <a:gd name="T88" fmla="*/ 633 w 920"/>
                <a:gd name="T89" fmla="*/ 558 h 560"/>
                <a:gd name="T90" fmla="*/ 614 w 920"/>
                <a:gd name="T91" fmla="*/ 560 h 560"/>
                <a:gd name="T92" fmla="*/ 588 w 920"/>
                <a:gd name="T93" fmla="*/ 560 h 560"/>
                <a:gd name="T94" fmla="*/ 557 w 920"/>
                <a:gd name="T95" fmla="*/ 553 h 560"/>
                <a:gd name="T96" fmla="*/ 536 w 920"/>
                <a:gd name="T97" fmla="*/ 548 h 560"/>
                <a:gd name="T98" fmla="*/ 512 w 920"/>
                <a:gd name="T99" fmla="*/ 539 h 560"/>
                <a:gd name="T100" fmla="*/ 484 w 920"/>
                <a:gd name="T101" fmla="*/ 527 h 560"/>
                <a:gd name="T102" fmla="*/ 455 w 920"/>
                <a:gd name="T103" fmla="*/ 512 h 560"/>
                <a:gd name="T104" fmla="*/ 422 w 920"/>
                <a:gd name="T105" fmla="*/ 493 h 560"/>
                <a:gd name="T106" fmla="*/ 387 w 920"/>
                <a:gd name="T107" fmla="*/ 467 h 560"/>
                <a:gd name="T108" fmla="*/ 349 w 920"/>
                <a:gd name="T109" fmla="*/ 436 h 560"/>
                <a:gd name="T110" fmla="*/ 308 w 920"/>
                <a:gd name="T111" fmla="*/ 401 h 560"/>
                <a:gd name="T112" fmla="*/ 266 w 920"/>
                <a:gd name="T113" fmla="*/ 361 h 560"/>
                <a:gd name="T114" fmla="*/ 221 w 920"/>
                <a:gd name="T115" fmla="*/ 313 h 560"/>
                <a:gd name="T116" fmla="*/ 173 w 920"/>
                <a:gd name="T117" fmla="*/ 258 h 560"/>
                <a:gd name="T118" fmla="*/ 123 w 920"/>
                <a:gd name="T119" fmla="*/ 194 h 560"/>
                <a:gd name="T120" fmla="*/ 73 w 920"/>
                <a:gd name="T121" fmla="*/ 126 h 560"/>
                <a:gd name="T122" fmla="*/ 19 w 920"/>
                <a:gd name="T123" fmla="*/ 47 h 560"/>
                <a:gd name="T124" fmla="*/ 50 w 920"/>
                <a:gd name="T125" fmla="*/ 0 h 5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20"/>
                <a:gd name="T190" fmla="*/ 0 h 560"/>
                <a:gd name="T191" fmla="*/ 920 w 920"/>
                <a:gd name="T192" fmla="*/ 560 h 56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20" h="560">
                  <a:moveTo>
                    <a:pt x="50" y="0"/>
                  </a:moveTo>
                  <a:lnTo>
                    <a:pt x="52" y="5"/>
                  </a:lnTo>
                  <a:lnTo>
                    <a:pt x="57" y="12"/>
                  </a:lnTo>
                  <a:lnTo>
                    <a:pt x="64" y="21"/>
                  </a:lnTo>
                  <a:lnTo>
                    <a:pt x="69" y="26"/>
                  </a:lnTo>
                  <a:lnTo>
                    <a:pt x="71" y="33"/>
                  </a:lnTo>
                  <a:lnTo>
                    <a:pt x="76" y="40"/>
                  </a:lnTo>
                  <a:lnTo>
                    <a:pt x="81" y="47"/>
                  </a:lnTo>
                  <a:lnTo>
                    <a:pt x="88" y="57"/>
                  </a:lnTo>
                  <a:lnTo>
                    <a:pt x="92" y="64"/>
                  </a:lnTo>
                  <a:lnTo>
                    <a:pt x="100" y="71"/>
                  </a:lnTo>
                  <a:lnTo>
                    <a:pt x="107" y="83"/>
                  </a:lnTo>
                  <a:lnTo>
                    <a:pt x="114" y="90"/>
                  </a:lnTo>
                  <a:lnTo>
                    <a:pt x="119" y="99"/>
                  </a:lnTo>
                  <a:lnTo>
                    <a:pt x="126" y="109"/>
                  </a:lnTo>
                  <a:lnTo>
                    <a:pt x="135" y="121"/>
                  </a:lnTo>
                  <a:lnTo>
                    <a:pt x="142" y="130"/>
                  </a:lnTo>
                  <a:lnTo>
                    <a:pt x="152" y="142"/>
                  </a:lnTo>
                  <a:lnTo>
                    <a:pt x="161" y="154"/>
                  </a:lnTo>
                  <a:lnTo>
                    <a:pt x="171" y="166"/>
                  </a:lnTo>
                  <a:lnTo>
                    <a:pt x="178" y="175"/>
                  </a:lnTo>
                  <a:lnTo>
                    <a:pt x="187" y="187"/>
                  </a:lnTo>
                  <a:lnTo>
                    <a:pt x="197" y="202"/>
                  </a:lnTo>
                  <a:lnTo>
                    <a:pt x="209" y="213"/>
                  </a:lnTo>
                  <a:lnTo>
                    <a:pt x="218" y="225"/>
                  </a:lnTo>
                  <a:lnTo>
                    <a:pt x="230" y="237"/>
                  </a:lnTo>
                  <a:lnTo>
                    <a:pt x="242" y="249"/>
                  </a:lnTo>
                  <a:lnTo>
                    <a:pt x="251" y="263"/>
                  </a:lnTo>
                  <a:lnTo>
                    <a:pt x="263" y="273"/>
                  </a:lnTo>
                  <a:lnTo>
                    <a:pt x="273" y="285"/>
                  </a:lnTo>
                  <a:lnTo>
                    <a:pt x="285" y="296"/>
                  </a:lnTo>
                  <a:lnTo>
                    <a:pt x="296" y="308"/>
                  </a:lnTo>
                  <a:lnTo>
                    <a:pt x="308" y="320"/>
                  </a:lnTo>
                  <a:lnTo>
                    <a:pt x="320" y="332"/>
                  </a:lnTo>
                  <a:lnTo>
                    <a:pt x="330" y="344"/>
                  </a:lnTo>
                  <a:lnTo>
                    <a:pt x="344" y="356"/>
                  </a:lnTo>
                  <a:lnTo>
                    <a:pt x="353" y="365"/>
                  </a:lnTo>
                  <a:lnTo>
                    <a:pt x="368" y="377"/>
                  </a:lnTo>
                  <a:lnTo>
                    <a:pt x="379" y="387"/>
                  </a:lnTo>
                  <a:lnTo>
                    <a:pt x="391" y="399"/>
                  </a:lnTo>
                  <a:lnTo>
                    <a:pt x="403" y="408"/>
                  </a:lnTo>
                  <a:lnTo>
                    <a:pt x="415" y="417"/>
                  </a:lnTo>
                  <a:lnTo>
                    <a:pt x="429" y="427"/>
                  </a:lnTo>
                  <a:lnTo>
                    <a:pt x="441" y="436"/>
                  </a:lnTo>
                  <a:lnTo>
                    <a:pt x="453" y="444"/>
                  </a:lnTo>
                  <a:lnTo>
                    <a:pt x="465" y="453"/>
                  </a:lnTo>
                  <a:lnTo>
                    <a:pt x="477" y="460"/>
                  </a:lnTo>
                  <a:lnTo>
                    <a:pt x="488" y="470"/>
                  </a:lnTo>
                  <a:lnTo>
                    <a:pt x="500" y="474"/>
                  </a:lnTo>
                  <a:lnTo>
                    <a:pt x="515" y="482"/>
                  </a:lnTo>
                  <a:lnTo>
                    <a:pt x="526" y="486"/>
                  </a:lnTo>
                  <a:lnTo>
                    <a:pt x="538" y="493"/>
                  </a:lnTo>
                  <a:lnTo>
                    <a:pt x="550" y="496"/>
                  </a:lnTo>
                  <a:lnTo>
                    <a:pt x="562" y="501"/>
                  </a:lnTo>
                  <a:lnTo>
                    <a:pt x="574" y="503"/>
                  </a:lnTo>
                  <a:lnTo>
                    <a:pt x="586" y="505"/>
                  </a:lnTo>
                  <a:lnTo>
                    <a:pt x="598" y="508"/>
                  </a:lnTo>
                  <a:lnTo>
                    <a:pt x="609" y="510"/>
                  </a:lnTo>
                  <a:lnTo>
                    <a:pt x="621" y="510"/>
                  </a:lnTo>
                  <a:lnTo>
                    <a:pt x="633" y="510"/>
                  </a:lnTo>
                  <a:lnTo>
                    <a:pt x="643" y="508"/>
                  </a:lnTo>
                  <a:lnTo>
                    <a:pt x="652" y="505"/>
                  </a:lnTo>
                  <a:lnTo>
                    <a:pt x="664" y="505"/>
                  </a:lnTo>
                  <a:lnTo>
                    <a:pt x="673" y="503"/>
                  </a:lnTo>
                  <a:lnTo>
                    <a:pt x="683" y="501"/>
                  </a:lnTo>
                  <a:lnTo>
                    <a:pt x="690" y="498"/>
                  </a:lnTo>
                  <a:lnTo>
                    <a:pt x="700" y="496"/>
                  </a:lnTo>
                  <a:lnTo>
                    <a:pt x="709" y="496"/>
                  </a:lnTo>
                  <a:lnTo>
                    <a:pt x="716" y="491"/>
                  </a:lnTo>
                  <a:lnTo>
                    <a:pt x="723" y="489"/>
                  </a:lnTo>
                  <a:lnTo>
                    <a:pt x="730" y="486"/>
                  </a:lnTo>
                  <a:lnTo>
                    <a:pt x="737" y="484"/>
                  </a:lnTo>
                  <a:lnTo>
                    <a:pt x="745" y="479"/>
                  </a:lnTo>
                  <a:lnTo>
                    <a:pt x="752" y="477"/>
                  </a:lnTo>
                  <a:lnTo>
                    <a:pt x="759" y="474"/>
                  </a:lnTo>
                  <a:lnTo>
                    <a:pt x="766" y="472"/>
                  </a:lnTo>
                  <a:lnTo>
                    <a:pt x="775" y="463"/>
                  </a:lnTo>
                  <a:lnTo>
                    <a:pt x="787" y="455"/>
                  </a:lnTo>
                  <a:lnTo>
                    <a:pt x="797" y="448"/>
                  </a:lnTo>
                  <a:lnTo>
                    <a:pt x="806" y="441"/>
                  </a:lnTo>
                  <a:lnTo>
                    <a:pt x="813" y="432"/>
                  </a:lnTo>
                  <a:lnTo>
                    <a:pt x="820" y="425"/>
                  </a:lnTo>
                  <a:lnTo>
                    <a:pt x="825" y="417"/>
                  </a:lnTo>
                  <a:lnTo>
                    <a:pt x="832" y="410"/>
                  </a:lnTo>
                  <a:lnTo>
                    <a:pt x="837" y="401"/>
                  </a:lnTo>
                  <a:lnTo>
                    <a:pt x="839" y="391"/>
                  </a:lnTo>
                  <a:lnTo>
                    <a:pt x="844" y="384"/>
                  </a:lnTo>
                  <a:lnTo>
                    <a:pt x="847" y="377"/>
                  </a:lnTo>
                  <a:lnTo>
                    <a:pt x="849" y="370"/>
                  </a:lnTo>
                  <a:lnTo>
                    <a:pt x="851" y="361"/>
                  </a:lnTo>
                  <a:lnTo>
                    <a:pt x="854" y="353"/>
                  </a:lnTo>
                  <a:lnTo>
                    <a:pt x="856" y="349"/>
                  </a:lnTo>
                  <a:lnTo>
                    <a:pt x="856" y="337"/>
                  </a:lnTo>
                  <a:lnTo>
                    <a:pt x="856" y="330"/>
                  </a:lnTo>
                  <a:lnTo>
                    <a:pt x="856" y="325"/>
                  </a:lnTo>
                  <a:lnTo>
                    <a:pt x="858" y="325"/>
                  </a:lnTo>
                  <a:lnTo>
                    <a:pt x="920" y="351"/>
                  </a:lnTo>
                  <a:lnTo>
                    <a:pt x="918" y="353"/>
                  </a:lnTo>
                  <a:lnTo>
                    <a:pt x="918" y="361"/>
                  </a:lnTo>
                  <a:lnTo>
                    <a:pt x="915" y="365"/>
                  </a:lnTo>
                  <a:lnTo>
                    <a:pt x="913" y="372"/>
                  </a:lnTo>
                  <a:lnTo>
                    <a:pt x="911" y="380"/>
                  </a:lnTo>
                  <a:lnTo>
                    <a:pt x="908" y="389"/>
                  </a:lnTo>
                  <a:lnTo>
                    <a:pt x="906" y="396"/>
                  </a:lnTo>
                  <a:lnTo>
                    <a:pt x="901" y="406"/>
                  </a:lnTo>
                  <a:lnTo>
                    <a:pt x="896" y="415"/>
                  </a:lnTo>
                  <a:lnTo>
                    <a:pt x="894" y="425"/>
                  </a:lnTo>
                  <a:lnTo>
                    <a:pt x="887" y="436"/>
                  </a:lnTo>
                  <a:lnTo>
                    <a:pt x="882" y="446"/>
                  </a:lnTo>
                  <a:lnTo>
                    <a:pt x="875" y="458"/>
                  </a:lnTo>
                  <a:lnTo>
                    <a:pt x="868" y="470"/>
                  </a:lnTo>
                  <a:lnTo>
                    <a:pt x="861" y="479"/>
                  </a:lnTo>
                  <a:lnTo>
                    <a:pt x="851" y="489"/>
                  </a:lnTo>
                  <a:lnTo>
                    <a:pt x="842" y="498"/>
                  </a:lnTo>
                  <a:lnTo>
                    <a:pt x="832" y="510"/>
                  </a:lnTo>
                  <a:lnTo>
                    <a:pt x="820" y="517"/>
                  </a:lnTo>
                  <a:lnTo>
                    <a:pt x="809" y="527"/>
                  </a:lnTo>
                  <a:lnTo>
                    <a:pt x="794" y="534"/>
                  </a:lnTo>
                  <a:lnTo>
                    <a:pt x="783" y="541"/>
                  </a:lnTo>
                  <a:lnTo>
                    <a:pt x="773" y="543"/>
                  </a:lnTo>
                  <a:lnTo>
                    <a:pt x="766" y="546"/>
                  </a:lnTo>
                  <a:lnTo>
                    <a:pt x="759" y="548"/>
                  </a:lnTo>
                  <a:lnTo>
                    <a:pt x="752" y="553"/>
                  </a:lnTo>
                  <a:lnTo>
                    <a:pt x="742" y="553"/>
                  </a:lnTo>
                  <a:lnTo>
                    <a:pt x="733" y="555"/>
                  </a:lnTo>
                  <a:lnTo>
                    <a:pt x="726" y="558"/>
                  </a:lnTo>
                  <a:lnTo>
                    <a:pt x="716" y="560"/>
                  </a:lnTo>
                  <a:lnTo>
                    <a:pt x="707" y="560"/>
                  </a:lnTo>
                  <a:lnTo>
                    <a:pt x="695" y="560"/>
                  </a:lnTo>
                  <a:lnTo>
                    <a:pt x="685" y="560"/>
                  </a:lnTo>
                  <a:lnTo>
                    <a:pt x="676" y="560"/>
                  </a:lnTo>
                  <a:lnTo>
                    <a:pt x="664" y="560"/>
                  </a:lnTo>
                  <a:lnTo>
                    <a:pt x="654" y="560"/>
                  </a:lnTo>
                  <a:lnTo>
                    <a:pt x="643" y="558"/>
                  </a:lnTo>
                  <a:lnTo>
                    <a:pt x="633" y="558"/>
                  </a:lnTo>
                  <a:lnTo>
                    <a:pt x="628" y="558"/>
                  </a:lnTo>
                  <a:lnTo>
                    <a:pt x="621" y="560"/>
                  </a:lnTo>
                  <a:lnTo>
                    <a:pt x="614" y="560"/>
                  </a:lnTo>
                  <a:lnTo>
                    <a:pt x="607" y="560"/>
                  </a:lnTo>
                  <a:lnTo>
                    <a:pt x="598" y="560"/>
                  </a:lnTo>
                  <a:lnTo>
                    <a:pt x="588" y="560"/>
                  </a:lnTo>
                  <a:lnTo>
                    <a:pt x="576" y="558"/>
                  </a:lnTo>
                  <a:lnTo>
                    <a:pt x="564" y="555"/>
                  </a:lnTo>
                  <a:lnTo>
                    <a:pt x="557" y="553"/>
                  </a:lnTo>
                  <a:lnTo>
                    <a:pt x="550" y="553"/>
                  </a:lnTo>
                  <a:lnTo>
                    <a:pt x="543" y="548"/>
                  </a:lnTo>
                  <a:lnTo>
                    <a:pt x="536" y="548"/>
                  </a:lnTo>
                  <a:lnTo>
                    <a:pt x="526" y="546"/>
                  </a:lnTo>
                  <a:lnTo>
                    <a:pt x="519" y="543"/>
                  </a:lnTo>
                  <a:lnTo>
                    <a:pt x="512" y="539"/>
                  </a:lnTo>
                  <a:lnTo>
                    <a:pt x="503" y="536"/>
                  </a:lnTo>
                  <a:lnTo>
                    <a:pt x="493" y="531"/>
                  </a:lnTo>
                  <a:lnTo>
                    <a:pt x="484" y="527"/>
                  </a:lnTo>
                  <a:lnTo>
                    <a:pt x="474" y="522"/>
                  </a:lnTo>
                  <a:lnTo>
                    <a:pt x="465" y="520"/>
                  </a:lnTo>
                  <a:lnTo>
                    <a:pt x="455" y="512"/>
                  </a:lnTo>
                  <a:lnTo>
                    <a:pt x="443" y="505"/>
                  </a:lnTo>
                  <a:lnTo>
                    <a:pt x="432" y="498"/>
                  </a:lnTo>
                  <a:lnTo>
                    <a:pt x="422" y="493"/>
                  </a:lnTo>
                  <a:lnTo>
                    <a:pt x="410" y="484"/>
                  </a:lnTo>
                  <a:lnTo>
                    <a:pt x="398" y="477"/>
                  </a:lnTo>
                  <a:lnTo>
                    <a:pt x="387" y="467"/>
                  </a:lnTo>
                  <a:lnTo>
                    <a:pt x="375" y="458"/>
                  </a:lnTo>
                  <a:lnTo>
                    <a:pt x="360" y="448"/>
                  </a:lnTo>
                  <a:lnTo>
                    <a:pt x="349" y="436"/>
                  </a:lnTo>
                  <a:lnTo>
                    <a:pt x="334" y="425"/>
                  </a:lnTo>
                  <a:lnTo>
                    <a:pt x="322" y="415"/>
                  </a:lnTo>
                  <a:lnTo>
                    <a:pt x="308" y="401"/>
                  </a:lnTo>
                  <a:lnTo>
                    <a:pt x="294" y="389"/>
                  </a:lnTo>
                  <a:lnTo>
                    <a:pt x="280" y="375"/>
                  </a:lnTo>
                  <a:lnTo>
                    <a:pt x="266" y="361"/>
                  </a:lnTo>
                  <a:lnTo>
                    <a:pt x="249" y="346"/>
                  </a:lnTo>
                  <a:lnTo>
                    <a:pt x="235" y="330"/>
                  </a:lnTo>
                  <a:lnTo>
                    <a:pt x="221" y="313"/>
                  </a:lnTo>
                  <a:lnTo>
                    <a:pt x="204" y="296"/>
                  </a:lnTo>
                  <a:lnTo>
                    <a:pt x="187" y="277"/>
                  </a:lnTo>
                  <a:lnTo>
                    <a:pt x="173" y="258"/>
                  </a:lnTo>
                  <a:lnTo>
                    <a:pt x="156" y="237"/>
                  </a:lnTo>
                  <a:lnTo>
                    <a:pt x="140" y="218"/>
                  </a:lnTo>
                  <a:lnTo>
                    <a:pt x="123" y="194"/>
                  </a:lnTo>
                  <a:lnTo>
                    <a:pt x="107" y="173"/>
                  </a:lnTo>
                  <a:lnTo>
                    <a:pt x="90" y="149"/>
                  </a:lnTo>
                  <a:lnTo>
                    <a:pt x="73" y="126"/>
                  </a:lnTo>
                  <a:lnTo>
                    <a:pt x="54" y="99"/>
                  </a:lnTo>
                  <a:lnTo>
                    <a:pt x="36" y="76"/>
                  </a:lnTo>
                  <a:lnTo>
                    <a:pt x="19" y="47"/>
                  </a:lnTo>
                  <a:lnTo>
                    <a:pt x="0" y="2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62" name="Freeform 197"/>
            <p:cNvSpPr>
              <a:spLocks/>
            </p:cNvSpPr>
            <p:nvPr/>
          </p:nvSpPr>
          <p:spPr bwMode="auto">
            <a:xfrm>
              <a:off x="1039" y="2411"/>
              <a:ext cx="531" cy="449"/>
            </a:xfrm>
            <a:custGeom>
              <a:avLst/>
              <a:gdLst>
                <a:gd name="T0" fmla="*/ 52 w 531"/>
                <a:gd name="T1" fmla="*/ 147 h 449"/>
                <a:gd name="T2" fmla="*/ 173 w 531"/>
                <a:gd name="T3" fmla="*/ 377 h 449"/>
                <a:gd name="T4" fmla="*/ 455 w 531"/>
                <a:gd name="T5" fmla="*/ 256 h 449"/>
                <a:gd name="T6" fmla="*/ 325 w 531"/>
                <a:gd name="T7" fmla="*/ 17 h 449"/>
                <a:gd name="T8" fmla="*/ 384 w 531"/>
                <a:gd name="T9" fmla="*/ 0 h 449"/>
                <a:gd name="T10" fmla="*/ 531 w 531"/>
                <a:gd name="T11" fmla="*/ 280 h 449"/>
                <a:gd name="T12" fmla="*/ 159 w 531"/>
                <a:gd name="T13" fmla="*/ 449 h 449"/>
                <a:gd name="T14" fmla="*/ 0 w 531"/>
                <a:gd name="T15" fmla="*/ 162 h 449"/>
                <a:gd name="T16" fmla="*/ 52 w 531"/>
                <a:gd name="T17" fmla="*/ 147 h 449"/>
                <a:gd name="T18" fmla="*/ 52 w 531"/>
                <a:gd name="T19" fmla="*/ 147 h 4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1"/>
                <a:gd name="T31" fmla="*/ 0 h 449"/>
                <a:gd name="T32" fmla="*/ 531 w 531"/>
                <a:gd name="T33" fmla="*/ 449 h 4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1" h="449">
                  <a:moveTo>
                    <a:pt x="52" y="147"/>
                  </a:moveTo>
                  <a:lnTo>
                    <a:pt x="173" y="377"/>
                  </a:lnTo>
                  <a:lnTo>
                    <a:pt x="455" y="256"/>
                  </a:lnTo>
                  <a:lnTo>
                    <a:pt x="325" y="17"/>
                  </a:lnTo>
                  <a:lnTo>
                    <a:pt x="384" y="0"/>
                  </a:lnTo>
                  <a:lnTo>
                    <a:pt x="531" y="280"/>
                  </a:lnTo>
                  <a:lnTo>
                    <a:pt x="159" y="449"/>
                  </a:lnTo>
                  <a:lnTo>
                    <a:pt x="0" y="162"/>
                  </a:lnTo>
                  <a:lnTo>
                    <a:pt x="52" y="1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63" name="Freeform 198"/>
            <p:cNvSpPr>
              <a:spLocks/>
            </p:cNvSpPr>
            <p:nvPr/>
          </p:nvSpPr>
          <p:spPr bwMode="auto">
            <a:xfrm>
              <a:off x="790" y="698"/>
              <a:ext cx="220" cy="320"/>
            </a:xfrm>
            <a:custGeom>
              <a:avLst/>
              <a:gdLst>
                <a:gd name="T0" fmla="*/ 0 w 220"/>
                <a:gd name="T1" fmla="*/ 109 h 320"/>
                <a:gd name="T2" fmla="*/ 66 w 220"/>
                <a:gd name="T3" fmla="*/ 320 h 320"/>
                <a:gd name="T4" fmla="*/ 220 w 220"/>
                <a:gd name="T5" fmla="*/ 182 h 320"/>
                <a:gd name="T6" fmla="*/ 149 w 220"/>
                <a:gd name="T7" fmla="*/ 0 h 320"/>
                <a:gd name="T8" fmla="*/ 0 w 220"/>
                <a:gd name="T9" fmla="*/ 109 h 320"/>
                <a:gd name="T10" fmla="*/ 0 w 220"/>
                <a:gd name="T11" fmla="*/ 109 h 3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0"/>
                <a:gd name="T19" fmla="*/ 0 h 320"/>
                <a:gd name="T20" fmla="*/ 220 w 220"/>
                <a:gd name="T21" fmla="*/ 320 h 3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0" h="320">
                  <a:moveTo>
                    <a:pt x="0" y="109"/>
                  </a:moveTo>
                  <a:lnTo>
                    <a:pt x="66" y="320"/>
                  </a:lnTo>
                  <a:lnTo>
                    <a:pt x="220" y="182"/>
                  </a:lnTo>
                  <a:lnTo>
                    <a:pt x="149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BD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64" name="Freeform 199"/>
            <p:cNvSpPr>
              <a:spLocks/>
            </p:cNvSpPr>
            <p:nvPr/>
          </p:nvSpPr>
          <p:spPr bwMode="auto">
            <a:xfrm>
              <a:off x="2455" y="472"/>
              <a:ext cx="327" cy="1495"/>
            </a:xfrm>
            <a:custGeom>
              <a:avLst/>
              <a:gdLst>
                <a:gd name="T0" fmla="*/ 0 w 327"/>
                <a:gd name="T1" fmla="*/ 1495 h 1495"/>
                <a:gd name="T2" fmla="*/ 106 w 327"/>
                <a:gd name="T3" fmla="*/ 0 h 1495"/>
                <a:gd name="T4" fmla="*/ 327 w 327"/>
                <a:gd name="T5" fmla="*/ 19 h 1495"/>
                <a:gd name="T6" fmla="*/ 279 w 327"/>
                <a:gd name="T7" fmla="*/ 1467 h 1495"/>
                <a:gd name="T8" fmla="*/ 0 w 327"/>
                <a:gd name="T9" fmla="*/ 1495 h 1495"/>
                <a:gd name="T10" fmla="*/ 0 w 327"/>
                <a:gd name="T11" fmla="*/ 1495 h 14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495"/>
                <a:gd name="T20" fmla="*/ 327 w 327"/>
                <a:gd name="T21" fmla="*/ 1495 h 14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495">
                  <a:moveTo>
                    <a:pt x="0" y="1495"/>
                  </a:moveTo>
                  <a:lnTo>
                    <a:pt x="106" y="0"/>
                  </a:lnTo>
                  <a:lnTo>
                    <a:pt x="327" y="19"/>
                  </a:lnTo>
                  <a:lnTo>
                    <a:pt x="279" y="1467"/>
                  </a:lnTo>
                  <a:lnTo>
                    <a:pt x="0" y="1495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65" name="Freeform 200"/>
            <p:cNvSpPr>
              <a:spLocks/>
            </p:cNvSpPr>
            <p:nvPr/>
          </p:nvSpPr>
          <p:spPr bwMode="auto">
            <a:xfrm>
              <a:off x="216" y="1747"/>
              <a:ext cx="2260" cy="510"/>
            </a:xfrm>
            <a:custGeom>
              <a:avLst/>
              <a:gdLst>
                <a:gd name="T0" fmla="*/ 163 w 2260"/>
                <a:gd name="T1" fmla="*/ 201 h 510"/>
                <a:gd name="T2" fmla="*/ 2260 w 2260"/>
                <a:gd name="T3" fmla="*/ 0 h 510"/>
                <a:gd name="T4" fmla="*/ 2260 w 2260"/>
                <a:gd name="T5" fmla="*/ 230 h 510"/>
                <a:gd name="T6" fmla="*/ 0 w 2260"/>
                <a:gd name="T7" fmla="*/ 510 h 510"/>
                <a:gd name="T8" fmla="*/ 163 w 2260"/>
                <a:gd name="T9" fmla="*/ 201 h 510"/>
                <a:gd name="T10" fmla="*/ 163 w 2260"/>
                <a:gd name="T11" fmla="*/ 201 h 5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60"/>
                <a:gd name="T19" fmla="*/ 0 h 510"/>
                <a:gd name="T20" fmla="*/ 2260 w 2260"/>
                <a:gd name="T21" fmla="*/ 510 h 5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60" h="510">
                  <a:moveTo>
                    <a:pt x="163" y="201"/>
                  </a:moveTo>
                  <a:lnTo>
                    <a:pt x="2260" y="0"/>
                  </a:lnTo>
                  <a:lnTo>
                    <a:pt x="2260" y="230"/>
                  </a:lnTo>
                  <a:lnTo>
                    <a:pt x="0" y="510"/>
                  </a:lnTo>
                  <a:lnTo>
                    <a:pt x="163" y="201"/>
                  </a:lnTo>
                  <a:close/>
                </a:path>
              </a:pathLst>
            </a:custGeom>
            <a:solidFill>
              <a:srgbClr val="BD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66" name="Freeform 201"/>
            <p:cNvSpPr>
              <a:spLocks/>
            </p:cNvSpPr>
            <p:nvPr/>
          </p:nvSpPr>
          <p:spPr bwMode="auto">
            <a:xfrm>
              <a:off x="617" y="1296"/>
              <a:ext cx="125" cy="173"/>
            </a:xfrm>
            <a:custGeom>
              <a:avLst/>
              <a:gdLst>
                <a:gd name="T0" fmla="*/ 35 w 125"/>
                <a:gd name="T1" fmla="*/ 52 h 173"/>
                <a:gd name="T2" fmla="*/ 45 w 125"/>
                <a:gd name="T3" fmla="*/ 42 h 173"/>
                <a:gd name="T4" fmla="*/ 59 w 125"/>
                <a:gd name="T5" fmla="*/ 35 h 173"/>
                <a:gd name="T6" fmla="*/ 68 w 125"/>
                <a:gd name="T7" fmla="*/ 38 h 173"/>
                <a:gd name="T8" fmla="*/ 71 w 125"/>
                <a:gd name="T9" fmla="*/ 47 h 173"/>
                <a:gd name="T10" fmla="*/ 73 w 125"/>
                <a:gd name="T11" fmla="*/ 61 h 173"/>
                <a:gd name="T12" fmla="*/ 73 w 125"/>
                <a:gd name="T13" fmla="*/ 76 h 173"/>
                <a:gd name="T14" fmla="*/ 71 w 125"/>
                <a:gd name="T15" fmla="*/ 92 h 173"/>
                <a:gd name="T16" fmla="*/ 71 w 125"/>
                <a:gd name="T17" fmla="*/ 104 h 173"/>
                <a:gd name="T18" fmla="*/ 66 w 125"/>
                <a:gd name="T19" fmla="*/ 121 h 173"/>
                <a:gd name="T20" fmla="*/ 57 w 125"/>
                <a:gd name="T21" fmla="*/ 121 h 173"/>
                <a:gd name="T22" fmla="*/ 45 w 125"/>
                <a:gd name="T23" fmla="*/ 114 h 173"/>
                <a:gd name="T24" fmla="*/ 26 w 125"/>
                <a:gd name="T25" fmla="*/ 149 h 173"/>
                <a:gd name="T26" fmla="*/ 35 w 125"/>
                <a:gd name="T27" fmla="*/ 156 h 173"/>
                <a:gd name="T28" fmla="*/ 47 w 125"/>
                <a:gd name="T29" fmla="*/ 166 h 173"/>
                <a:gd name="T30" fmla="*/ 66 w 125"/>
                <a:gd name="T31" fmla="*/ 171 h 173"/>
                <a:gd name="T32" fmla="*/ 85 w 125"/>
                <a:gd name="T33" fmla="*/ 171 h 173"/>
                <a:gd name="T34" fmla="*/ 97 w 125"/>
                <a:gd name="T35" fmla="*/ 161 h 173"/>
                <a:gd name="T36" fmla="*/ 104 w 125"/>
                <a:gd name="T37" fmla="*/ 152 h 173"/>
                <a:gd name="T38" fmla="*/ 111 w 125"/>
                <a:gd name="T39" fmla="*/ 137 h 173"/>
                <a:gd name="T40" fmla="*/ 118 w 125"/>
                <a:gd name="T41" fmla="*/ 116 h 173"/>
                <a:gd name="T42" fmla="*/ 121 w 125"/>
                <a:gd name="T43" fmla="*/ 99 h 173"/>
                <a:gd name="T44" fmla="*/ 123 w 125"/>
                <a:gd name="T45" fmla="*/ 85 h 173"/>
                <a:gd name="T46" fmla="*/ 123 w 125"/>
                <a:gd name="T47" fmla="*/ 69 h 173"/>
                <a:gd name="T48" fmla="*/ 125 w 125"/>
                <a:gd name="T49" fmla="*/ 54 h 173"/>
                <a:gd name="T50" fmla="*/ 123 w 125"/>
                <a:gd name="T51" fmla="*/ 40 h 173"/>
                <a:gd name="T52" fmla="*/ 106 w 125"/>
                <a:gd name="T53" fmla="*/ 23 h 173"/>
                <a:gd name="T54" fmla="*/ 90 w 125"/>
                <a:gd name="T55" fmla="*/ 12 h 173"/>
                <a:gd name="T56" fmla="*/ 71 w 125"/>
                <a:gd name="T57" fmla="*/ 2 h 173"/>
                <a:gd name="T58" fmla="*/ 49 w 125"/>
                <a:gd name="T59" fmla="*/ 0 h 173"/>
                <a:gd name="T60" fmla="*/ 28 w 125"/>
                <a:gd name="T61" fmla="*/ 7 h 173"/>
                <a:gd name="T62" fmla="*/ 14 w 125"/>
                <a:gd name="T63" fmla="*/ 21 h 173"/>
                <a:gd name="T64" fmla="*/ 4 w 125"/>
                <a:gd name="T65" fmla="*/ 35 h 173"/>
                <a:gd name="T66" fmla="*/ 35 w 125"/>
                <a:gd name="T67" fmla="*/ 54 h 1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5"/>
                <a:gd name="T103" fmla="*/ 0 h 173"/>
                <a:gd name="T104" fmla="*/ 125 w 125"/>
                <a:gd name="T105" fmla="*/ 173 h 1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5" h="173">
                  <a:moveTo>
                    <a:pt x="35" y="54"/>
                  </a:moveTo>
                  <a:lnTo>
                    <a:pt x="35" y="52"/>
                  </a:lnTo>
                  <a:lnTo>
                    <a:pt x="40" y="47"/>
                  </a:lnTo>
                  <a:lnTo>
                    <a:pt x="45" y="42"/>
                  </a:lnTo>
                  <a:lnTo>
                    <a:pt x="54" y="40"/>
                  </a:lnTo>
                  <a:lnTo>
                    <a:pt x="59" y="35"/>
                  </a:lnTo>
                  <a:lnTo>
                    <a:pt x="66" y="38"/>
                  </a:lnTo>
                  <a:lnTo>
                    <a:pt x="68" y="38"/>
                  </a:lnTo>
                  <a:lnTo>
                    <a:pt x="71" y="42"/>
                  </a:lnTo>
                  <a:lnTo>
                    <a:pt x="71" y="47"/>
                  </a:lnTo>
                  <a:lnTo>
                    <a:pt x="73" y="54"/>
                  </a:lnTo>
                  <a:lnTo>
                    <a:pt x="73" y="61"/>
                  </a:lnTo>
                  <a:lnTo>
                    <a:pt x="73" y="69"/>
                  </a:lnTo>
                  <a:lnTo>
                    <a:pt x="73" y="76"/>
                  </a:lnTo>
                  <a:lnTo>
                    <a:pt x="73" y="85"/>
                  </a:lnTo>
                  <a:lnTo>
                    <a:pt x="71" y="92"/>
                  </a:lnTo>
                  <a:lnTo>
                    <a:pt x="71" y="99"/>
                  </a:lnTo>
                  <a:lnTo>
                    <a:pt x="71" y="104"/>
                  </a:lnTo>
                  <a:lnTo>
                    <a:pt x="71" y="114"/>
                  </a:lnTo>
                  <a:lnTo>
                    <a:pt x="66" y="121"/>
                  </a:lnTo>
                  <a:lnTo>
                    <a:pt x="61" y="123"/>
                  </a:lnTo>
                  <a:lnTo>
                    <a:pt x="57" y="121"/>
                  </a:lnTo>
                  <a:lnTo>
                    <a:pt x="52" y="118"/>
                  </a:lnTo>
                  <a:lnTo>
                    <a:pt x="45" y="114"/>
                  </a:lnTo>
                  <a:lnTo>
                    <a:pt x="40" y="107"/>
                  </a:lnTo>
                  <a:lnTo>
                    <a:pt x="26" y="149"/>
                  </a:lnTo>
                  <a:lnTo>
                    <a:pt x="30" y="152"/>
                  </a:lnTo>
                  <a:lnTo>
                    <a:pt x="35" y="156"/>
                  </a:lnTo>
                  <a:lnTo>
                    <a:pt x="42" y="161"/>
                  </a:lnTo>
                  <a:lnTo>
                    <a:pt x="47" y="166"/>
                  </a:lnTo>
                  <a:lnTo>
                    <a:pt x="57" y="168"/>
                  </a:lnTo>
                  <a:lnTo>
                    <a:pt x="66" y="171"/>
                  </a:lnTo>
                  <a:lnTo>
                    <a:pt x="75" y="173"/>
                  </a:lnTo>
                  <a:lnTo>
                    <a:pt x="85" y="171"/>
                  </a:lnTo>
                  <a:lnTo>
                    <a:pt x="94" y="166"/>
                  </a:lnTo>
                  <a:lnTo>
                    <a:pt x="97" y="161"/>
                  </a:lnTo>
                  <a:lnTo>
                    <a:pt x="102" y="156"/>
                  </a:lnTo>
                  <a:lnTo>
                    <a:pt x="104" y="152"/>
                  </a:lnTo>
                  <a:lnTo>
                    <a:pt x="109" y="145"/>
                  </a:lnTo>
                  <a:lnTo>
                    <a:pt x="111" y="137"/>
                  </a:lnTo>
                  <a:lnTo>
                    <a:pt x="116" y="128"/>
                  </a:lnTo>
                  <a:lnTo>
                    <a:pt x="118" y="116"/>
                  </a:lnTo>
                  <a:lnTo>
                    <a:pt x="121" y="107"/>
                  </a:lnTo>
                  <a:lnTo>
                    <a:pt x="121" y="99"/>
                  </a:lnTo>
                  <a:lnTo>
                    <a:pt x="123" y="92"/>
                  </a:lnTo>
                  <a:lnTo>
                    <a:pt x="123" y="85"/>
                  </a:lnTo>
                  <a:lnTo>
                    <a:pt x="123" y="78"/>
                  </a:lnTo>
                  <a:lnTo>
                    <a:pt x="123" y="69"/>
                  </a:lnTo>
                  <a:lnTo>
                    <a:pt x="125" y="61"/>
                  </a:lnTo>
                  <a:lnTo>
                    <a:pt x="125" y="54"/>
                  </a:lnTo>
                  <a:lnTo>
                    <a:pt x="125" y="45"/>
                  </a:lnTo>
                  <a:lnTo>
                    <a:pt x="123" y="40"/>
                  </a:lnTo>
                  <a:lnTo>
                    <a:pt x="113" y="31"/>
                  </a:lnTo>
                  <a:lnTo>
                    <a:pt x="106" y="23"/>
                  </a:lnTo>
                  <a:lnTo>
                    <a:pt x="99" y="19"/>
                  </a:lnTo>
                  <a:lnTo>
                    <a:pt x="90" y="12"/>
                  </a:lnTo>
                  <a:lnTo>
                    <a:pt x="83" y="7"/>
                  </a:lnTo>
                  <a:lnTo>
                    <a:pt x="71" y="2"/>
                  </a:lnTo>
                  <a:lnTo>
                    <a:pt x="61" y="2"/>
                  </a:lnTo>
                  <a:lnTo>
                    <a:pt x="49" y="0"/>
                  </a:lnTo>
                  <a:lnTo>
                    <a:pt x="40" y="2"/>
                  </a:lnTo>
                  <a:lnTo>
                    <a:pt x="28" y="7"/>
                  </a:lnTo>
                  <a:lnTo>
                    <a:pt x="19" y="16"/>
                  </a:lnTo>
                  <a:lnTo>
                    <a:pt x="14" y="21"/>
                  </a:lnTo>
                  <a:lnTo>
                    <a:pt x="9" y="28"/>
                  </a:lnTo>
                  <a:lnTo>
                    <a:pt x="4" y="35"/>
                  </a:lnTo>
                  <a:lnTo>
                    <a:pt x="0" y="45"/>
                  </a:lnTo>
                  <a:lnTo>
                    <a:pt x="35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67" name="Freeform 202"/>
            <p:cNvSpPr>
              <a:spLocks/>
            </p:cNvSpPr>
            <p:nvPr/>
          </p:nvSpPr>
          <p:spPr bwMode="auto">
            <a:xfrm>
              <a:off x="832" y="840"/>
              <a:ext cx="264" cy="235"/>
            </a:xfrm>
            <a:custGeom>
              <a:avLst/>
              <a:gdLst>
                <a:gd name="T0" fmla="*/ 0 w 264"/>
                <a:gd name="T1" fmla="*/ 199 h 235"/>
                <a:gd name="T2" fmla="*/ 240 w 264"/>
                <a:gd name="T3" fmla="*/ 0 h 235"/>
                <a:gd name="T4" fmla="*/ 264 w 264"/>
                <a:gd name="T5" fmla="*/ 48 h 235"/>
                <a:gd name="T6" fmla="*/ 31 w 264"/>
                <a:gd name="T7" fmla="*/ 235 h 235"/>
                <a:gd name="T8" fmla="*/ 0 w 264"/>
                <a:gd name="T9" fmla="*/ 199 h 235"/>
                <a:gd name="T10" fmla="*/ 0 w 264"/>
                <a:gd name="T11" fmla="*/ 199 h 2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4"/>
                <a:gd name="T19" fmla="*/ 0 h 235"/>
                <a:gd name="T20" fmla="*/ 264 w 264"/>
                <a:gd name="T21" fmla="*/ 235 h 2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4" h="235">
                  <a:moveTo>
                    <a:pt x="0" y="199"/>
                  </a:moveTo>
                  <a:lnTo>
                    <a:pt x="240" y="0"/>
                  </a:lnTo>
                  <a:lnTo>
                    <a:pt x="264" y="48"/>
                  </a:lnTo>
                  <a:lnTo>
                    <a:pt x="31" y="235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68" name="Freeform 203"/>
            <p:cNvSpPr>
              <a:spLocks/>
            </p:cNvSpPr>
            <p:nvPr/>
          </p:nvSpPr>
          <p:spPr bwMode="auto">
            <a:xfrm>
              <a:off x="972" y="491"/>
              <a:ext cx="1824" cy="380"/>
            </a:xfrm>
            <a:custGeom>
              <a:avLst/>
              <a:gdLst>
                <a:gd name="T0" fmla="*/ 45 w 1824"/>
                <a:gd name="T1" fmla="*/ 375 h 380"/>
                <a:gd name="T2" fmla="*/ 62 w 1824"/>
                <a:gd name="T3" fmla="*/ 359 h 380"/>
                <a:gd name="T4" fmla="*/ 81 w 1824"/>
                <a:gd name="T5" fmla="*/ 344 h 380"/>
                <a:gd name="T6" fmla="*/ 105 w 1824"/>
                <a:gd name="T7" fmla="*/ 328 h 380"/>
                <a:gd name="T8" fmla="*/ 135 w 1824"/>
                <a:gd name="T9" fmla="*/ 306 h 380"/>
                <a:gd name="T10" fmla="*/ 173 w 1824"/>
                <a:gd name="T11" fmla="*/ 285 h 380"/>
                <a:gd name="T12" fmla="*/ 221 w 1824"/>
                <a:gd name="T13" fmla="*/ 264 h 380"/>
                <a:gd name="T14" fmla="*/ 273 w 1824"/>
                <a:gd name="T15" fmla="*/ 240 h 380"/>
                <a:gd name="T16" fmla="*/ 337 w 1824"/>
                <a:gd name="T17" fmla="*/ 216 h 380"/>
                <a:gd name="T18" fmla="*/ 411 w 1824"/>
                <a:gd name="T19" fmla="*/ 190 h 380"/>
                <a:gd name="T20" fmla="*/ 494 w 1824"/>
                <a:gd name="T21" fmla="*/ 166 h 380"/>
                <a:gd name="T22" fmla="*/ 584 w 1824"/>
                <a:gd name="T23" fmla="*/ 143 h 380"/>
                <a:gd name="T24" fmla="*/ 686 w 1824"/>
                <a:gd name="T25" fmla="*/ 121 h 380"/>
                <a:gd name="T26" fmla="*/ 800 w 1824"/>
                <a:gd name="T27" fmla="*/ 102 h 380"/>
                <a:gd name="T28" fmla="*/ 928 w 1824"/>
                <a:gd name="T29" fmla="*/ 88 h 380"/>
                <a:gd name="T30" fmla="*/ 1063 w 1824"/>
                <a:gd name="T31" fmla="*/ 74 h 380"/>
                <a:gd name="T32" fmla="*/ 1215 w 1824"/>
                <a:gd name="T33" fmla="*/ 64 h 380"/>
                <a:gd name="T34" fmla="*/ 1378 w 1824"/>
                <a:gd name="T35" fmla="*/ 57 h 380"/>
                <a:gd name="T36" fmla="*/ 1554 w 1824"/>
                <a:gd name="T37" fmla="*/ 57 h 380"/>
                <a:gd name="T38" fmla="*/ 1746 w 1824"/>
                <a:gd name="T39" fmla="*/ 62 h 380"/>
                <a:gd name="T40" fmla="*/ 1822 w 1824"/>
                <a:gd name="T41" fmla="*/ 3 h 380"/>
                <a:gd name="T42" fmla="*/ 1805 w 1824"/>
                <a:gd name="T43" fmla="*/ 3 h 380"/>
                <a:gd name="T44" fmla="*/ 1772 w 1824"/>
                <a:gd name="T45" fmla="*/ 3 h 380"/>
                <a:gd name="T46" fmla="*/ 1722 w 1824"/>
                <a:gd name="T47" fmla="*/ 0 h 380"/>
                <a:gd name="T48" fmla="*/ 1658 w 1824"/>
                <a:gd name="T49" fmla="*/ 0 h 380"/>
                <a:gd name="T50" fmla="*/ 1587 w 1824"/>
                <a:gd name="T51" fmla="*/ 3 h 380"/>
                <a:gd name="T52" fmla="*/ 1499 w 1824"/>
                <a:gd name="T53" fmla="*/ 3 h 380"/>
                <a:gd name="T54" fmla="*/ 1404 w 1824"/>
                <a:gd name="T55" fmla="*/ 3 h 380"/>
                <a:gd name="T56" fmla="*/ 1300 w 1824"/>
                <a:gd name="T57" fmla="*/ 7 h 380"/>
                <a:gd name="T58" fmla="*/ 1191 w 1824"/>
                <a:gd name="T59" fmla="*/ 14 h 380"/>
                <a:gd name="T60" fmla="*/ 1079 w 1824"/>
                <a:gd name="T61" fmla="*/ 24 h 380"/>
                <a:gd name="T62" fmla="*/ 961 w 1824"/>
                <a:gd name="T63" fmla="*/ 33 h 380"/>
                <a:gd name="T64" fmla="*/ 845 w 1824"/>
                <a:gd name="T65" fmla="*/ 48 h 380"/>
                <a:gd name="T66" fmla="*/ 726 w 1824"/>
                <a:gd name="T67" fmla="*/ 64 h 380"/>
                <a:gd name="T68" fmla="*/ 612 w 1824"/>
                <a:gd name="T69" fmla="*/ 83 h 380"/>
                <a:gd name="T70" fmla="*/ 501 w 1824"/>
                <a:gd name="T71" fmla="*/ 107 h 380"/>
                <a:gd name="T72" fmla="*/ 394 w 1824"/>
                <a:gd name="T73" fmla="*/ 136 h 380"/>
                <a:gd name="T74" fmla="*/ 297 w 1824"/>
                <a:gd name="T75" fmla="*/ 169 h 380"/>
                <a:gd name="T76" fmla="*/ 202 w 1824"/>
                <a:gd name="T77" fmla="*/ 204 h 380"/>
                <a:gd name="T78" fmla="*/ 124 w 1824"/>
                <a:gd name="T79" fmla="*/ 247 h 380"/>
                <a:gd name="T80" fmla="*/ 55 w 1824"/>
                <a:gd name="T81" fmla="*/ 295 h 380"/>
                <a:gd name="T82" fmla="*/ 0 w 1824"/>
                <a:gd name="T83" fmla="*/ 349 h 3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24"/>
                <a:gd name="T127" fmla="*/ 0 h 380"/>
                <a:gd name="T128" fmla="*/ 1824 w 1824"/>
                <a:gd name="T129" fmla="*/ 380 h 3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24" h="380">
                  <a:moveTo>
                    <a:pt x="43" y="380"/>
                  </a:moveTo>
                  <a:lnTo>
                    <a:pt x="43" y="378"/>
                  </a:lnTo>
                  <a:lnTo>
                    <a:pt x="45" y="375"/>
                  </a:lnTo>
                  <a:lnTo>
                    <a:pt x="50" y="370"/>
                  </a:lnTo>
                  <a:lnTo>
                    <a:pt x="60" y="363"/>
                  </a:lnTo>
                  <a:lnTo>
                    <a:pt x="62" y="359"/>
                  </a:lnTo>
                  <a:lnTo>
                    <a:pt x="67" y="354"/>
                  </a:lnTo>
                  <a:lnTo>
                    <a:pt x="74" y="349"/>
                  </a:lnTo>
                  <a:lnTo>
                    <a:pt x="81" y="344"/>
                  </a:lnTo>
                  <a:lnTo>
                    <a:pt x="88" y="340"/>
                  </a:lnTo>
                  <a:lnTo>
                    <a:pt x="95" y="332"/>
                  </a:lnTo>
                  <a:lnTo>
                    <a:pt x="105" y="328"/>
                  </a:lnTo>
                  <a:lnTo>
                    <a:pt x="114" y="323"/>
                  </a:lnTo>
                  <a:lnTo>
                    <a:pt x="124" y="314"/>
                  </a:lnTo>
                  <a:lnTo>
                    <a:pt x="135" y="306"/>
                  </a:lnTo>
                  <a:lnTo>
                    <a:pt x="147" y="299"/>
                  </a:lnTo>
                  <a:lnTo>
                    <a:pt x="159" y="292"/>
                  </a:lnTo>
                  <a:lnTo>
                    <a:pt x="173" y="285"/>
                  </a:lnTo>
                  <a:lnTo>
                    <a:pt x="188" y="278"/>
                  </a:lnTo>
                  <a:lnTo>
                    <a:pt x="202" y="271"/>
                  </a:lnTo>
                  <a:lnTo>
                    <a:pt x="221" y="264"/>
                  </a:lnTo>
                  <a:lnTo>
                    <a:pt x="237" y="254"/>
                  </a:lnTo>
                  <a:lnTo>
                    <a:pt x="256" y="247"/>
                  </a:lnTo>
                  <a:lnTo>
                    <a:pt x="273" y="240"/>
                  </a:lnTo>
                  <a:lnTo>
                    <a:pt x="294" y="230"/>
                  </a:lnTo>
                  <a:lnTo>
                    <a:pt x="316" y="223"/>
                  </a:lnTo>
                  <a:lnTo>
                    <a:pt x="337" y="216"/>
                  </a:lnTo>
                  <a:lnTo>
                    <a:pt x="361" y="207"/>
                  </a:lnTo>
                  <a:lnTo>
                    <a:pt x="387" y="200"/>
                  </a:lnTo>
                  <a:lnTo>
                    <a:pt x="411" y="190"/>
                  </a:lnTo>
                  <a:lnTo>
                    <a:pt x="437" y="183"/>
                  </a:lnTo>
                  <a:lnTo>
                    <a:pt x="463" y="173"/>
                  </a:lnTo>
                  <a:lnTo>
                    <a:pt x="494" y="166"/>
                  </a:lnTo>
                  <a:lnTo>
                    <a:pt x="522" y="159"/>
                  </a:lnTo>
                  <a:lnTo>
                    <a:pt x="553" y="152"/>
                  </a:lnTo>
                  <a:lnTo>
                    <a:pt x="584" y="143"/>
                  </a:lnTo>
                  <a:lnTo>
                    <a:pt x="619" y="138"/>
                  </a:lnTo>
                  <a:lnTo>
                    <a:pt x="652" y="131"/>
                  </a:lnTo>
                  <a:lnTo>
                    <a:pt x="686" y="121"/>
                  </a:lnTo>
                  <a:lnTo>
                    <a:pt x="724" y="117"/>
                  </a:lnTo>
                  <a:lnTo>
                    <a:pt x="762" y="109"/>
                  </a:lnTo>
                  <a:lnTo>
                    <a:pt x="800" y="102"/>
                  </a:lnTo>
                  <a:lnTo>
                    <a:pt x="842" y="98"/>
                  </a:lnTo>
                  <a:lnTo>
                    <a:pt x="883" y="93"/>
                  </a:lnTo>
                  <a:lnTo>
                    <a:pt x="928" y="88"/>
                  </a:lnTo>
                  <a:lnTo>
                    <a:pt x="970" y="81"/>
                  </a:lnTo>
                  <a:lnTo>
                    <a:pt x="1018" y="79"/>
                  </a:lnTo>
                  <a:lnTo>
                    <a:pt x="1063" y="74"/>
                  </a:lnTo>
                  <a:lnTo>
                    <a:pt x="1115" y="71"/>
                  </a:lnTo>
                  <a:lnTo>
                    <a:pt x="1162" y="67"/>
                  </a:lnTo>
                  <a:lnTo>
                    <a:pt x="1215" y="64"/>
                  </a:lnTo>
                  <a:lnTo>
                    <a:pt x="1267" y="62"/>
                  </a:lnTo>
                  <a:lnTo>
                    <a:pt x="1321" y="60"/>
                  </a:lnTo>
                  <a:lnTo>
                    <a:pt x="1378" y="57"/>
                  </a:lnTo>
                  <a:lnTo>
                    <a:pt x="1435" y="57"/>
                  </a:lnTo>
                  <a:lnTo>
                    <a:pt x="1492" y="57"/>
                  </a:lnTo>
                  <a:lnTo>
                    <a:pt x="1554" y="57"/>
                  </a:lnTo>
                  <a:lnTo>
                    <a:pt x="1615" y="57"/>
                  </a:lnTo>
                  <a:lnTo>
                    <a:pt x="1679" y="60"/>
                  </a:lnTo>
                  <a:lnTo>
                    <a:pt x="1746" y="62"/>
                  </a:lnTo>
                  <a:lnTo>
                    <a:pt x="1815" y="67"/>
                  </a:lnTo>
                  <a:lnTo>
                    <a:pt x="1824" y="5"/>
                  </a:lnTo>
                  <a:lnTo>
                    <a:pt x="1822" y="3"/>
                  </a:lnTo>
                  <a:lnTo>
                    <a:pt x="1819" y="3"/>
                  </a:lnTo>
                  <a:lnTo>
                    <a:pt x="1812" y="3"/>
                  </a:lnTo>
                  <a:lnTo>
                    <a:pt x="1805" y="3"/>
                  </a:lnTo>
                  <a:lnTo>
                    <a:pt x="1796" y="3"/>
                  </a:lnTo>
                  <a:lnTo>
                    <a:pt x="1784" y="3"/>
                  </a:lnTo>
                  <a:lnTo>
                    <a:pt x="1772" y="3"/>
                  </a:lnTo>
                  <a:lnTo>
                    <a:pt x="1758" y="3"/>
                  </a:lnTo>
                  <a:lnTo>
                    <a:pt x="1741" y="0"/>
                  </a:lnTo>
                  <a:lnTo>
                    <a:pt x="1722" y="0"/>
                  </a:lnTo>
                  <a:lnTo>
                    <a:pt x="1703" y="0"/>
                  </a:lnTo>
                  <a:lnTo>
                    <a:pt x="1682" y="0"/>
                  </a:lnTo>
                  <a:lnTo>
                    <a:pt x="1658" y="0"/>
                  </a:lnTo>
                  <a:lnTo>
                    <a:pt x="1637" y="0"/>
                  </a:lnTo>
                  <a:lnTo>
                    <a:pt x="1611" y="0"/>
                  </a:lnTo>
                  <a:lnTo>
                    <a:pt x="1587" y="3"/>
                  </a:lnTo>
                  <a:lnTo>
                    <a:pt x="1556" y="3"/>
                  </a:lnTo>
                  <a:lnTo>
                    <a:pt x="1528" y="3"/>
                  </a:lnTo>
                  <a:lnTo>
                    <a:pt x="1499" y="3"/>
                  </a:lnTo>
                  <a:lnTo>
                    <a:pt x="1468" y="3"/>
                  </a:lnTo>
                  <a:lnTo>
                    <a:pt x="1435" y="3"/>
                  </a:lnTo>
                  <a:lnTo>
                    <a:pt x="1404" y="3"/>
                  </a:lnTo>
                  <a:lnTo>
                    <a:pt x="1371" y="5"/>
                  </a:lnTo>
                  <a:lnTo>
                    <a:pt x="1335" y="7"/>
                  </a:lnTo>
                  <a:lnTo>
                    <a:pt x="1300" y="7"/>
                  </a:lnTo>
                  <a:lnTo>
                    <a:pt x="1264" y="10"/>
                  </a:lnTo>
                  <a:lnTo>
                    <a:pt x="1229" y="12"/>
                  </a:lnTo>
                  <a:lnTo>
                    <a:pt x="1191" y="14"/>
                  </a:lnTo>
                  <a:lnTo>
                    <a:pt x="1153" y="17"/>
                  </a:lnTo>
                  <a:lnTo>
                    <a:pt x="1117" y="19"/>
                  </a:lnTo>
                  <a:lnTo>
                    <a:pt x="1079" y="24"/>
                  </a:lnTo>
                  <a:lnTo>
                    <a:pt x="1041" y="29"/>
                  </a:lnTo>
                  <a:lnTo>
                    <a:pt x="1001" y="31"/>
                  </a:lnTo>
                  <a:lnTo>
                    <a:pt x="961" y="33"/>
                  </a:lnTo>
                  <a:lnTo>
                    <a:pt x="920" y="38"/>
                  </a:lnTo>
                  <a:lnTo>
                    <a:pt x="885" y="43"/>
                  </a:lnTo>
                  <a:lnTo>
                    <a:pt x="845" y="48"/>
                  </a:lnTo>
                  <a:lnTo>
                    <a:pt x="804" y="52"/>
                  </a:lnTo>
                  <a:lnTo>
                    <a:pt x="764" y="57"/>
                  </a:lnTo>
                  <a:lnTo>
                    <a:pt x="726" y="64"/>
                  </a:lnTo>
                  <a:lnTo>
                    <a:pt x="688" y="69"/>
                  </a:lnTo>
                  <a:lnTo>
                    <a:pt x="650" y="76"/>
                  </a:lnTo>
                  <a:lnTo>
                    <a:pt x="612" y="83"/>
                  </a:lnTo>
                  <a:lnTo>
                    <a:pt x="574" y="93"/>
                  </a:lnTo>
                  <a:lnTo>
                    <a:pt x="536" y="100"/>
                  </a:lnTo>
                  <a:lnTo>
                    <a:pt x="501" y="107"/>
                  </a:lnTo>
                  <a:lnTo>
                    <a:pt x="465" y="117"/>
                  </a:lnTo>
                  <a:lnTo>
                    <a:pt x="430" y="126"/>
                  </a:lnTo>
                  <a:lnTo>
                    <a:pt x="394" y="136"/>
                  </a:lnTo>
                  <a:lnTo>
                    <a:pt x="361" y="145"/>
                  </a:lnTo>
                  <a:lnTo>
                    <a:pt x="325" y="157"/>
                  </a:lnTo>
                  <a:lnTo>
                    <a:pt x="297" y="169"/>
                  </a:lnTo>
                  <a:lnTo>
                    <a:pt x="264" y="181"/>
                  </a:lnTo>
                  <a:lnTo>
                    <a:pt x="233" y="190"/>
                  </a:lnTo>
                  <a:lnTo>
                    <a:pt x="202" y="204"/>
                  </a:lnTo>
                  <a:lnTo>
                    <a:pt x="176" y="219"/>
                  </a:lnTo>
                  <a:lnTo>
                    <a:pt x="150" y="230"/>
                  </a:lnTo>
                  <a:lnTo>
                    <a:pt x="124" y="247"/>
                  </a:lnTo>
                  <a:lnTo>
                    <a:pt x="98" y="261"/>
                  </a:lnTo>
                  <a:lnTo>
                    <a:pt x="79" y="278"/>
                  </a:lnTo>
                  <a:lnTo>
                    <a:pt x="55" y="295"/>
                  </a:lnTo>
                  <a:lnTo>
                    <a:pt x="34" y="311"/>
                  </a:lnTo>
                  <a:lnTo>
                    <a:pt x="15" y="330"/>
                  </a:lnTo>
                  <a:lnTo>
                    <a:pt x="0" y="349"/>
                  </a:lnTo>
                  <a:lnTo>
                    <a:pt x="43" y="3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69" name="Freeform 204"/>
            <p:cNvSpPr>
              <a:spLocks/>
            </p:cNvSpPr>
            <p:nvPr/>
          </p:nvSpPr>
          <p:spPr bwMode="auto">
            <a:xfrm>
              <a:off x="602" y="1324"/>
              <a:ext cx="88" cy="126"/>
            </a:xfrm>
            <a:custGeom>
              <a:avLst/>
              <a:gdLst>
                <a:gd name="T0" fmla="*/ 0 w 88"/>
                <a:gd name="T1" fmla="*/ 64 h 126"/>
                <a:gd name="T2" fmla="*/ 0 w 88"/>
                <a:gd name="T3" fmla="*/ 62 h 126"/>
                <a:gd name="T4" fmla="*/ 0 w 88"/>
                <a:gd name="T5" fmla="*/ 60 h 126"/>
                <a:gd name="T6" fmla="*/ 3 w 88"/>
                <a:gd name="T7" fmla="*/ 52 h 126"/>
                <a:gd name="T8" fmla="*/ 7 w 88"/>
                <a:gd name="T9" fmla="*/ 48 h 126"/>
                <a:gd name="T10" fmla="*/ 10 w 88"/>
                <a:gd name="T11" fmla="*/ 38 h 126"/>
                <a:gd name="T12" fmla="*/ 12 w 88"/>
                <a:gd name="T13" fmla="*/ 31 h 126"/>
                <a:gd name="T14" fmla="*/ 17 w 88"/>
                <a:gd name="T15" fmla="*/ 24 h 126"/>
                <a:gd name="T16" fmla="*/ 24 w 88"/>
                <a:gd name="T17" fmla="*/ 17 h 126"/>
                <a:gd name="T18" fmla="*/ 29 w 88"/>
                <a:gd name="T19" fmla="*/ 10 h 126"/>
                <a:gd name="T20" fmla="*/ 36 w 88"/>
                <a:gd name="T21" fmla="*/ 5 h 126"/>
                <a:gd name="T22" fmla="*/ 43 w 88"/>
                <a:gd name="T23" fmla="*/ 0 h 126"/>
                <a:gd name="T24" fmla="*/ 53 w 88"/>
                <a:gd name="T25" fmla="*/ 3 h 126"/>
                <a:gd name="T26" fmla="*/ 60 w 88"/>
                <a:gd name="T27" fmla="*/ 5 h 126"/>
                <a:gd name="T28" fmla="*/ 69 w 88"/>
                <a:gd name="T29" fmla="*/ 10 h 126"/>
                <a:gd name="T30" fmla="*/ 72 w 88"/>
                <a:gd name="T31" fmla="*/ 14 h 126"/>
                <a:gd name="T32" fmla="*/ 76 w 88"/>
                <a:gd name="T33" fmla="*/ 19 h 126"/>
                <a:gd name="T34" fmla="*/ 81 w 88"/>
                <a:gd name="T35" fmla="*/ 26 h 126"/>
                <a:gd name="T36" fmla="*/ 88 w 88"/>
                <a:gd name="T37" fmla="*/ 33 h 126"/>
                <a:gd name="T38" fmla="*/ 88 w 88"/>
                <a:gd name="T39" fmla="*/ 126 h 126"/>
                <a:gd name="T40" fmla="*/ 22 w 88"/>
                <a:gd name="T41" fmla="*/ 98 h 126"/>
                <a:gd name="T42" fmla="*/ 0 w 88"/>
                <a:gd name="T43" fmla="*/ 64 h 126"/>
                <a:gd name="T44" fmla="*/ 0 w 88"/>
                <a:gd name="T45" fmla="*/ 64 h 1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"/>
                <a:gd name="T70" fmla="*/ 0 h 126"/>
                <a:gd name="T71" fmla="*/ 88 w 88"/>
                <a:gd name="T72" fmla="*/ 126 h 1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" h="126">
                  <a:moveTo>
                    <a:pt x="0" y="64"/>
                  </a:moveTo>
                  <a:lnTo>
                    <a:pt x="0" y="62"/>
                  </a:lnTo>
                  <a:lnTo>
                    <a:pt x="0" y="60"/>
                  </a:lnTo>
                  <a:lnTo>
                    <a:pt x="3" y="52"/>
                  </a:lnTo>
                  <a:lnTo>
                    <a:pt x="7" y="48"/>
                  </a:lnTo>
                  <a:lnTo>
                    <a:pt x="10" y="38"/>
                  </a:lnTo>
                  <a:lnTo>
                    <a:pt x="12" y="31"/>
                  </a:lnTo>
                  <a:lnTo>
                    <a:pt x="17" y="24"/>
                  </a:lnTo>
                  <a:lnTo>
                    <a:pt x="24" y="17"/>
                  </a:lnTo>
                  <a:lnTo>
                    <a:pt x="29" y="10"/>
                  </a:lnTo>
                  <a:lnTo>
                    <a:pt x="36" y="5"/>
                  </a:lnTo>
                  <a:lnTo>
                    <a:pt x="43" y="0"/>
                  </a:lnTo>
                  <a:lnTo>
                    <a:pt x="53" y="3"/>
                  </a:lnTo>
                  <a:lnTo>
                    <a:pt x="60" y="5"/>
                  </a:lnTo>
                  <a:lnTo>
                    <a:pt x="69" y="10"/>
                  </a:lnTo>
                  <a:lnTo>
                    <a:pt x="72" y="14"/>
                  </a:lnTo>
                  <a:lnTo>
                    <a:pt x="76" y="19"/>
                  </a:lnTo>
                  <a:lnTo>
                    <a:pt x="81" y="26"/>
                  </a:lnTo>
                  <a:lnTo>
                    <a:pt x="88" y="33"/>
                  </a:lnTo>
                  <a:lnTo>
                    <a:pt x="88" y="126"/>
                  </a:lnTo>
                  <a:lnTo>
                    <a:pt x="22" y="98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4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70" name="Freeform 205"/>
            <p:cNvSpPr>
              <a:spLocks/>
            </p:cNvSpPr>
            <p:nvPr/>
          </p:nvSpPr>
          <p:spPr bwMode="auto">
            <a:xfrm>
              <a:off x="766" y="612"/>
              <a:ext cx="308" cy="404"/>
            </a:xfrm>
            <a:custGeom>
              <a:avLst/>
              <a:gdLst>
                <a:gd name="T0" fmla="*/ 128 w 308"/>
                <a:gd name="T1" fmla="*/ 359 h 404"/>
                <a:gd name="T2" fmla="*/ 55 w 308"/>
                <a:gd name="T3" fmla="*/ 155 h 404"/>
                <a:gd name="T4" fmla="*/ 168 w 308"/>
                <a:gd name="T5" fmla="*/ 81 h 404"/>
                <a:gd name="T6" fmla="*/ 254 w 308"/>
                <a:gd name="T7" fmla="*/ 264 h 404"/>
                <a:gd name="T8" fmla="*/ 308 w 308"/>
                <a:gd name="T9" fmla="*/ 240 h 404"/>
                <a:gd name="T10" fmla="*/ 187 w 308"/>
                <a:gd name="T11" fmla="*/ 0 h 404"/>
                <a:gd name="T12" fmla="*/ 0 w 308"/>
                <a:gd name="T13" fmla="*/ 143 h 404"/>
                <a:gd name="T14" fmla="*/ 90 w 308"/>
                <a:gd name="T15" fmla="*/ 404 h 404"/>
                <a:gd name="T16" fmla="*/ 128 w 308"/>
                <a:gd name="T17" fmla="*/ 359 h 404"/>
                <a:gd name="T18" fmla="*/ 128 w 308"/>
                <a:gd name="T19" fmla="*/ 359 h 4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8"/>
                <a:gd name="T31" fmla="*/ 0 h 404"/>
                <a:gd name="T32" fmla="*/ 308 w 308"/>
                <a:gd name="T33" fmla="*/ 404 h 4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8" h="404">
                  <a:moveTo>
                    <a:pt x="128" y="359"/>
                  </a:moveTo>
                  <a:lnTo>
                    <a:pt x="55" y="155"/>
                  </a:lnTo>
                  <a:lnTo>
                    <a:pt x="168" y="81"/>
                  </a:lnTo>
                  <a:lnTo>
                    <a:pt x="254" y="264"/>
                  </a:lnTo>
                  <a:lnTo>
                    <a:pt x="308" y="240"/>
                  </a:lnTo>
                  <a:lnTo>
                    <a:pt x="187" y="0"/>
                  </a:lnTo>
                  <a:lnTo>
                    <a:pt x="0" y="143"/>
                  </a:lnTo>
                  <a:lnTo>
                    <a:pt x="90" y="404"/>
                  </a:lnTo>
                  <a:lnTo>
                    <a:pt x="128" y="3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71" name="Freeform 206"/>
            <p:cNvSpPr>
              <a:spLocks/>
            </p:cNvSpPr>
            <p:nvPr/>
          </p:nvSpPr>
          <p:spPr bwMode="auto">
            <a:xfrm>
              <a:off x="2635" y="657"/>
              <a:ext cx="64" cy="76"/>
            </a:xfrm>
            <a:custGeom>
              <a:avLst/>
              <a:gdLst>
                <a:gd name="T0" fmla="*/ 7 w 64"/>
                <a:gd name="T1" fmla="*/ 72 h 76"/>
                <a:gd name="T2" fmla="*/ 7 w 64"/>
                <a:gd name="T3" fmla="*/ 69 h 76"/>
                <a:gd name="T4" fmla="*/ 4 w 64"/>
                <a:gd name="T5" fmla="*/ 62 h 76"/>
                <a:gd name="T6" fmla="*/ 0 w 64"/>
                <a:gd name="T7" fmla="*/ 55 h 76"/>
                <a:gd name="T8" fmla="*/ 0 w 64"/>
                <a:gd name="T9" fmla="*/ 45 h 76"/>
                <a:gd name="T10" fmla="*/ 0 w 64"/>
                <a:gd name="T11" fmla="*/ 36 h 76"/>
                <a:gd name="T12" fmla="*/ 4 w 64"/>
                <a:gd name="T13" fmla="*/ 24 h 76"/>
                <a:gd name="T14" fmla="*/ 9 w 64"/>
                <a:gd name="T15" fmla="*/ 15 h 76"/>
                <a:gd name="T16" fmla="*/ 21 w 64"/>
                <a:gd name="T17" fmla="*/ 5 h 76"/>
                <a:gd name="T18" fmla="*/ 31 w 64"/>
                <a:gd name="T19" fmla="*/ 0 h 76"/>
                <a:gd name="T20" fmla="*/ 40 w 64"/>
                <a:gd name="T21" fmla="*/ 3 h 76"/>
                <a:gd name="T22" fmla="*/ 50 w 64"/>
                <a:gd name="T23" fmla="*/ 12 h 76"/>
                <a:gd name="T24" fmla="*/ 54 w 64"/>
                <a:gd name="T25" fmla="*/ 24 h 76"/>
                <a:gd name="T26" fmla="*/ 59 w 64"/>
                <a:gd name="T27" fmla="*/ 38 h 76"/>
                <a:gd name="T28" fmla="*/ 61 w 64"/>
                <a:gd name="T29" fmla="*/ 50 h 76"/>
                <a:gd name="T30" fmla="*/ 64 w 64"/>
                <a:gd name="T31" fmla="*/ 60 h 76"/>
                <a:gd name="T32" fmla="*/ 64 w 64"/>
                <a:gd name="T33" fmla="*/ 64 h 76"/>
                <a:gd name="T34" fmla="*/ 61 w 64"/>
                <a:gd name="T35" fmla="*/ 64 h 76"/>
                <a:gd name="T36" fmla="*/ 57 w 64"/>
                <a:gd name="T37" fmla="*/ 67 h 76"/>
                <a:gd name="T38" fmla="*/ 50 w 64"/>
                <a:gd name="T39" fmla="*/ 69 h 76"/>
                <a:gd name="T40" fmla="*/ 40 w 64"/>
                <a:gd name="T41" fmla="*/ 74 h 76"/>
                <a:gd name="T42" fmla="*/ 28 w 64"/>
                <a:gd name="T43" fmla="*/ 74 h 76"/>
                <a:gd name="T44" fmla="*/ 19 w 64"/>
                <a:gd name="T45" fmla="*/ 76 h 76"/>
                <a:gd name="T46" fmla="*/ 12 w 64"/>
                <a:gd name="T47" fmla="*/ 74 h 76"/>
                <a:gd name="T48" fmla="*/ 7 w 64"/>
                <a:gd name="T49" fmla="*/ 72 h 76"/>
                <a:gd name="T50" fmla="*/ 7 w 64"/>
                <a:gd name="T51" fmla="*/ 72 h 7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4"/>
                <a:gd name="T79" fmla="*/ 0 h 76"/>
                <a:gd name="T80" fmla="*/ 64 w 64"/>
                <a:gd name="T81" fmla="*/ 76 h 7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4" h="76">
                  <a:moveTo>
                    <a:pt x="7" y="72"/>
                  </a:moveTo>
                  <a:lnTo>
                    <a:pt x="7" y="69"/>
                  </a:lnTo>
                  <a:lnTo>
                    <a:pt x="4" y="62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36"/>
                  </a:lnTo>
                  <a:lnTo>
                    <a:pt x="4" y="24"/>
                  </a:lnTo>
                  <a:lnTo>
                    <a:pt x="9" y="15"/>
                  </a:lnTo>
                  <a:lnTo>
                    <a:pt x="21" y="5"/>
                  </a:lnTo>
                  <a:lnTo>
                    <a:pt x="31" y="0"/>
                  </a:lnTo>
                  <a:lnTo>
                    <a:pt x="40" y="3"/>
                  </a:lnTo>
                  <a:lnTo>
                    <a:pt x="50" y="12"/>
                  </a:lnTo>
                  <a:lnTo>
                    <a:pt x="54" y="24"/>
                  </a:lnTo>
                  <a:lnTo>
                    <a:pt x="59" y="38"/>
                  </a:lnTo>
                  <a:lnTo>
                    <a:pt x="61" y="50"/>
                  </a:lnTo>
                  <a:lnTo>
                    <a:pt x="64" y="60"/>
                  </a:lnTo>
                  <a:lnTo>
                    <a:pt x="64" y="64"/>
                  </a:lnTo>
                  <a:lnTo>
                    <a:pt x="61" y="64"/>
                  </a:lnTo>
                  <a:lnTo>
                    <a:pt x="57" y="67"/>
                  </a:lnTo>
                  <a:lnTo>
                    <a:pt x="50" y="69"/>
                  </a:lnTo>
                  <a:lnTo>
                    <a:pt x="40" y="74"/>
                  </a:lnTo>
                  <a:lnTo>
                    <a:pt x="28" y="74"/>
                  </a:lnTo>
                  <a:lnTo>
                    <a:pt x="19" y="76"/>
                  </a:lnTo>
                  <a:lnTo>
                    <a:pt x="12" y="74"/>
                  </a:lnTo>
                  <a:lnTo>
                    <a:pt x="7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72" name="Freeform 207"/>
            <p:cNvSpPr>
              <a:spLocks/>
            </p:cNvSpPr>
            <p:nvPr/>
          </p:nvSpPr>
          <p:spPr bwMode="auto">
            <a:xfrm>
              <a:off x="2604" y="885"/>
              <a:ext cx="69" cy="74"/>
            </a:xfrm>
            <a:custGeom>
              <a:avLst/>
              <a:gdLst>
                <a:gd name="T0" fmla="*/ 5 w 69"/>
                <a:gd name="T1" fmla="*/ 57 h 74"/>
                <a:gd name="T2" fmla="*/ 2 w 69"/>
                <a:gd name="T3" fmla="*/ 55 h 74"/>
                <a:gd name="T4" fmla="*/ 2 w 69"/>
                <a:gd name="T5" fmla="*/ 48 h 74"/>
                <a:gd name="T6" fmla="*/ 0 w 69"/>
                <a:gd name="T7" fmla="*/ 38 h 74"/>
                <a:gd name="T8" fmla="*/ 0 w 69"/>
                <a:gd name="T9" fmla="*/ 29 h 74"/>
                <a:gd name="T10" fmla="*/ 0 w 69"/>
                <a:gd name="T11" fmla="*/ 17 h 74"/>
                <a:gd name="T12" fmla="*/ 7 w 69"/>
                <a:gd name="T13" fmla="*/ 10 h 74"/>
                <a:gd name="T14" fmla="*/ 9 w 69"/>
                <a:gd name="T15" fmla="*/ 3 h 74"/>
                <a:gd name="T16" fmla="*/ 17 w 69"/>
                <a:gd name="T17" fmla="*/ 0 h 74"/>
                <a:gd name="T18" fmla="*/ 24 w 69"/>
                <a:gd name="T19" fmla="*/ 0 h 74"/>
                <a:gd name="T20" fmla="*/ 31 w 69"/>
                <a:gd name="T21" fmla="*/ 0 h 74"/>
                <a:gd name="T22" fmla="*/ 40 w 69"/>
                <a:gd name="T23" fmla="*/ 0 h 74"/>
                <a:gd name="T24" fmla="*/ 47 w 69"/>
                <a:gd name="T25" fmla="*/ 3 h 74"/>
                <a:gd name="T26" fmla="*/ 54 w 69"/>
                <a:gd name="T27" fmla="*/ 5 h 74"/>
                <a:gd name="T28" fmla="*/ 59 w 69"/>
                <a:gd name="T29" fmla="*/ 10 h 74"/>
                <a:gd name="T30" fmla="*/ 66 w 69"/>
                <a:gd name="T31" fmla="*/ 19 h 74"/>
                <a:gd name="T32" fmla="*/ 69 w 69"/>
                <a:gd name="T33" fmla="*/ 31 h 74"/>
                <a:gd name="T34" fmla="*/ 69 w 69"/>
                <a:gd name="T35" fmla="*/ 41 h 74"/>
                <a:gd name="T36" fmla="*/ 66 w 69"/>
                <a:gd name="T37" fmla="*/ 52 h 74"/>
                <a:gd name="T38" fmla="*/ 64 w 69"/>
                <a:gd name="T39" fmla="*/ 62 h 74"/>
                <a:gd name="T40" fmla="*/ 59 w 69"/>
                <a:gd name="T41" fmla="*/ 67 h 74"/>
                <a:gd name="T42" fmla="*/ 50 w 69"/>
                <a:gd name="T43" fmla="*/ 69 h 74"/>
                <a:gd name="T44" fmla="*/ 43 w 69"/>
                <a:gd name="T45" fmla="*/ 71 h 74"/>
                <a:gd name="T46" fmla="*/ 33 w 69"/>
                <a:gd name="T47" fmla="*/ 71 h 74"/>
                <a:gd name="T48" fmla="*/ 26 w 69"/>
                <a:gd name="T49" fmla="*/ 74 h 74"/>
                <a:gd name="T50" fmla="*/ 19 w 69"/>
                <a:gd name="T51" fmla="*/ 71 h 74"/>
                <a:gd name="T52" fmla="*/ 12 w 69"/>
                <a:gd name="T53" fmla="*/ 69 h 74"/>
                <a:gd name="T54" fmla="*/ 7 w 69"/>
                <a:gd name="T55" fmla="*/ 64 h 74"/>
                <a:gd name="T56" fmla="*/ 5 w 69"/>
                <a:gd name="T57" fmla="*/ 57 h 74"/>
                <a:gd name="T58" fmla="*/ 5 w 69"/>
                <a:gd name="T59" fmla="*/ 57 h 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74"/>
                <a:gd name="T92" fmla="*/ 69 w 69"/>
                <a:gd name="T93" fmla="*/ 74 h 7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74">
                  <a:moveTo>
                    <a:pt x="5" y="57"/>
                  </a:moveTo>
                  <a:lnTo>
                    <a:pt x="2" y="55"/>
                  </a:lnTo>
                  <a:lnTo>
                    <a:pt x="2" y="48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7" y="10"/>
                  </a:lnTo>
                  <a:lnTo>
                    <a:pt x="9" y="3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47" y="3"/>
                  </a:lnTo>
                  <a:lnTo>
                    <a:pt x="54" y="5"/>
                  </a:lnTo>
                  <a:lnTo>
                    <a:pt x="59" y="10"/>
                  </a:lnTo>
                  <a:lnTo>
                    <a:pt x="66" y="19"/>
                  </a:lnTo>
                  <a:lnTo>
                    <a:pt x="69" y="31"/>
                  </a:lnTo>
                  <a:lnTo>
                    <a:pt x="69" y="41"/>
                  </a:lnTo>
                  <a:lnTo>
                    <a:pt x="66" y="52"/>
                  </a:lnTo>
                  <a:lnTo>
                    <a:pt x="64" y="62"/>
                  </a:lnTo>
                  <a:lnTo>
                    <a:pt x="59" y="67"/>
                  </a:lnTo>
                  <a:lnTo>
                    <a:pt x="50" y="69"/>
                  </a:lnTo>
                  <a:lnTo>
                    <a:pt x="43" y="71"/>
                  </a:lnTo>
                  <a:lnTo>
                    <a:pt x="33" y="71"/>
                  </a:lnTo>
                  <a:lnTo>
                    <a:pt x="26" y="74"/>
                  </a:lnTo>
                  <a:lnTo>
                    <a:pt x="19" y="71"/>
                  </a:lnTo>
                  <a:lnTo>
                    <a:pt x="12" y="69"/>
                  </a:lnTo>
                  <a:lnTo>
                    <a:pt x="7" y="6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73" name="Freeform 208"/>
            <p:cNvSpPr>
              <a:spLocks/>
            </p:cNvSpPr>
            <p:nvPr/>
          </p:nvSpPr>
          <p:spPr bwMode="auto">
            <a:xfrm>
              <a:off x="2685" y="790"/>
              <a:ext cx="56" cy="90"/>
            </a:xfrm>
            <a:custGeom>
              <a:avLst/>
              <a:gdLst>
                <a:gd name="T0" fmla="*/ 4 w 56"/>
                <a:gd name="T1" fmla="*/ 62 h 90"/>
                <a:gd name="T2" fmla="*/ 2 w 56"/>
                <a:gd name="T3" fmla="*/ 57 h 90"/>
                <a:gd name="T4" fmla="*/ 2 w 56"/>
                <a:gd name="T5" fmla="*/ 50 h 90"/>
                <a:gd name="T6" fmla="*/ 0 w 56"/>
                <a:gd name="T7" fmla="*/ 41 h 90"/>
                <a:gd name="T8" fmla="*/ 2 w 56"/>
                <a:gd name="T9" fmla="*/ 29 h 90"/>
                <a:gd name="T10" fmla="*/ 4 w 56"/>
                <a:gd name="T11" fmla="*/ 19 h 90"/>
                <a:gd name="T12" fmla="*/ 11 w 56"/>
                <a:gd name="T13" fmla="*/ 7 h 90"/>
                <a:gd name="T14" fmla="*/ 19 w 56"/>
                <a:gd name="T15" fmla="*/ 5 h 90"/>
                <a:gd name="T16" fmla="*/ 26 w 56"/>
                <a:gd name="T17" fmla="*/ 3 h 90"/>
                <a:gd name="T18" fmla="*/ 35 w 56"/>
                <a:gd name="T19" fmla="*/ 0 h 90"/>
                <a:gd name="T20" fmla="*/ 49 w 56"/>
                <a:gd name="T21" fmla="*/ 0 h 90"/>
                <a:gd name="T22" fmla="*/ 49 w 56"/>
                <a:gd name="T23" fmla="*/ 3 h 90"/>
                <a:gd name="T24" fmla="*/ 52 w 56"/>
                <a:gd name="T25" fmla="*/ 7 h 90"/>
                <a:gd name="T26" fmla="*/ 54 w 56"/>
                <a:gd name="T27" fmla="*/ 19 h 90"/>
                <a:gd name="T28" fmla="*/ 56 w 56"/>
                <a:gd name="T29" fmla="*/ 31 h 90"/>
                <a:gd name="T30" fmla="*/ 56 w 56"/>
                <a:gd name="T31" fmla="*/ 38 h 90"/>
                <a:gd name="T32" fmla="*/ 56 w 56"/>
                <a:gd name="T33" fmla="*/ 45 h 90"/>
                <a:gd name="T34" fmla="*/ 56 w 56"/>
                <a:gd name="T35" fmla="*/ 52 h 90"/>
                <a:gd name="T36" fmla="*/ 56 w 56"/>
                <a:gd name="T37" fmla="*/ 60 h 90"/>
                <a:gd name="T38" fmla="*/ 54 w 56"/>
                <a:gd name="T39" fmla="*/ 67 h 90"/>
                <a:gd name="T40" fmla="*/ 52 w 56"/>
                <a:gd name="T41" fmla="*/ 74 h 90"/>
                <a:gd name="T42" fmla="*/ 47 w 56"/>
                <a:gd name="T43" fmla="*/ 79 h 90"/>
                <a:gd name="T44" fmla="*/ 42 w 56"/>
                <a:gd name="T45" fmla="*/ 86 h 90"/>
                <a:gd name="T46" fmla="*/ 30 w 56"/>
                <a:gd name="T47" fmla="*/ 88 h 90"/>
                <a:gd name="T48" fmla="*/ 21 w 56"/>
                <a:gd name="T49" fmla="*/ 90 h 90"/>
                <a:gd name="T50" fmla="*/ 14 w 56"/>
                <a:gd name="T51" fmla="*/ 86 h 90"/>
                <a:gd name="T52" fmla="*/ 9 w 56"/>
                <a:gd name="T53" fmla="*/ 81 h 90"/>
                <a:gd name="T54" fmla="*/ 7 w 56"/>
                <a:gd name="T55" fmla="*/ 74 h 90"/>
                <a:gd name="T56" fmla="*/ 4 w 56"/>
                <a:gd name="T57" fmla="*/ 67 h 90"/>
                <a:gd name="T58" fmla="*/ 4 w 56"/>
                <a:gd name="T59" fmla="*/ 62 h 90"/>
                <a:gd name="T60" fmla="*/ 4 w 56"/>
                <a:gd name="T61" fmla="*/ 62 h 90"/>
                <a:gd name="T62" fmla="*/ 4 w 56"/>
                <a:gd name="T63" fmla="*/ 62 h 9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6"/>
                <a:gd name="T97" fmla="*/ 0 h 90"/>
                <a:gd name="T98" fmla="*/ 56 w 56"/>
                <a:gd name="T99" fmla="*/ 90 h 9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6" h="90">
                  <a:moveTo>
                    <a:pt x="4" y="62"/>
                  </a:moveTo>
                  <a:lnTo>
                    <a:pt x="2" y="57"/>
                  </a:lnTo>
                  <a:lnTo>
                    <a:pt x="2" y="50"/>
                  </a:lnTo>
                  <a:lnTo>
                    <a:pt x="0" y="41"/>
                  </a:lnTo>
                  <a:lnTo>
                    <a:pt x="2" y="29"/>
                  </a:lnTo>
                  <a:lnTo>
                    <a:pt x="4" y="19"/>
                  </a:lnTo>
                  <a:lnTo>
                    <a:pt x="11" y="7"/>
                  </a:lnTo>
                  <a:lnTo>
                    <a:pt x="19" y="5"/>
                  </a:lnTo>
                  <a:lnTo>
                    <a:pt x="26" y="3"/>
                  </a:lnTo>
                  <a:lnTo>
                    <a:pt x="35" y="0"/>
                  </a:lnTo>
                  <a:lnTo>
                    <a:pt x="49" y="0"/>
                  </a:lnTo>
                  <a:lnTo>
                    <a:pt x="49" y="3"/>
                  </a:lnTo>
                  <a:lnTo>
                    <a:pt x="52" y="7"/>
                  </a:lnTo>
                  <a:lnTo>
                    <a:pt x="54" y="19"/>
                  </a:lnTo>
                  <a:lnTo>
                    <a:pt x="56" y="31"/>
                  </a:lnTo>
                  <a:lnTo>
                    <a:pt x="56" y="38"/>
                  </a:lnTo>
                  <a:lnTo>
                    <a:pt x="56" y="45"/>
                  </a:lnTo>
                  <a:lnTo>
                    <a:pt x="56" y="52"/>
                  </a:lnTo>
                  <a:lnTo>
                    <a:pt x="56" y="60"/>
                  </a:lnTo>
                  <a:lnTo>
                    <a:pt x="54" y="67"/>
                  </a:lnTo>
                  <a:lnTo>
                    <a:pt x="52" y="74"/>
                  </a:lnTo>
                  <a:lnTo>
                    <a:pt x="47" y="79"/>
                  </a:lnTo>
                  <a:lnTo>
                    <a:pt x="42" y="86"/>
                  </a:lnTo>
                  <a:lnTo>
                    <a:pt x="30" y="88"/>
                  </a:lnTo>
                  <a:lnTo>
                    <a:pt x="21" y="90"/>
                  </a:lnTo>
                  <a:lnTo>
                    <a:pt x="14" y="86"/>
                  </a:lnTo>
                  <a:lnTo>
                    <a:pt x="9" y="81"/>
                  </a:lnTo>
                  <a:lnTo>
                    <a:pt x="7" y="74"/>
                  </a:lnTo>
                  <a:lnTo>
                    <a:pt x="4" y="67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74" name="Freeform 209"/>
            <p:cNvSpPr>
              <a:spLocks/>
            </p:cNvSpPr>
            <p:nvPr/>
          </p:nvSpPr>
          <p:spPr bwMode="auto">
            <a:xfrm>
              <a:off x="2668" y="975"/>
              <a:ext cx="64" cy="86"/>
            </a:xfrm>
            <a:custGeom>
              <a:avLst/>
              <a:gdLst>
                <a:gd name="T0" fmla="*/ 2 w 64"/>
                <a:gd name="T1" fmla="*/ 64 h 86"/>
                <a:gd name="T2" fmla="*/ 0 w 64"/>
                <a:gd name="T3" fmla="*/ 60 h 86"/>
                <a:gd name="T4" fmla="*/ 2 w 64"/>
                <a:gd name="T5" fmla="*/ 53 h 86"/>
                <a:gd name="T6" fmla="*/ 2 w 64"/>
                <a:gd name="T7" fmla="*/ 41 h 86"/>
                <a:gd name="T8" fmla="*/ 5 w 64"/>
                <a:gd name="T9" fmla="*/ 29 h 86"/>
                <a:gd name="T10" fmla="*/ 12 w 64"/>
                <a:gd name="T11" fmla="*/ 17 h 86"/>
                <a:gd name="T12" fmla="*/ 19 w 64"/>
                <a:gd name="T13" fmla="*/ 7 h 86"/>
                <a:gd name="T14" fmla="*/ 24 w 64"/>
                <a:gd name="T15" fmla="*/ 3 h 86"/>
                <a:gd name="T16" fmla="*/ 31 w 64"/>
                <a:gd name="T17" fmla="*/ 0 h 86"/>
                <a:gd name="T18" fmla="*/ 40 w 64"/>
                <a:gd name="T19" fmla="*/ 0 h 86"/>
                <a:gd name="T20" fmla="*/ 50 w 64"/>
                <a:gd name="T21" fmla="*/ 0 h 86"/>
                <a:gd name="T22" fmla="*/ 50 w 64"/>
                <a:gd name="T23" fmla="*/ 3 h 86"/>
                <a:gd name="T24" fmla="*/ 52 w 64"/>
                <a:gd name="T25" fmla="*/ 7 h 86"/>
                <a:gd name="T26" fmla="*/ 57 w 64"/>
                <a:gd name="T27" fmla="*/ 15 h 86"/>
                <a:gd name="T28" fmla="*/ 62 w 64"/>
                <a:gd name="T29" fmla="*/ 26 h 86"/>
                <a:gd name="T30" fmla="*/ 64 w 64"/>
                <a:gd name="T31" fmla="*/ 38 h 86"/>
                <a:gd name="T32" fmla="*/ 64 w 64"/>
                <a:gd name="T33" fmla="*/ 53 h 86"/>
                <a:gd name="T34" fmla="*/ 59 w 64"/>
                <a:gd name="T35" fmla="*/ 64 h 86"/>
                <a:gd name="T36" fmla="*/ 50 w 64"/>
                <a:gd name="T37" fmla="*/ 76 h 86"/>
                <a:gd name="T38" fmla="*/ 38 w 64"/>
                <a:gd name="T39" fmla="*/ 83 h 86"/>
                <a:gd name="T40" fmla="*/ 28 w 64"/>
                <a:gd name="T41" fmla="*/ 86 h 86"/>
                <a:gd name="T42" fmla="*/ 19 w 64"/>
                <a:gd name="T43" fmla="*/ 83 h 86"/>
                <a:gd name="T44" fmla="*/ 14 w 64"/>
                <a:gd name="T45" fmla="*/ 81 h 86"/>
                <a:gd name="T46" fmla="*/ 7 w 64"/>
                <a:gd name="T47" fmla="*/ 74 h 86"/>
                <a:gd name="T48" fmla="*/ 5 w 64"/>
                <a:gd name="T49" fmla="*/ 69 h 86"/>
                <a:gd name="T50" fmla="*/ 2 w 64"/>
                <a:gd name="T51" fmla="*/ 64 h 86"/>
                <a:gd name="T52" fmla="*/ 2 w 64"/>
                <a:gd name="T53" fmla="*/ 64 h 86"/>
                <a:gd name="T54" fmla="*/ 2 w 64"/>
                <a:gd name="T55" fmla="*/ 64 h 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4"/>
                <a:gd name="T85" fmla="*/ 0 h 86"/>
                <a:gd name="T86" fmla="*/ 64 w 64"/>
                <a:gd name="T87" fmla="*/ 86 h 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4" h="86">
                  <a:moveTo>
                    <a:pt x="2" y="64"/>
                  </a:moveTo>
                  <a:lnTo>
                    <a:pt x="0" y="60"/>
                  </a:lnTo>
                  <a:lnTo>
                    <a:pt x="2" y="53"/>
                  </a:lnTo>
                  <a:lnTo>
                    <a:pt x="2" y="41"/>
                  </a:lnTo>
                  <a:lnTo>
                    <a:pt x="5" y="29"/>
                  </a:lnTo>
                  <a:lnTo>
                    <a:pt x="12" y="17"/>
                  </a:lnTo>
                  <a:lnTo>
                    <a:pt x="19" y="7"/>
                  </a:lnTo>
                  <a:lnTo>
                    <a:pt x="24" y="3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0"/>
                  </a:lnTo>
                  <a:lnTo>
                    <a:pt x="50" y="3"/>
                  </a:lnTo>
                  <a:lnTo>
                    <a:pt x="52" y="7"/>
                  </a:lnTo>
                  <a:lnTo>
                    <a:pt x="57" y="15"/>
                  </a:lnTo>
                  <a:lnTo>
                    <a:pt x="62" y="26"/>
                  </a:lnTo>
                  <a:lnTo>
                    <a:pt x="64" y="38"/>
                  </a:lnTo>
                  <a:lnTo>
                    <a:pt x="64" y="53"/>
                  </a:lnTo>
                  <a:lnTo>
                    <a:pt x="59" y="64"/>
                  </a:lnTo>
                  <a:lnTo>
                    <a:pt x="50" y="76"/>
                  </a:lnTo>
                  <a:lnTo>
                    <a:pt x="38" y="83"/>
                  </a:lnTo>
                  <a:lnTo>
                    <a:pt x="28" y="86"/>
                  </a:lnTo>
                  <a:lnTo>
                    <a:pt x="19" y="83"/>
                  </a:lnTo>
                  <a:lnTo>
                    <a:pt x="14" y="81"/>
                  </a:lnTo>
                  <a:lnTo>
                    <a:pt x="7" y="74"/>
                  </a:lnTo>
                  <a:lnTo>
                    <a:pt x="5" y="69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75" name="Freeform 210"/>
            <p:cNvSpPr>
              <a:spLocks/>
            </p:cNvSpPr>
            <p:nvPr/>
          </p:nvSpPr>
          <p:spPr bwMode="auto">
            <a:xfrm>
              <a:off x="2594" y="1073"/>
              <a:ext cx="69" cy="78"/>
            </a:xfrm>
            <a:custGeom>
              <a:avLst/>
              <a:gdLst>
                <a:gd name="T0" fmla="*/ 5 w 69"/>
                <a:gd name="T1" fmla="*/ 59 h 78"/>
                <a:gd name="T2" fmla="*/ 3 w 69"/>
                <a:gd name="T3" fmla="*/ 57 h 78"/>
                <a:gd name="T4" fmla="*/ 0 w 69"/>
                <a:gd name="T5" fmla="*/ 52 h 78"/>
                <a:gd name="T6" fmla="*/ 0 w 69"/>
                <a:gd name="T7" fmla="*/ 45 h 78"/>
                <a:gd name="T8" fmla="*/ 0 w 69"/>
                <a:gd name="T9" fmla="*/ 38 h 78"/>
                <a:gd name="T10" fmla="*/ 3 w 69"/>
                <a:gd name="T11" fmla="*/ 28 h 78"/>
                <a:gd name="T12" fmla="*/ 8 w 69"/>
                <a:gd name="T13" fmla="*/ 19 h 78"/>
                <a:gd name="T14" fmla="*/ 10 w 69"/>
                <a:gd name="T15" fmla="*/ 14 h 78"/>
                <a:gd name="T16" fmla="*/ 15 w 69"/>
                <a:gd name="T17" fmla="*/ 9 h 78"/>
                <a:gd name="T18" fmla="*/ 19 w 69"/>
                <a:gd name="T19" fmla="*/ 7 h 78"/>
                <a:gd name="T20" fmla="*/ 29 w 69"/>
                <a:gd name="T21" fmla="*/ 2 h 78"/>
                <a:gd name="T22" fmla="*/ 34 w 69"/>
                <a:gd name="T23" fmla="*/ 0 h 78"/>
                <a:gd name="T24" fmla="*/ 41 w 69"/>
                <a:gd name="T25" fmla="*/ 0 h 78"/>
                <a:gd name="T26" fmla="*/ 45 w 69"/>
                <a:gd name="T27" fmla="*/ 2 h 78"/>
                <a:gd name="T28" fmla="*/ 53 w 69"/>
                <a:gd name="T29" fmla="*/ 7 h 78"/>
                <a:gd name="T30" fmla="*/ 60 w 69"/>
                <a:gd name="T31" fmla="*/ 14 h 78"/>
                <a:gd name="T32" fmla="*/ 67 w 69"/>
                <a:gd name="T33" fmla="*/ 28 h 78"/>
                <a:gd name="T34" fmla="*/ 67 w 69"/>
                <a:gd name="T35" fmla="*/ 33 h 78"/>
                <a:gd name="T36" fmla="*/ 69 w 69"/>
                <a:gd name="T37" fmla="*/ 40 h 78"/>
                <a:gd name="T38" fmla="*/ 69 w 69"/>
                <a:gd name="T39" fmla="*/ 47 h 78"/>
                <a:gd name="T40" fmla="*/ 69 w 69"/>
                <a:gd name="T41" fmla="*/ 54 h 78"/>
                <a:gd name="T42" fmla="*/ 64 w 69"/>
                <a:gd name="T43" fmla="*/ 66 h 78"/>
                <a:gd name="T44" fmla="*/ 57 w 69"/>
                <a:gd name="T45" fmla="*/ 76 h 78"/>
                <a:gd name="T46" fmla="*/ 48 w 69"/>
                <a:gd name="T47" fmla="*/ 78 h 78"/>
                <a:gd name="T48" fmla="*/ 38 w 69"/>
                <a:gd name="T49" fmla="*/ 78 h 78"/>
                <a:gd name="T50" fmla="*/ 29 w 69"/>
                <a:gd name="T51" fmla="*/ 76 h 78"/>
                <a:gd name="T52" fmla="*/ 22 w 69"/>
                <a:gd name="T53" fmla="*/ 73 h 78"/>
                <a:gd name="T54" fmla="*/ 15 w 69"/>
                <a:gd name="T55" fmla="*/ 68 h 78"/>
                <a:gd name="T56" fmla="*/ 10 w 69"/>
                <a:gd name="T57" fmla="*/ 64 h 78"/>
                <a:gd name="T58" fmla="*/ 5 w 69"/>
                <a:gd name="T59" fmla="*/ 59 h 78"/>
                <a:gd name="T60" fmla="*/ 5 w 69"/>
                <a:gd name="T61" fmla="*/ 59 h 7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9"/>
                <a:gd name="T94" fmla="*/ 0 h 78"/>
                <a:gd name="T95" fmla="*/ 69 w 69"/>
                <a:gd name="T96" fmla="*/ 78 h 7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9" h="78">
                  <a:moveTo>
                    <a:pt x="5" y="59"/>
                  </a:moveTo>
                  <a:lnTo>
                    <a:pt x="3" y="57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3" y="28"/>
                  </a:lnTo>
                  <a:lnTo>
                    <a:pt x="8" y="19"/>
                  </a:lnTo>
                  <a:lnTo>
                    <a:pt x="10" y="14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9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5" y="2"/>
                  </a:lnTo>
                  <a:lnTo>
                    <a:pt x="53" y="7"/>
                  </a:lnTo>
                  <a:lnTo>
                    <a:pt x="60" y="14"/>
                  </a:lnTo>
                  <a:lnTo>
                    <a:pt x="67" y="28"/>
                  </a:lnTo>
                  <a:lnTo>
                    <a:pt x="67" y="33"/>
                  </a:lnTo>
                  <a:lnTo>
                    <a:pt x="69" y="40"/>
                  </a:lnTo>
                  <a:lnTo>
                    <a:pt x="69" y="47"/>
                  </a:lnTo>
                  <a:lnTo>
                    <a:pt x="69" y="54"/>
                  </a:lnTo>
                  <a:lnTo>
                    <a:pt x="64" y="66"/>
                  </a:lnTo>
                  <a:lnTo>
                    <a:pt x="57" y="76"/>
                  </a:lnTo>
                  <a:lnTo>
                    <a:pt x="48" y="78"/>
                  </a:lnTo>
                  <a:lnTo>
                    <a:pt x="38" y="78"/>
                  </a:lnTo>
                  <a:lnTo>
                    <a:pt x="29" y="76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10" y="64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76" name="Freeform 211"/>
            <p:cNvSpPr>
              <a:spLocks/>
            </p:cNvSpPr>
            <p:nvPr/>
          </p:nvSpPr>
          <p:spPr bwMode="auto">
            <a:xfrm>
              <a:off x="2656" y="1182"/>
              <a:ext cx="78" cy="88"/>
            </a:xfrm>
            <a:custGeom>
              <a:avLst/>
              <a:gdLst>
                <a:gd name="T0" fmla="*/ 0 w 78"/>
                <a:gd name="T1" fmla="*/ 47 h 88"/>
                <a:gd name="T2" fmla="*/ 0 w 78"/>
                <a:gd name="T3" fmla="*/ 43 h 88"/>
                <a:gd name="T4" fmla="*/ 0 w 78"/>
                <a:gd name="T5" fmla="*/ 35 h 88"/>
                <a:gd name="T6" fmla="*/ 2 w 78"/>
                <a:gd name="T7" fmla="*/ 26 h 88"/>
                <a:gd name="T8" fmla="*/ 7 w 78"/>
                <a:gd name="T9" fmla="*/ 16 h 88"/>
                <a:gd name="T10" fmla="*/ 12 w 78"/>
                <a:gd name="T11" fmla="*/ 7 h 88"/>
                <a:gd name="T12" fmla="*/ 21 w 78"/>
                <a:gd name="T13" fmla="*/ 2 h 88"/>
                <a:gd name="T14" fmla="*/ 26 w 78"/>
                <a:gd name="T15" fmla="*/ 0 h 88"/>
                <a:gd name="T16" fmla="*/ 36 w 78"/>
                <a:gd name="T17" fmla="*/ 2 h 88"/>
                <a:gd name="T18" fmla="*/ 43 w 78"/>
                <a:gd name="T19" fmla="*/ 5 h 88"/>
                <a:gd name="T20" fmla="*/ 55 w 78"/>
                <a:gd name="T21" fmla="*/ 9 h 88"/>
                <a:gd name="T22" fmla="*/ 62 w 78"/>
                <a:gd name="T23" fmla="*/ 14 h 88"/>
                <a:gd name="T24" fmla="*/ 69 w 78"/>
                <a:gd name="T25" fmla="*/ 21 h 88"/>
                <a:gd name="T26" fmla="*/ 71 w 78"/>
                <a:gd name="T27" fmla="*/ 26 h 88"/>
                <a:gd name="T28" fmla="*/ 76 w 78"/>
                <a:gd name="T29" fmla="*/ 33 h 88"/>
                <a:gd name="T30" fmla="*/ 78 w 78"/>
                <a:gd name="T31" fmla="*/ 45 h 88"/>
                <a:gd name="T32" fmla="*/ 76 w 78"/>
                <a:gd name="T33" fmla="*/ 59 h 88"/>
                <a:gd name="T34" fmla="*/ 69 w 78"/>
                <a:gd name="T35" fmla="*/ 69 h 88"/>
                <a:gd name="T36" fmla="*/ 62 w 78"/>
                <a:gd name="T37" fmla="*/ 78 h 88"/>
                <a:gd name="T38" fmla="*/ 52 w 78"/>
                <a:gd name="T39" fmla="*/ 85 h 88"/>
                <a:gd name="T40" fmla="*/ 43 w 78"/>
                <a:gd name="T41" fmla="*/ 88 h 88"/>
                <a:gd name="T42" fmla="*/ 33 w 78"/>
                <a:gd name="T43" fmla="*/ 85 h 88"/>
                <a:gd name="T44" fmla="*/ 26 w 78"/>
                <a:gd name="T45" fmla="*/ 81 h 88"/>
                <a:gd name="T46" fmla="*/ 17 w 78"/>
                <a:gd name="T47" fmla="*/ 73 h 88"/>
                <a:gd name="T48" fmla="*/ 12 w 78"/>
                <a:gd name="T49" fmla="*/ 66 h 88"/>
                <a:gd name="T50" fmla="*/ 7 w 78"/>
                <a:gd name="T51" fmla="*/ 59 h 88"/>
                <a:gd name="T52" fmla="*/ 2 w 78"/>
                <a:gd name="T53" fmla="*/ 52 h 88"/>
                <a:gd name="T54" fmla="*/ 0 w 78"/>
                <a:gd name="T55" fmla="*/ 47 h 88"/>
                <a:gd name="T56" fmla="*/ 0 w 78"/>
                <a:gd name="T57" fmla="*/ 47 h 88"/>
                <a:gd name="T58" fmla="*/ 0 w 78"/>
                <a:gd name="T59" fmla="*/ 47 h 8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8"/>
                <a:gd name="T91" fmla="*/ 0 h 88"/>
                <a:gd name="T92" fmla="*/ 78 w 78"/>
                <a:gd name="T93" fmla="*/ 88 h 8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8" h="88">
                  <a:moveTo>
                    <a:pt x="0" y="47"/>
                  </a:moveTo>
                  <a:lnTo>
                    <a:pt x="0" y="43"/>
                  </a:lnTo>
                  <a:lnTo>
                    <a:pt x="0" y="35"/>
                  </a:lnTo>
                  <a:lnTo>
                    <a:pt x="2" y="26"/>
                  </a:lnTo>
                  <a:lnTo>
                    <a:pt x="7" y="16"/>
                  </a:lnTo>
                  <a:lnTo>
                    <a:pt x="12" y="7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3" y="5"/>
                  </a:lnTo>
                  <a:lnTo>
                    <a:pt x="55" y="9"/>
                  </a:lnTo>
                  <a:lnTo>
                    <a:pt x="62" y="14"/>
                  </a:lnTo>
                  <a:lnTo>
                    <a:pt x="69" y="21"/>
                  </a:lnTo>
                  <a:lnTo>
                    <a:pt x="71" y="26"/>
                  </a:lnTo>
                  <a:lnTo>
                    <a:pt x="76" y="33"/>
                  </a:lnTo>
                  <a:lnTo>
                    <a:pt x="78" y="45"/>
                  </a:lnTo>
                  <a:lnTo>
                    <a:pt x="76" y="59"/>
                  </a:lnTo>
                  <a:lnTo>
                    <a:pt x="69" y="69"/>
                  </a:lnTo>
                  <a:lnTo>
                    <a:pt x="62" y="78"/>
                  </a:lnTo>
                  <a:lnTo>
                    <a:pt x="52" y="85"/>
                  </a:lnTo>
                  <a:lnTo>
                    <a:pt x="43" y="88"/>
                  </a:lnTo>
                  <a:lnTo>
                    <a:pt x="33" y="85"/>
                  </a:lnTo>
                  <a:lnTo>
                    <a:pt x="26" y="81"/>
                  </a:lnTo>
                  <a:lnTo>
                    <a:pt x="17" y="73"/>
                  </a:lnTo>
                  <a:lnTo>
                    <a:pt x="12" y="66"/>
                  </a:lnTo>
                  <a:lnTo>
                    <a:pt x="7" y="59"/>
                  </a:lnTo>
                  <a:lnTo>
                    <a:pt x="2" y="52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77" name="Freeform 212"/>
            <p:cNvSpPr>
              <a:spLocks/>
            </p:cNvSpPr>
            <p:nvPr/>
          </p:nvSpPr>
          <p:spPr bwMode="auto">
            <a:xfrm>
              <a:off x="2580" y="1270"/>
              <a:ext cx="69" cy="73"/>
            </a:xfrm>
            <a:custGeom>
              <a:avLst/>
              <a:gdLst>
                <a:gd name="T0" fmla="*/ 5 w 69"/>
                <a:gd name="T1" fmla="*/ 61 h 73"/>
                <a:gd name="T2" fmla="*/ 3 w 69"/>
                <a:gd name="T3" fmla="*/ 59 h 73"/>
                <a:gd name="T4" fmla="*/ 3 w 69"/>
                <a:gd name="T5" fmla="*/ 52 h 73"/>
                <a:gd name="T6" fmla="*/ 0 w 69"/>
                <a:gd name="T7" fmla="*/ 45 h 73"/>
                <a:gd name="T8" fmla="*/ 0 w 69"/>
                <a:gd name="T9" fmla="*/ 35 h 73"/>
                <a:gd name="T10" fmla="*/ 3 w 69"/>
                <a:gd name="T11" fmla="*/ 23 h 73"/>
                <a:gd name="T12" fmla="*/ 10 w 69"/>
                <a:gd name="T13" fmla="*/ 14 h 73"/>
                <a:gd name="T14" fmla="*/ 12 w 69"/>
                <a:gd name="T15" fmla="*/ 9 h 73"/>
                <a:gd name="T16" fmla="*/ 19 w 69"/>
                <a:gd name="T17" fmla="*/ 7 h 73"/>
                <a:gd name="T18" fmla="*/ 26 w 69"/>
                <a:gd name="T19" fmla="*/ 4 h 73"/>
                <a:gd name="T20" fmla="*/ 38 w 69"/>
                <a:gd name="T21" fmla="*/ 2 h 73"/>
                <a:gd name="T22" fmla="*/ 45 w 69"/>
                <a:gd name="T23" fmla="*/ 0 h 73"/>
                <a:gd name="T24" fmla="*/ 52 w 69"/>
                <a:gd name="T25" fmla="*/ 2 h 73"/>
                <a:gd name="T26" fmla="*/ 59 w 69"/>
                <a:gd name="T27" fmla="*/ 2 h 73"/>
                <a:gd name="T28" fmla="*/ 64 w 69"/>
                <a:gd name="T29" fmla="*/ 7 h 73"/>
                <a:gd name="T30" fmla="*/ 67 w 69"/>
                <a:gd name="T31" fmla="*/ 14 h 73"/>
                <a:gd name="T32" fmla="*/ 69 w 69"/>
                <a:gd name="T33" fmla="*/ 28 h 73"/>
                <a:gd name="T34" fmla="*/ 64 w 69"/>
                <a:gd name="T35" fmla="*/ 40 h 73"/>
                <a:gd name="T36" fmla="*/ 62 w 69"/>
                <a:gd name="T37" fmla="*/ 49 h 73"/>
                <a:gd name="T38" fmla="*/ 55 w 69"/>
                <a:gd name="T39" fmla="*/ 59 h 73"/>
                <a:gd name="T40" fmla="*/ 48 w 69"/>
                <a:gd name="T41" fmla="*/ 64 h 73"/>
                <a:gd name="T42" fmla="*/ 41 w 69"/>
                <a:gd name="T43" fmla="*/ 66 h 73"/>
                <a:gd name="T44" fmla="*/ 33 w 69"/>
                <a:gd name="T45" fmla="*/ 68 h 73"/>
                <a:gd name="T46" fmla="*/ 26 w 69"/>
                <a:gd name="T47" fmla="*/ 71 h 73"/>
                <a:gd name="T48" fmla="*/ 22 w 69"/>
                <a:gd name="T49" fmla="*/ 73 h 73"/>
                <a:gd name="T50" fmla="*/ 14 w 69"/>
                <a:gd name="T51" fmla="*/ 71 h 73"/>
                <a:gd name="T52" fmla="*/ 12 w 69"/>
                <a:gd name="T53" fmla="*/ 71 h 73"/>
                <a:gd name="T54" fmla="*/ 7 w 69"/>
                <a:gd name="T55" fmla="*/ 66 h 73"/>
                <a:gd name="T56" fmla="*/ 5 w 69"/>
                <a:gd name="T57" fmla="*/ 61 h 73"/>
                <a:gd name="T58" fmla="*/ 5 w 69"/>
                <a:gd name="T59" fmla="*/ 61 h 7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73"/>
                <a:gd name="T92" fmla="*/ 69 w 69"/>
                <a:gd name="T93" fmla="*/ 73 h 7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73">
                  <a:moveTo>
                    <a:pt x="5" y="61"/>
                  </a:moveTo>
                  <a:lnTo>
                    <a:pt x="3" y="59"/>
                  </a:lnTo>
                  <a:lnTo>
                    <a:pt x="3" y="52"/>
                  </a:lnTo>
                  <a:lnTo>
                    <a:pt x="0" y="45"/>
                  </a:lnTo>
                  <a:lnTo>
                    <a:pt x="0" y="35"/>
                  </a:lnTo>
                  <a:lnTo>
                    <a:pt x="3" y="23"/>
                  </a:lnTo>
                  <a:lnTo>
                    <a:pt x="10" y="14"/>
                  </a:lnTo>
                  <a:lnTo>
                    <a:pt x="12" y="9"/>
                  </a:lnTo>
                  <a:lnTo>
                    <a:pt x="19" y="7"/>
                  </a:lnTo>
                  <a:lnTo>
                    <a:pt x="26" y="4"/>
                  </a:lnTo>
                  <a:lnTo>
                    <a:pt x="38" y="2"/>
                  </a:lnTo>
                  <a:lnTo>
                    <a:pt x="45" y="0"/>
                  </a:lnTo>
                  <a:lnTo>
                    <a:pt x="52" y="2"/>
                  </a:lnTo>
                  <a:lnTo>
                    <a:pt x="59" y="2"/>
                  </a:lnTo>
                  <a:lnTo>
                    <a:pt x="64" y="7"/>
                  </a:lnTo>
                  <a:lnTo>
                    <a:pt x="67" y="14"/>
                  </a:lnTo>
                  <a:lnTo>
                    <a:pt x="69" y="28"/>
                  </a:lnTo>
                  <a:lnTo>
                    <a:pt x="64" y="40"/>
                  </a:lnTo>
                  <a:lnTo>
                    <a:pt x="62" y="49"/>
                  </a:lnTo>
                  <a:lnTo>
                    <a:pt x="55" y="59"/>
                  </a:lnTo>
                  <a:lnTo>
                    <a:pt x="48" y="64"/>
                  </a:lnTo>
                  <a:lnTo>
                    <a:pt x="41" y="66"/>
                  </a:lnTo>
                  <a:lnTo>
                    <a:pt x="33" y="68"/>
                  </a:lnTo>
                  <a:lnTo>
                    <a:pt x="26" y="71"/>
                  </a:lnTo>
                  <a:lnTo>
                    <a:pt x="22" y="73"/>
                  </a:lnTo>
                  <a:lnTo>
                    <a:pt x="14" y="71"/>
                  </a:lnTo>
                  <a:lnTo>
                    <a:pt x="12" y="71"/>
                  </a:lnTo>
                  <a:lnTo>
                    <a:pt x="7" y="66"/>
                  </a:lnTo>
                  <a:lnTo>
                    <a:pt x="5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78" name="Freeform 213"/>
            <p:cNvSpPr>
              <a:spLocks/>
            </p:cNvSpPr>
            <p:nvPr/>
          </p:nvSpPr>
          <p:spPr bwMode="auto">
            <a:xfrm>
              <a:off x="2585" y="1379"/>
              <a:ext cx="429" cy="80"/>
            </a:xfrm>
            <a:custGeom>
              <a:avLst/>
              <a:gdLst>
                <a:gd name="T0" fmla="*/ 0 w 429"/>
                <a:gd name="T1" fmla="*/ 33 h 80"/>
                <a:gd name="T2" fmla="*/ 429 w 429"/>
                <a:gd name="T3" fmla="*/ 0 h 80"/>
                <a:gd name="T4" fmla="*/ 422 w 429"/>
                <a:gd name="T5" fmla="*/ 50 h 80"/>
                <a:gd name="T6" fmla="*/ 2 w 429"/>
                <a:gd name="T7" fmla="*/ 80 h 80"/>
                <a:gd name="T8" fmla="*/ 0 w 429"/>
                <a:gd name="T9" fmla="*/ 33 h 80"/>
                <a:gd name="T10" fmla="*/ 0 w 429"/>
                <a:gd name="T11" fmla="*/ 33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9"/>
                <a:gd name="T19" fmla="*/ 0 h 80"/>
                <a:gd name="T20" fmla="*/ 429 w 429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9" h="80">
                  <a:moveTo>
                    <a:pt x="0" y="33"/>
                  </a:moveTo>
                  <a:lnTo>
                    <a:pt x="429" y="0"/>
                  </a:lnTo>
                  <a:lnTo>
                    <a:pt x="422" y="50"/>
                  </a:lnTo>
                  <a:lnTo>
                    <a:pt x="2" y="8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79" name="Freeform 214"/>
            <p:cNvSpPr>
              <a:spLocks/>
            </p:cNvSpPr>
            <p:nvPr/>
          </p:nvSpPr>
          <p:spPr bwMode="auto">
            <a:xfrm>
              <a:off x="1449" y="1239"/>
              <a:ext cx="526" cy="296"/>
            </a:xfrm>
            <a:custGeom>
              <a:avLst/>
              <a:gdLst>
                <a:gd name="T0" fmla="*/ 21 w 526"/>
                <a:gd name="T1" fmla="*/ 31 h 296"/>
                <a:gd name="T2" fmla="*/ 21 w 526"/>
                <a:gd name="T3" fmla="*/ 35 h 296"/>
                <a:gd name="T4" fmla="*/ 31 w 526"/>
                <a:gd name="T5" fmla="*/ 45 h 296"/>
                <a:gd name="T6" fmla="*/ 36 w 526"/>
                <a:gd name="T7" fmla="*/ 50 h 296"/>
                <a:gd name="T8" fmla="*/ 43 w 526"/>
                <a:gd name="T9" fmla="*/ 57 h 296"/>
                <a:gd name="T10" fmla="*/ 50 w 526"/>
                <a:gd name="T11" fmla="*/ 61 h 296"/>
                <a:gd name="T12" fmla="*/ 62 w 526"/>
                <a:gd name="T13" fmla="*/ 69 h 296"/>
                <a:gd name="T14" fmla="*/ 71 w 526"/>
                <a:gd name="T15" fmla="*/ 73 h 296"/>
                <a:gd name="T16" fmla="*/ 83 w 526"/>
                <a:gd name="T17" fmla="*/ 80 h 296"/>
                <a:gd name="T18" fmla="*/ 95 w 526"/>
                <a:gd name="T19" fmla="*/ 85 h 296"/>
                <a:gd name="T20" fmla="*/ 107 w 526"/>
                <a:gd name="T21" fmla="*/ 92 h 296"/>
                <a:gd name="T22" fmla="*/ 114 w 526"/>
                <a:gd name="T23" fmla="*/ 95 h 296"/>
                <a:gd name="T24" fmla="*/ 121 w 526"/>
                <a:gd name="T25" fmla="*/ 97 h 296"/>
                <a:gd name="T26" fmla="*/ 128 w 526"/>
                <a:gd name="T27" fmla="*/ 99 h 296"/>
                <a:gd name="T28" fmla="*/ 138 w 526"/>
                <a:gd name="T29" fmla="*/ 102 h 296"/>
                <a:gd name="T30" fmla="*/ 145 w 526"/>
                <a:gd name="T31" fmla="*/ 104 h 296"/>
                <a:gd name="T32" fmla="*/ 154 w 526"/>
                <a:gd name="T33" fmla="*/ 109 h 296"/>
                <a:gd name="T34" fmla="*/ 161 w 526"/>
                <a:gd name="T35" fmla="*/ 111 h 296"/>
                <a:gd name="T36" fmla="*/ 171 w 526"/>
                <a:gd name="T37" fmla="*/ 114 h 296"/>
                <a:gd name="T38" fmla="*/ 178 w 526"/>
                <a:gd name="T39" fmla="*/ 114 h 296"/>
                <a:gd name="T40" fmla="*/ 187 w 526"/>
                <a:gd name="T41" fmla="*/ 114 h 296"/>
                <a:gd name="T42" fmla="*/ 197 w 526"/>
                <a:gd name="T43" fmla="*/ 116 h 296"/>
                <a:gd name="T44" fmla="*/ 204 w 526"/>
                <a:gd name="T45" fmla="*/ 116 h 296"/>
                <a:gd name="T46" fmla="*/ 213 w 526"/>
                <a:gd name="T47" fmla="*/ 116 h 296"/>
                <a:gd name="T48" fmla="*/ 223 w 526"/>
                <a:gd name="T49" fmla="*/ 118 h 296"/>
                <a:gd name="T50" fmla="*/ 232 w 526"/>
                <a:gd name="T51" fmla="*/ 118 h 296"/>
                <a:gd name="T52" fmla="*/ 244 w 526"/>
                <a:gd name="T53" fmla="*/ 118 h 296"/>
                <a:gd name="T54" fmla="*/ 251 w 526"/>
                <a:gd name="T55" fmla="*/ 118 h 296"/>
                <a:gd name="T56" fmla="*/ 263 w 526"/>
                <a:gd name="T57" fmla="*/ 116 h 296"/>
                <a:gd name="T58" fmla="*/ 273 w 526"/>
                <a:gd name="T59" fmla="*/ 116 h 296"/>
                <a:gd name="T60" fmla="*/ 285 w 526"/>
                <a:gd name="T61" fmla="*/ 114 h 296"/>
                <a:gd name="T62" fmla="*/ 294 w 526"/>
                <a:gd name="T63" fmla="*/ 111 h 296"/>
                <a:gd name="T64" fmla="*/ 306 w 526"/>
                <a:gd name="T65" fmla="*/ 111 h 296"/>
                <a:gd name="T66" fmla="*/ 315 w 526"/>
                <a:gd name="T67" fmla="*/ 109 h 296"/>
                <a:gd name="T68" fmla="*/ 327 w 526"/>
                <a:gd name="T69" fmla="*/ 107 h 296"/>
                <a:gd name="T70" fmla="*/ 337 w 526"/>
                <a:gd name="T71" fmla="*/ 102 h 296"/>
                <a:gd name="T72" fmla="*/ 349 w 526"/>
                <a:gd name="T73" fmla="*/ 97 h 296"/>
                <a:gd name="T74" fmla="*/ 360 w 526"/>
                <a:gd name="T75" fmla="*/ 95 h 296"/>
                <a:gd name="T76" fmla="*/ 372 w 526"/>
                <a:gd name="T77" fmla="*/ 90 h 296"/>
                <a:gd name="T78" fmla="*/ 382 w 526"/>
                <a:gd name="T79" fmla="*/ 83 h 296"/>
                <a:gd name="T80" fmla="*/ 394 w 526"/>
                <a:gd name="T81" fmla="*/ 78 h 296"/>
                <a:gd name="T82" fmla="*/ 406 w 526"/>
                <a:gd name="T83" fmla="*/ 73 h 296"/>
                <a:gd name="T84" fmla="*/ 417 w 526"/>
                <a:gd name="T85" fmla="*/ 69 h 296"/>
                <a:gd name="T86" fmla="*/ 429 w 526"/>
                <a:gd name="T87" fmla="*/ 59 h 296"/>
                <a:gd name="T88" fmla="*/ 441 w 526"/>
                <a:gd name="T89" fmla="*/ 52 h 296"/>
                <a:gd name="T90" fmla="*/ 453 w 526"/>
                <a:gd name="T91" fmla="*/ 45 h 296"/>
                <a:gd name="T92" fmla="*/ 465 w 526"/>
                <a:gd name="T93" fmla="*/ 38 h 296"/>
                <a:gd name="T94" fmla="*/ 477 w 526"/>
                <a:gd name="T95" fmla="*/ 28 h 296"/>
                <a:gd name="T96" fmla="*/ 489 w 526"/>
                <a:gd name="T97" fmla="*/ 19 h 296"/>
                <a:gd name="T98" fmla="*/ 500 w 526"/>
                <a:gd name="T99" fmla="*/ 9 h 296"/>
                <a:gd name="T100" fmla="*/ 515 w 526"/>
                <a:gd name="T101" fmla="*/ 0 h 296"/>
                <a:gd name="T102" fmla="*/ 526 w 526"/>
                <a:gd name="T103" fmla="*/ 244 h 296"/>
                <a:gd name="T104" fmla="*/ 0 w 526"/>
                <a:gd name="T105" fmla="*/ 296 h 296"/>
                <a:gd name="T106" fmla="*/ 21 w 526"/>
                <a:gd name="T107" fmla="*/ 31 h 296"/>
                <a:gd name="T108" fmla="*/ 21 w 526"/>
                <a:gd name="T109" fmla="*/ 31 h 29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26"/>
                <a:gd name="T166" fmla="*/ 0 h 296"/>
                <a:gd name="T167" fmla="*/ 526 w 526"/>
                <a:gd name="T168" fmla="*/ 296 h 29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26" h="296">
                  <a:moveTo>
                    <a:pt x="21" y="31"/>
                  </a:moveTo>
                  <a:lnTo>
                    <a:pt x="21" y="35"/>
                  </a:lnTo>
                  <a:lnTo>
                    <a:pt x="31" y="45"/>
                  </a:lnTo>
                  <a:lnTo>
                    <a:pt x="36" y="50"/>
                  </a:lnTo>
                  <a:lnTo>
                    <a:pt x="43" y="57"/>
                  </a:lnTo>
                  <a:lnTo>
                    <a:pt x="50" y="61"/>
                  </a:lnTo>
                  <a:lnTo>
                    <a:pt x="62" y="69"/>
                  </a:lnTo>
                  <a:lnTo>
                    <a:pt x="71" y="73"/>
                  </a:lnTo>
                  <a:lnTo>
                    <a:pt x="83" y="80"/>
                  </a:lnTo>
                  <a:lnTo>
                    <a:pt x="95" y="85"/>
                  </a:lnTo>
                  <a:lnTo>
                    <a:pt x="107" y="92"/>
                  </a:lnTo>
                  <a:lnTo>
                    <a:pt x="114" y="95"/>
                  </a:lnTo>
                  <a:lnTo>
                    <a:pt x="121" y="97"/>
                  </a:lnTo>
                  <a:lnTo>
                    <a:pt x="128" y="99"/>
                  </a:lnTo>
                  <a:lnTo>
                    <a:pt x="138" y="102"/>
                  </a:lnTo>
                  <a:lnTo>
                    <a:pt x="145" y="104"/>
                  </a:lnTo>
                  <a:lnTo>
                    <a:pt x="154" y="109"/>
                  </a:lnTo>
                  <a:lnTo>
                    <a:pt x="161" y="111"/>
                  </a:lnTo>
                  <a:lnTo>
                    <a:pt x="171" y="114"/>
                  </a:lnTo>
                  <a:lnTo>
                    <a:pt x="178" y="114"/>
                  </a:lnTo>
                  <a:lnTo>
                    <a:pt x="187" y="114"/>
                  </a:lnTo>
                  <a:lnTo>
                    <a:pt x="197" y="116"/>
                  </a:lnTo>
                  <a:lnTo>
                    <a:pt x="204" y="116"/>
                  </a:lnTo>
                  <a:lnTo>
                    <a:pt x="213" y="116"/>
                  </a:lnTo>
                  <a:lnTo>
                    <a:pt x="223" y="118"/>
                  </a:lnTo>
                  <a:lnTo>
                    <a:pt x="232" y="118"/>
                  </a:lnTo>
                  <a:lnTo>
                    <a:pt x="244" y="118"/>
                  </a:lnTo>
                  <a:lnTo>
                    <a:pt x="251" y="118"/>
                  </a:lnTo>
                  <a:lnTo>
                    <a:pt x="263" y="116"/>
                  </a:lnTo>
                  <a:lnTo>
                    <a:pt x="273" y="116"/>
                  </a:lnTo>
                  <a:lnTo>
                    <a:pt x="285" y="114"/>
                  </a:lnTo>
                  <a:lnTo>
                    <a:pt x="294" y="111"/>
                  </a:lnTo>
                  <a:lnTo>
                    <a:pt x="306" y="111"/>
                  </a:lnTo>
                  <a:lnTo>
                    <a:pt x="315" y="109"/>
                  </a:lnTo>
                  <a:lnTo>
                    <a:pt x="327" y="107"/>
                  </a:lnTo>
                  <a:lnTo>
                    <a:pt x="337" y="102"/>
                  </a:lnTo>
                  <a:lnTo>
                    <a:pt x="349" y="97"/>
                  </a:lnTo>
                  <a:lnTo>
                    <a:pt x="360" y="95"/>
                  </a:lnTo>
                  <a:lnTo>
                    <a:pt x="372" y="90"/>
                  </a:lnTo>
                  <a:lnTo>
                    <a:pt x="382" y="83"/>
                  </a:lnTo>
                  <a:lnTo>
                    <a:pt x="394" y="78"/>
                  </a:lnTo>
                  <a:lnTo>
                    <a:pt x="406" y="73"/>
                  </a:lnTo>
                  <a:lnTo>
                    <a:pt x="417" y="69"/>
                  </a:lnTo>
                  <a:lnTo>
                    <a:pt x="429" y="59"/>
                  </a:lnTo>
                  <a:lnTo>
                    <a:pt x="441" y="52"/>
                  </a:lnTo>
                  <a:lnTo>
                    <a:pt x="453" y="45"/>
                  </a:lnTo>
                  <a:lnTo>
                    <a:pt x="465" y="38"/>
                  </a:lnTo>
                  <a:lnTo>
                    <a:pt x="477" y="28"/>
                  </a:lnTo>
                  <a:lnTo>
                    <a:pt x="489" y="19"/>
                  </a:lnTo>
                  <a:lnTo>
                    <a:pt x="500" y="9"/>
                  </a:lnTo>
                  <a:lnTo>
                    <a:pt x="515" y="0"/>
                  </a:lnTo>
                  <a:lnTo>
                    <a:pt x="526" y="244"/>
                  </a:lnTo>
                  <a:lnTo>
                    <a:pt x="0" y="296"/>
                  </a:lnTo>
                  <a:lnTo>
                    <a:pt x="21" y="31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80" name="Freeform 215"/>
            <p:cNvSpPr>
              <a:spLocks/>
            </p:cNvSpPr>
            <p:nvPr/>
          </p:nvSpPr>
          <p:spPr bwMode="auto">
            <a:xfrm>
              <a:off x="2609" y="1445"/>
              <a:ext cx="344" cy="299"/>
            </a:xfrm>
            <a:custGeom>
              <a:avLst/>
              <a:gdLst>
                <a:gd name="T0" fmla="*/ 9 w 344"/>
                <a:gd name="T1" fmla="*/ 19 h 299"/>
                <a:gd name="T2" fmla="*/ 344 w 344"/>
                <a:gd name="T3" fmla="*/ 0 h 299"/>
                <a:gd name="T4" fmla="*/ 313 w 344"/>
                <a:gd name="T5" fmla="*/ 178 h 299"/>
                <a:gd name="T6" fmla="*/ 0 w 344"/>
                <a:gd name="T7" fmla="*/ 299 h 299"/>
                <a:gd name="T8" fmla="*/ 9 w 344"/>
                <a:gd name="T9" fmla="*/ 19 h 299"/>
                <a:gd name="T10" fmla="*/ 9 w 344"/>
                <a:gd name="T11" fmla="*/ 19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4"/>
                <a:gd name="T19" fmla="*/ 0 h 299"/>
                <a:gd name="T20" fmla="*/ 344 w 344"/>
                <a:gd name="T21" fmla="*/ 299 h 2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4" h="299">
                  <a:moveTo>
                    <a:pt x="9" y="19"/>
                  </a:moveTo>
                  <a:lnTo>
                    <a:pt x="344" y="0"/>
                  </a:lnTo>
                  <a:lnTo>
                    <a:pt x="313" y="178"/>
                  </a:lnTo>
                  <a:lnTo>
                    <a:pt x="0" y="299"/>
                  </a:lnTo>
                  <a:lnTo>
                    <a:pt x="9" y="19"/>
                  </a:lnTo>
                  <a:close/>
                </a:path>
              </a:pathLst>
            </a:custGeom>
            <a:solidFill>
              <a:srgbClr val="FF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81" name="Freeform 216"/>
            <p:cNvSpPr>
              <a:spLocks/>
            </p:cNvSpPr>
            <p:nvPr/>
          </p:nvSpPr>
          <p:spPr bwMode="auto">
            <a:xfrm>
              <a:off x="1413" y="1191"/>
              <a:ext cx="598" cy="354"/>
            </a:xfrm>
            <a:custGeom>
              <a:avLst/>
              <a:gdLst>
                <a:gd name="T0" fmla="*/ 67 w 598"/>
                <a:gd name="T1" fmla="*/ 337 h 354"/>
                <a:gd name="T2" fmla="*/ 62 w 598"/>
                <a:gd name="T3" fmla="*/ 79 h 354"/>
                <a:gd name="T4" fmla="*/ 539 w 598"/>
                <a:gd name="T5" fmla="*/ 48 h 354"/>
                <a:gd name="T6" fmla="*/ 546 w 598"/>
                <a:gd name="T7" fmla="*/ 292 h 354"/>
                <a:gd name="T8" fmla="*/ 598 w 598"/>
                <a:gd name="T9" fmla="*/ 290 h 354"/>
                <a:gd name="T10" fmla="*/ 586 w 598"/>
                <a:gd name="T11" fmla="*/ 0 h 354"/>
                <a:gd name="T12" fmla="*/ 0 w 598"/>
                <a:gd name="T13" fmla="*/ 43 h 354"/>
                <a:gd name="T14" fmla="*/ 24 w 598"/>
                <a:gd name="T15" fmla="*/ 354 h 354"/>
                <a:gd name="T16" fmla="*/ 67 w 598"/>
                <a:gd name="T17" fmla="*/ 337 h 354"/>
                <a:gd name="T18" fmla="*/ 67 w 598"/>
                <a:gd name="T19" fmla="*/ 337 h 3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8"/>
                <a:gd name="T31" fmla="*/ 0 h 354"/>
                <a:gd name="T32" fmla="*/ 598 w 598"/>
                <a:gd name="T33" fmla="*/ 354 h 3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8" h="354">
                  <a:moveTo>
                    <a:pt x="67" y="337"/>
                  </a:moveTo>
                  <a:lnTo>
                    <a:pt x="62" y="79"/>
                  </a:lnTo>
                  <a:lnTo>
                    <a:pt x="539" y="48"/>
                  </a:lnTo>
                  <a:lnTo>
                    <a:pt x="546" y="292"/>
                  </a:lnTo>
                  <a:lnTo>
                    <a:pt x="598" y="290"/>
                  </a:lnTo>
                  <a:lnTo>
                    <a:pt x="586" y="0"/>
                  </a:lnTo>
                  <a:lnTo>
                    <a:pt x="0" y="43"/>
                  </a:lnTo>
                  <a:lnTo>
                    <a:pt x="24" y="354"/>
                  </a:lnTo>
                  <a:lnTo>
                    <a:pt x="67" y="3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82" name="Freeform 217"/>
            <p:cNvSpPr>
              <a:spLocks/>
            </p:cNvSpPr>
            <p:nvPr/>
          </p:nvSpPr>
          <p:spPr bwMode="auto">
            <a:xfrm>
              <a:off x="1546" y="1317"/>
              <a:ext cx="57" cy="211"/>
            </a:xfrm>
            <a:custGeom>
              <a:avLst/>
              <a:gdLst>
                <a:gd name="T0" fmla="*/ 10 w 57"/>
                <a:gd name="T1" fmla="*/ 0 h 211"/>
                <a:gd name="T2" fmla="*/ 0 w 57"/>
                <a:gd name="T3" fmla="*/ 211 h 211"/>
                <a:gd name="T4" fmla="*/ 43 w 57"/>
                <a:gd name="T5" fmla="*/ 211 h 211"/>
                <a:gd name="T6" fmla="*/ 57 w 57"/>
                <a:gd name="T7" fmla="*/ 2 h 211"/>
                <a:gd name="T8" fmla="*/ 10 w 57"/>
                <a:gd name="T9" fmla="*/ 0 h 211"/>
                <a:gd name="T10" fmla="*/ 10 w 57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211"/>
                <a:gd name="T20" fmla="*/ 57 w 57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211">
                  <a:moveTo>
                    <a:pt x="10" y="0"/>
                  </a:moveTo>
                  <a:lnTo>
                    <a:pt x="0" y="211"/>
                  </a:lnTo>
                  <a:lnTo>
                    <a:pt x="43" y="211"/>
                  </a:lnTo>
                  <a:lnTo>
                    <a:pt x="5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83" name="Freeform 218"/>
            <p:cNvSpPr>
              <a:spLocks/>
            </p:cNvSpPr>
            <p:nvPr/>
          </p:nvSpPr>
          <p:spPr bwMode="auto">
            <a:xfrm>
              <a:off x="2770" y="451"/>
              <a:ext cx="81" cy="987"/>
            </a:xfrm>
            <a:custGeom>
              <a:avLst/>
              <a:gdLst>
                <a:gd name="T0" fmla="*/ 26 w 81"/>
                <a:gd name="T1" fmla="*/ 0 h 987"/>
                <a:gd name="T2" fmla="*/ 0 w 81"/>
                <a:gd name="T3" fmla="*/ 982 h 987"/>
                <a:gd name="T4" fmla="*/ 47 w 81"/>
                <a:gd name="T5" fmla="*/ 987 h 987"/>
                <a:gd name="T6" fmla="*/ 81 w 81"/>
                <a:gd name="T7" fmla="*/ 0 h 987"/>
                <a:gd name="T8" fmla="*/ 26 w 81"/>
                <a:gd name="T9" fmla="*/ 0 h 987"/>
                <a:gd name="T10" fmla="*/ 26 w 81"/>
                <a:gd name="T11" fmla="*/ 0 h 9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987"/>
                <a:gd name="T20" fmla="*/ 81 w 81"/>
                <a:gd name="T21" fmla="*/ 987 h 9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987">
                  <a:moveTo>
                    <a:pt x="26" y="0"/>
                  </a:moveTo>
                  <a:lnTo>
                    <a:pt x="0" y="982"/>
                  </a:lnTo>
                  <a:lnTo>
                    <a:pt x="47" y="987"/>
                  </a:lnTo>
                  <a:lnTo>
                    <a:pt x="81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84" name="Freeform 219"/>
            <p:cNvSpPr>
              <a:spLocks/>
            </p:cNvSpPr>
            <p:nvPr/>
          </p:nvSpPr>
          <p:spPr bwMode="auto">
            <a:xfrm>
              <a:off x="240" y="928"/>
              <a:ext cx="652" cy="1345"/>
            </a:xfrm>
            <a:custGeom>
              <a:avLst/>
              <a:gdLst>
                <a:gd name="T0" fmla="*/ 230 w 652"/>
                <a:gd name="T1" fmla="*/ 1030 h 1345"/>
                <a:gd name="T2" fmla="*/ 230 w 652"/>
                <a:gd name="T3" fmla="*/ 1023 h 1345"/>
                <a:gd name="T4" fmla="*/ 230 w 652"/>
                <a:gd name="T5" fmla="*/ 1004 h 1345"/>
                <a:gd name="T6" fmla="*/ 230 w 652"/>
                <a:gd name="T7" fmla="*/ 990 h 1345"/>
                <a:gd name="T8" fmla="*/ 230 w 652"/>
                <a:gd name="T9" fmla="*/ 973 h 1345"/>
                <a:gd name="T10" fmla="*/ 232 w 652"/>
                <a:gd name="T11" fmla="*/ 954 h 1345"/>
                <a:gd name="T12" fmla="*/ 234 w 652"/>
                <a:gd name="T13" fmla="*/ 935 h 1345"/>
                <a:gd name="T14" fmla="*/ 237 w 652"/>
                <a:gd name="T15" fmla="*/ 911 h 1345"/>
                <a:gd name="T16" fmla="*/ 241 w 652"/>
                <a:gd name="T17" fmla="*/ 885 h 1345"/>
                <a:gd name="T18" fmla="*/ 244 w 652"/>
                <a:gd name="T19" fmla="*/ 859 h 1345"/>
                <a:gd name="T20" fmla="*/ 249 w 652"/>
                <a:gd name="T21" fmla="*/ 828 h 1345"/>
                <a:gd name="T22" fmla="*/ 253 w 652"/>
                <a:gd name="T23" fmla="*/ 797 h 1345"/>
                <a:gd name="T24" fmla="*/ 260 w 652"/>
                <a:gd name="T25" fmla="*/ 764 h 1345"/>
                <a:gd name="T26" fmla="*/ 268 w 652"/>
                <a:gd name="T27" fmla="*/ 731 h 1345"/>
                <a:gd name="T28" fmla="*/ 277 w 652"/>
                <a:gd name="T29" fmla="*/ 698 h 1345"/>
                <a:gd name="T30" fmla="*/ 286 w 652"/>
                <a:gd name="T31" fmla="*/ 660 h 1345"/>
                <a:gd name="T32" fmla="*/ 298 w 652"/>
                <a:gd name="T33" fmla="*/ 622 h 1345"/>
                <a:gd name="T34" fmla="*/ 310 w 652"/>
                <a:gd name="T35" fmla="*/ 584 h 1345"/>
                <a:gd name="T36" fmla="*/ 327 w 652"/>
                <a:gd name="T37" fmla="*/ 546 h 1345"/>
                <a:gd name="T38" fmla="*/ 341 w 652"/>
                <a:gd name="T39" fmla="*/ 503 h 1345"/>
                <a:gd name="T40" fmla="*/ 360 w 652"/>
                <a:gd name="T41" fmla="*/ 463 h 1345"/>
                <a:gd name="T42" fmla="*/ 379 w 652"/>
                <a:gd name="T43" fmla="*/ 422 h 1345"/>
                <a:gd name="T44" fmla="*/ 403 w 652"/>
                <a:gd name="T45" fmla="*/ 382 h 1345"/>
                <a:gd name="T46" fmla="*/ 424 w 652"/>
                <a:gd name="T47" fmla="*/ 339 h 1345"/>
                <a:gd name="T48" fmla="*/ 452 w 652"/>
                <a:gd name="T49" fmla="*/ 297 h 1345"/>
                <a:gd name="T50" fmla="*/ 479 w 652"/>
                <a:gd name="T51" fmla="*/ 256 h 1345"/>
                <a:gd name="T52" fmla="*/ 507 w 652"/>
                <a:gd name="T53" fmla="*/ 213 h 1345"/>
                <a:gd name="T54" fmla="*/ 540 w 652"/>
                <a:gd name="T55" fmla="*/ 173 h 1345"/>
                <a:gd name="T56" fmla="*/ 573 w 652"/>
                <a:gd name="T57" fmla="*/ 130 h 1345"/>
                <a:gd name="T58" fmla="*/ 611 w 652"/>
                <a:gd name="T59" fmla="*/ 90 h 1345"/>
                <a:gd name="T60" fmla="*/ 652 w 652"/>
                <a:gd name="T61" fmla="*/ 52 h 1345"/>
                <a:gd name="T62" fmla="*/ 626 w 652"/>
                <a:gd name="T63" fmla="*/ 0 h 1345"/>
                <a:gd name="T64" fmla="*/ 614 w 652"/>
                <a:gd name="T65" fmla="*/ 9 h 1345"/>
                <a:gd name="T66" fmla="*/ 595 w 652"/>
                <a:gd name="T67" fmla="*/ 28 h 1345"/>
                <a:gd name="T68" fmla="*/ 578 w 652"/>
                <a:gd name="T69" fmla="*/ 47 h 1345"/>
                <a:gd name="T70" fmla="*/ 564 w 652"/>
                <a:gd name="T71" fmla="*/ 62 h 1345"/>
                <a:gd name="T72" fmla="*/ 547 w 652"/>
                <a:gd name="T73" fmla="*/ 78 h 1345"/>
                <a:gd name="T74" fmla="*/ 531 w 652"/>
                <a:gd name="T75" fmla="*/ 97 h 1345"/>
                <a:gd name="T76" fmla="*/ 512 w 652"/>
                <a:gd name="T77" fmla="*/ 119 h 1345"/>
                <a:gd name="T78" fmla="*/ 495 w 652"/>
                <a:gd name="T79" fmla="*/ 142 h 1345"/>
                <a:gd name="T80" fmla="*/ 474 w 652"/>
                <a:gd name="T81" fmla="*/ 166 h 1345"/>
                <a:gd name="T82" fmla="*/ 455 w 652"/>
                <a:gd name="T83" fmla="*/ 197 h 1345"/>
                <a:gd name="T84" fmla="*/ 434 w 652"/>
                <a:gd name="T85" fmla="*/ 225 h 1345"/>
                <a:gd name="T86" fmla="*/ 415 w 652"/>
                <a:gd name="T87" fmla="*/ 256 h 1345"/>
                <a:gd name="T88" fmla="*/ 393 w 652"/>
                <a:gd name="T89" fmla="*/ 289 h 1345"/>
                <a:gd name="T90" fmla="*/ 372 w 652"/>
                <a:gd name="T91" fmla="*/ 325 h 1345"/>
                <a:gd name="T92" fmla="*/ 351 w 652"/>
                <a:gd name="T93" fmla="*/ 361 h 1345"/>
                <a:gd name="T94" fmla="*/ 329 w 652"/>
                <a:gd name="T95" fmla="*/ 401 h 1345"/>
                <a:gd name="T96" fmla="*/ 308 w 652"/>
                <a:gd name="T97" fmla="*/ 439 h 1345"/>
                <a:gd name="T98" fmla="*/ 289 w 652"/>
                <a:gd name="T99" fmla="*/ 482 h 1345"/>
                <a:gd name="T100" fmla="*/ 272 w 652"/>
                <a:gd name="T101" fmla="*/ 527 h 1345"/>
                <a:gd name="T102" fmla="*/ 256 w 652"/>
                <a:gd name="T103" fmla="*/ 572 h 1345"/>
                <a:gd name="T104" fmla="*/ 239 w 652"/>
                <a:gd name="T105" fmla="*/ 619 h 1345"/>
                <a:gd name="T106" fmla="*/ 225 w 652"/>
                <a:gd name="T107" fmla="*/ 667 h 1345"/>
                <a:gd name="T108" fmla="*/ 211 w 652"/>
                <a:gd name="T109" fmla="*/ 719 h 1345"/>
                <a:gd name="T110" fmla="*/ 201 w 652"/>
                <a:gd name="T111" fmla="*/ 769 h 1345"/>
                <a:gd name="T112" fmla="*/ 192 w 652"/>
                <a:gd name="T113" fmla="*/ 823 h 1345"/>
                <a:gd name="T114" fmla="*/ 184 w 652"/>
                <a:gd name="T115" fmla="*/ 878 h 1345"/>
                <a:gd name="T116" fmla="*/ 177 w 652"/>
                <a:gd name="T117" fmla="*/ 935 h 1345"/>
                <a:gd name="T118" fmla="*/ 175 w 652"/>
                <a:gd name="T119" fmla="*/ 994 h 1345"/>
                <a:gd name="T120" fmla="*/ 0 w 652"/>
                <a:gd name="T121" fmla="*/ 1345 h 1345"/>
                <a:gd name="T122" fmla="*/ 87 w 652"/>
                <a:gd name="T123" fmla="*/ 1343 h 134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52"/>
                <a:gd name="T187" fmla="*/ 0 h 1345"/>
                <a:gd name="T188" fmla="*/ 652 w 652"/>
                <a:gd name="T189" fmla="*/ 1345 h 134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52" h="1345">
                  <a:moveTo>
                    <a:pt x="87" y="1343"/>
                  </a:moveTo>
                  <a:lnTo>
                    <a:pt x="230" y="1030"/>
                  </a:lnTo>
                  <a:lnTo>
                    <a:pt x="230" y="1027"/>
                  </a:lnTo>
                  <a:lnTo>
                    <a:pt x="230" y="1023"/>
                  </a:lnTo>
                  <a:lnTo>
                    <a:pt x="230" y="1013"/>
                  </a:lnTo>
                  <a:lnTo>
                    <a:pt x="230" y="1004"/>
                  </a:lnTo>
                  <a:lnTo>
                    <a:pt x="230" y="997"/>
                  </a:lnTo>
                  <a:lnTo>
                    <a:pt x="230" y="990"/>
                  </a:lnTo>
                  <a:lnTo>
                    <a:pt x="230" y="982"/>
                  </a:lnTo>
                  <a:lnTo>
                    <a:pt x="230" y="973"/>
                  </a:lnTo>
                  <a:lnTo>
                    <a:pt x="230" y="963"/>
                  </a:lnTo>
                  <a:lnTo>
                    <a:pt x="232" y="954"/>
                  </a:lnTo>
                  <a:lnTo>
                    <a:pt x="232" y="944"/>
                  </a:lnTo>
                  <a:lnTo>
                    <a:pt x="234" y="935"/>
                  </a:lnTo>
                  <a:lnTo>
                    <a:pt x="234" y="923"/>
                  </a:lnTo>
                  <a:lnTo>
                    <a:pt x="237" y="911"/>
                  </a:lnTo>
                  <a:lnTo>
                    <a:pt x="239" y="899"/>
                  </a:lnTo>
                  <a:lnTo>
                    <a:pt x="241" y="885"/>
                  </a:lnTo>
                  <a:lnTo>
                    <a:pt x="241" y="871"/>
                  </a:lnTo>
                  <a:lnTo>
                    <a:pt x="244" y="859"/>
                  </a:lnTo>
                  <a:lnTo>
                    <a:pt x="246" y="842"/>
                  </a:lnTo>
                  <a:lnTo>
                    <a:pt x="249" y="828"/>
                  </a:lnTo>
                  <a:lnTo>
                    <a:pt x="251" y="814"/>
                  </a:lnTo>
                  <a:lnTo>
                    <a:pt x="253" y="797"/>
                  </a:lnTo>
                  <a:lnTo>
                    <a:pt x="256" y="781"/>
                  </a:lnTo>
                  <a:lnTo>
                    <a:pt x="260" y="764"/>
                  </a:lnTo>
                  <a:lnTo>
                    <a:pt x="265" y="747"/>
                  </a:lnTo>
                  <a:lnTo>
                    <a:pt x="268" y="731"/>
                  </a:lnTo>
                  <a:lnTo>
                    <a:pt x="272" y="714"/>
                  </a:lnTo>
                  <a:lnTo>
                    <a:pt x="277" y="698"/>
                  </a:lnTo>
                  <a:lnTo>
                    <a:pt x="282" y="679"/>
                  </a:lnTo>
                  <a:lnTo>
                    <a:pt x="286" y="660"/>
                  </a:lnTo>
                  <a:lnTo>
                    <a:pt x="291" y="641"/>
                  </a:lnTo>
                  <a:lnTo>
                    <a:pt x="298" y="622"/>
                  </a:lnTo>
                  <a:lnTo>
                    <a:pt x="305" y="603"/>
                  </a:lnTo>
                  <a:lnTo>
                    <a:pt x="310" y="584"/>
                  </a:lnTo>
                  <a:lnTo>
                    <a:pt x="317" y="562"/>
                  </a:lnTo>
                  <a:lnTo>
                    <a:pt x="327" y="546"/>
                  </a:lnTo>
                  <a:lnTo>
                    <a:pt x="334" y="522"/>
                  </a:lnTo>
                  <a:lnTo>
                    <a:pt x="341" y="503"/>
                  </a:lnTo>
                  <a:lnTo>
                    <a:pt x="351" y="484"/>
                  </a:lnTo>
                  <a:lnTo>
                    <a:pt x="360" y="463"/>
                  </a:lnTo>
                  <a:lnTo>
                    <a:pt x="369" y="441"/>
                  </a:lnTo>
                  <a:lnTo>
                    <a:pt x="379" y="422"/>
                  </a:lnTo>
                  <a:lnTo>
                    <a:pt x="391" y="401"/>
                  </a:lnTo>
                  <a:lnTo>
                    <a:pt x="403" y="382"/>
                  </a:lnTo>
                  <a:lnTo>
                    <a:pt x="415" y="361"/>
                  </a:lnTo>
                  <a:lnTo>
                    <a:pt x="424" y="339"/>
                  </a:lnTo>
                  <a:lnTo>
                    <a:pt x="438" y="318"/>
                  </a:lnTo>
                  <a:lnTo>
                    <a:pt x="452" y="297"/>
                  </a:lnTo>
                  <a:lnTo>
                    <a:pt x="464" y="275"/>
                  </a:lnTo>
                  <a:lnTo>
                    <a:pt x="479" y="256"/>
                  </a:lnTo>
                  <a:lnTo>
                    <a:pt x="493" y="235"/>
                  </a:lnTo>
                  <a:lnTo>
                    <a:pt x="507" y="213"/>
                  </a:lnTo>
                  <a:lnTo>
                    <a:pt x="524" y="192"/>
                  </a:lnTo>
                  <a:lnTo>
                    <a:pt x="540" y="173"/>
                  </a:lnTo>
                  <a:lnTo>
                    <a:pt x="554" y="152"/>
                  </a:lnTo>
                  <a:lnTo>
                    <a:pt x="573" y="130"/>
                  </a:lnTo>
                  <a:lnTo>
                    <a:pt x="592" y="111"/>
                  </a:lnTo>
                  <a:lnTo>
                    <a:pt x="611" y="90"/>
                  </a:lnTo>
                  <a:lnTo>
                    <a:pt x="630" y="71"/>
                  </a:lnTo>
                  <a:lnTo>
                    <a:pt x="652" y="52"/>
                  </a:lnTo>
                  <a:lnTo>
                    <a:pt x="628" y="0"/>
                  </a:lnTo>
                  <a:lnTo>
                    <a:pt x="626" y="0"/>
                  </a:lnTo>
                  <a:lnTo>
                    <a:pt x="621" y="5"/>
                  </a:lnTo>
                  <a:lnTo>
                    <a:pt x="614" y="9"/>
                  </a:lnTo>
                  <a:lnTo>
                    <a:pt x="607" y="19"/>
                  </a:lnTo>
                  <a:lnTo>
                    <a:pt x="595" y="28"/>
                  </a:lnTo>
                  <a:lnTo>
                    <a:pt x="585" y="40"/>
                  </a:lnTo>
                  <a:lnTo>
                    <a:pt x="578" y="47"/>
                  </a:lnTo>
                  <a:lnTo>
                    <a:pt x="571" y="54"/>
                  </a:lnTo>
                  <a:lnTo>
                    <a:pt x="564" y="62"/>
                  </a:lnTo>
                  <a:lnTo>
                    <a:pt x="557" y="71"/>
                  </a:lnTo>
                  <a:lnTo>
                    <a:pt x="547" y="78"/>
                  </a:lnTo>
                  <a:lnTo>
                    <a:pt x="540" y="90"/>
                  </a:lnTo>
                  <a:lnTo>
                    <a:pt x="531" y="97"/>
                  </a:lnTo>
                  <a:lnTo>
                    <a:pt x="524" y="109"/>
                  </a:lnTo>
                  <a:lnTo>
                    <a:pt x="512" y="119"/>
                  </a:lnTo>
                  <a:lnTo>
                    <a:pt x="505" y="130"/>
                  </a:lnTo>
                  <a:lnTo>
                    <a:pt x="495" y="142"/>
                  </a:lnTo>
                  <a:lnTo>
                    <a:pt x="486" y="157"/>
                  </a:lnTo>
                  <a:lnTo>
                    <a:pt x="474" y="166"/>
                  </a:lnTo>
                  <a:lnTo>
                    <a:pt x="464" y="180"/>
                  </a:lnTo>
                  <a:lnTo>
                    <a:pt x="455" y="197"/>
                  </a:lnTo>
                  <a:lnTo>
                    <a:pt x="443" y="211"/>
                  </a:lnTo>
                  <a:lnTo>
                    <a:pt x="434" y="225"/>
                  </a:lnTo>
                  <a:lnTo>
                    <a:pt x="424" y="240"/>
                  </a:lnTo>
                  <a:lnTo>
                    <a:pt x="415" y="256"/>
                  </a:lnTo>
                  <a:lnTo>
                    <a:pt x="403" y="275"/>
                  </a:lnTo>
                  <a:lnTo>
                    <a:pt x="393" y="289"/>
                  </a:lnTo>
                  <a:lnTo>
                    <a:pt x="381" y="306"/>
                  </a:lnTo>
                  <a:lnTo>
                    <a:pt x="372" y="325"/>
                  </a:lnTo>
                  <a:lnTo>
                    <a:pt x="360" y="344"/>
                  </a:lnTo>
                  <a:lnTo>
                    <a:pt x="351" y="361"/>
                  </a:lnTo>
                  <a:lnTo>
                    <a:pt x="339" y="380"/>
                  </a:lnTo>
                  <a:lnTo>
                    <a:pt x="329" y="401"/>
                  </a:lnTo>
                  <a:lnTo>
                    <a:pt x="320" y="420"/>
                  </a:lnTo>
                  <a:lnTo>
                    <a:pt x="308" y="439"/>
                  </a:lnTo>
                  <a:lnTo>
                    <a:pt x="298" y="460"/>
                  </a:lnTo>
                  <a:lnTo>
                    <a:pt x="289" y="482"/>
                  </a:lnTo>
                  <a:lnTo>
                    <a:pt x="282" y="505"/>
                  </a:lnTo>
                  <a:lnTo>
                    <a:pt x="272" y="527"/>
                  </a:lnTo>
                  <a:lnTo>
                    <a:pt x="263" y="548"/>
                  </a:lnTo>
                  <a:lnTo>
                    <a:pt x="256" y="572"/>
                  </a:lnTo>
                  <a:lnTo>
                    <a:pt x="249" y="596"/>
                  </a:lnTo>
                  <a:lnTo>
                    <a:pt x="239" y="619"/>
                  </a:lnTo>
                  <a:lnTo>
                    <a:pt x="232" y="643"/>
                  </a:lnTo>
                  <a:lnTo>
                    <a:pt x="225" y="667"/>
                  </a:lnTo>
                  <a:lnTo>
                    <a:pt x="218" y="693"/>
                  </a:lnTo>
                  <a:lnTo>
                    <a:pt x="211" y="719"/>
                  </a:lnTo>
                  <a:lnTo>
                    <a:pt x="206" y="743"/>
                  </a:lnTo>
                  <a:lnTo>
                    <a:pt x="201" y="769"/>
                  </a:lnTo>
                  <a:lnTo>
                    <a:pt x="196" y="797"/>
                  </a:lnTo>
                  <a:lnTo>
                    <a:pt x="192" y="823"/>
                  </a:lnTo>
                  <a:lnTo>
                    <a:pt x="187" y="850"/>
                  </a:lnTo>
                  <a:lnTo>
                    <a:pt x="184" y="878"/>
                  </a:lnTo>
                  <a:lnTo>
                    <a:pt x="182" y="906"/>
                  </a:lnTo>
                  <a:lnTo>
                    <a:pt x="177" y="935"/>
                  </a:lnTo>
                  <a:lnTo>
                    <a:pt x="175" y="966"/>
                  </a:lnTo>
                  <a:lnTo>
                    <a:pt x="175" y="994"/>
                  </a:lnTo>
                  <a:lnTo>
                    <a:pt x="175" y="1025"/>
                  </a:lnTo>
                  <a:lnTo>
                    <a:pt x="0" y="1345"/>
                  </a:lnTo>
                  <a:lnTo>
                    <a:pt x="87" y="1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85" name="Freeform 220"/>
            <p:cNvSpPr>
              <a:spLocks/>
            </p:cNvSpPr>
            <p:nvPr/>
          </p:nvSpPr>
          <p:spPr bwMode="auto">
            <a:xfrm>
              <a:off x="1432" y="1177"/>
              <a:ext cx="598" cy="356"/>
            </a:xfrm>
            <a:custGeom>
              <a:avLst/>
              <a:gdLst>
                <a:gd name="T0" fmla="*/ 67 w 598"/>
                <a:gd name="T1" fmla="*/ 337 h 356"/>
                <a:gd name="T2" fmla="*/ 64 w 598"/>
                <a:gd name="T3" fmla="*/ 78 h 356"/>
                <a:gd name="T4" fmla="*/ 541 w 598"/>
                <a:gd name="T5" fmla="*/ 50 h 356"/>
                <a:gd name="T6" fmla="*/ 546 w 598"/>
                <a:gd name="T7" fmla="*/ 292 h 356"/>
                <a:gd name="T8" fmla="*/ 598 w 598"/>
                <a:gd name="T9" fmla="*/ 290 h 356"/>
                <a:gd name="T10" fmla="*/ 589 w 598"/>
                <a:gd name="T11" fmla="*/ 0 h 356"/>
                <a:gd name="T12" fmla="*/ 0 w 598"/>
                <a:gd name="T13" fmla="*/ 43 h 356"/>
                <a:gd name="T14" fmla="*/ 24 w 598"/>
                <a:gd name="T15" fmla="*/ 356 h 356"/>
                <a:gd name="T16" fmla="*/ 67 w 598"/>
                <a:gd name="T17" fmla="*/ 337 h 356"/>
                <a:gd name="T18" fmla="*/ 67 w 598"/>
                <a:gd name="T19" fmla="*/ 337 h 3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8"/>
                <a:gd name="T31" fmla="*/ 0 h 356"/>
                <a:gd name="T32" fmla="*/ 598 w 598"/>
                <a:gd name="T33" fmla="*/ 356 h 3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8" h="356">
                  <a:moveTo>
                    <a:pt x="67" y="337"/>
                  </a:moveTo>
                  <a:lnTo>
                    <a:pt x="64" y="78"/>
                  </a:lnTo>
                  <a:lnTo>
                    <a:pt x="541" y="50"/>
                  </a:lnTo>
                  <a:lnTo>
                    <a:pt x="546" y="292"/>
                  </a:lnTo>
                  <a:lnTo>
                    <a:pt x="598" y="290"/>
                  </a:lnTo>
                  <a:lnTo>
                    <a:pt x="589" y="0"/>
                  </a:lnTo>
                  <a:lnTo>
                    <a:pt x="0" y="43"/>
                  </a:lnTo>
                  <a:lnTo>
                    <a:pt x="24" y="356"/>
                  </a:lnTo>
                  <a:lnTo>
                    <a:pt x="67" y="3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86" name="Freeform 221"/>
            <p:cNvSpPr>
              <a:spLocks/>
            </p:cNvSpPr>
            <p:nvPr/>
          </p:nvSpPr>
          <p:spPr bwMode="auto">
            <a:xfrm>
              <a:off x="1568" y="1303"/>
              <a:ext cx="56" cy="211"/>
            </a:xfrm>
            <a:custGeom>
              <a:avLst/>
              <a:gdLst>
                <a:gd name="T0" fmla="*/ 9 w 56"/>
                <a:gd name="T1" fmla="*/ 0 h 211"/>
                <a:gd name="T2" fmla="*/ 0 w 56"/>
                <a:gd name="T3" fmla="*/ 211 h 211"/>
                <a:gd name="T4" fmla="*/ 42 w 56"/>
                <a:gd name="T5" fmla="*/ 211 h 211"/>
                <a:gd name="T6" fmla="*/ 56 w 56"/>
                <a:gd name="T7" fmla="*/ 5 h 211"/>
                <a:gd name="T8" fmla="*/ 9 w 56"/>
                <a:gd name="T9" fmla="*/ 0 h 211"/>
                <a:gd name="T10" fmla="*/ 9 w 5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211"/>
                <a:gd name="T20" fmla="*/ 56 w 5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211">
                  <a:moveTo>
                    <a:pt x="9" y="0"/>
                  </a:moveTo>
                  <a:lnTo>
                    <a:pt x="0" y="211"/>
                  </a:lnTo>
                  <a:lnTo>
                    <a:pt x="42" y="211"/>
                  </a:lnTo>
                  <a:lnTo>
                    <a:pt x="56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87" name="Freeform 222"/>
            <p:cNvSpPr>
              <a:spLocks/>
            </p:cNvSpPr>
            <p:nvPr/>
          </p:nvSpPr>
          <p:spPr bwMode="auto">
            <a:xfrm>
              <a:off x="1717" y="1334"/>
              <a:ext cx="66" cy="171"/>
            </a:xfrm>
            <a:custGeom>
              <a:avLst/>
              <a:gdLst>
                <a:gd name="T0" fmla="*/ 14 w 66"/>
                <a:gd name="T1" fmla="*/ 0 h 171"/>
                <a:gd name="T2" fmla="*/ 0 w 66"/>
                <a:gd name="T3" fmla="*/ 171 h 171"/>
                <a:gd name="T4" fmla="*/ 55 w 66"/>
                <a:gd name="T5" fmla="*/ 163 h 171"/>
                <a:gd name="T6" fmla="*/ 66 w 66"/>
                <a:gd name="T7" fmla="*/ 9 h 171"/>
                <a:gd name="T8" fmla="*/ 14 w 66"/>
                <a:gd name="T9" fmla="*/ 0 h 171"/>
                <a:gd name="T10" fmla="*/ 14 w 66"/>
                <a:gd name="T11" fmla="*/ 0 h 1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171"/>
                <a:gd name="T20" fmla="*/ 66 w 66"/>
                <a:gd name="T21" fmla="*/ 171 h 1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171">
                  <a:moveTo>
                    <a:pt x="14" y="0"/>
                  </a:moveTo>
                  <a:lnTo>
                    <a:pt x="0" y="171"/>
                  </a:lnTo>
                  <a:lnTo>
                    <a:pt x="55" y="163"/>
                  </a:lnTo>
                  <a:lnTo>
                    <a:pt x="6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88" name="Freeform 223"/>
            <p:cNvSpPr>
              <a:spLocks/>
            </p:cNvSpPr>
            <p:nvPr/>
          </p:nvSpPr>
          <p:spPr bwMode="auto">
            <a:xfrm>
              <a:off x="1857" y="1296"/>
              <a:ext cx="85" cy="185"/>
            </a:xfrm>
            <a:custGeom>
              <a:avLst/>
              <a:gdLst>
                <a:gd name="T0" fmla="*/ 0 w 85"/>
                <a:gd name="T1" fmla="*/ 16 h 185"/>
                <a:gd name="T2" fmla="*/ 26 w 85"/>
                <a:gd name="T3" fmla="*/ 185 h 185"/>
                <a:gd name="T4" fmla="*/ 85 w 85"/>
                <a:gd name="T5" fmla="*/ 180 h 185"/>
                <a:gd name="T6" fmla="*/ 47 w 85"/>
                <a:gd name="T7" fmla="*/ 0 h 185"/>
                <a:gd name="T8" fmla="*/ 0 w 85"/>
                <a:gd name="T9" fmla="*/ 16 h 185"/>
                <a:gd name="T10" fmla="*/ 0 w 85"/>
                <a:gd name="T11" fmla="*/ 16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5"/>
                <a:gd name="T19" fmla="*/ 0 h 185"/>
                <a:gd name="T20" fmla="*/ 85 w 85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5" h="185">
                  <a:moveTo>
                    <a:pt x="0" y="16"/>
                  </a:moveTo>
                  <a:lnTo>
                    <a:pt x="26" y="185"/>
                  </a:lnTo>
                  <a:lnTo>
                    <a:pt x="85" y="180"/>
                  </a:lnTo>
                  <a:lnTo>
                    <a:pt x="47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89" name="Freeform 224"/>
            <p:cNvSpPr>
              <a:spLocks/>
            </p:cNvSpPr>
            <p:nvPr/>
          </p:nvSpPr>
          <p:spPr bwMode="auto">
            <a:xfrm>
              <a:off x="1442" y="1196"/>
              <a:ext cx="545" cy="161"/>
            </a:xfrm>
            <a:custGeom>
              <a:avLst/>
              <a:gdLst>
                <a:gd name="T0" fmla="*/ 26 w 545"/>
                <a:gd name="T1" fmla="*/ 33 h 161"/>
                <a:gd name="T2" fmla="*/ 40 w 545"/>
                <a:gd name="T3" fmla="*/ 43 h 161"/>
                <a:gd name="T4" fmla="*/ 57 w 545"/>
                <a:gd name="T5" fmla="*/ 55 h 161"/>
                <a:gd name="T6" fmla="*/ 78 w 545"/>
                <a:gd name="T7" fmla="*/ 64 h 161"/>
                <a:gd name="T8" fmla="*/ 97 w 545"/>
                <a:gd name="T9" fmla="*/ 74 h 161"/>
                <a:gd name="T10" fmla="*/ 109 w 545"/>
                <a:gd name="T11" fmla="*/ 78 h 161"/>
                <a:gd name="T12" fmla="*/ 126 w 545"/>
                <a:gd name="T13" fmla="*/ 86 h 161"/>
                <a:gd name="T14" fmla="*/ 140 w 545"/>
                <a:gd name="T15" fmla="*/ 90 h 161"/>
                <a:gd name="T16" fmla="*/ 154 w 545"/>
                <a:gd name="T17" fmla="*/ 95 h 161"/>
                <a:gd name="T18" fmla="*/ 173 w 545"/>
                <a:gd name="T19" fmla="*/ 100 h 161"/>
                <a:gd name="T20" fmla="*/ 190 w 545"/>
                <a:gd name="T21" fmla="*/ 104 h 161"/>
                <a:gd name="T22" fmla="*/ 209 w 545"/>
                <a:gd name="T23" fmla="*/ 107 h 161"/>
                <a:gd name="T24" fmla="*/ 228 w 545"/>
                <a:gd name="T25" fmla="*/ 107 h 161"/>
                <a:gd name="T26" fmla="*/ 247 w 545"/>
                <a:gd name="T27" fmla="*/ 112 h 161"/>
                <a:gd name="T28" fmla="*/ 263 w 545"/>
                <a:gd name="T29" fmla="*/ 112 h 161"/>
                <a:gd name="T30" fmla="*/ 284 w 545"/>
                <a:gd name="T31" fmla="*/ 109 h 161"/>
                <a:gd name="T32" fmla="*/ 303 w 545"/>
                <a:gd name="T33" fmla="*/ 107 h 161"/>
                <a:gd name="T34" fmla="*/ 325 w 545"/>
                <a:gd name="T35" fmla="*/ 104 h 161"/>
                <a:gd name="T36" fmla="*/ 346 w 545"/>
                <a:gd name="T37" fmla="*/ 100 h 161"/>
                <a:gd name="T38" fmla="*/ 365 w 545"/>
                <a:gd name="T39" fmla="*/ 93 h 161"/>
                <a:gd name="T40" fmla="*/ 386 w 545"/>
                <a:gd name="T41" fmla="*/ 83 h 161"/>
                <a:gd name="T42" fmla="*/ 408 w 545"/>
                <a:gd name="T43" fmla="*/ 74 h 161"/>
                <a:gd name="T44" fmla="*/ 429 w 545"/>
                <a:gd name="T45" fmla="*/ 59 h 161"/>
                <a:gd name="T46" fmla="*/ 448 w 545"/>
                <a:gd name="T47" fmla="*/ 45 h 161"/>
                <a:gd name="T48" fmla="*/ 469 w 545"/>
                <a:gd name="T49" fmla="*/ 29 h 161"/>
                <a:gd name="T50" fmla="*/ 488 w 545"/>
                <a:gd name="T51" fmla="*/ 10 h 161"/>
                <a:gd name="T52" fmla="*/ 545 w 545"/>
                <a:gd name="T53" fmla="*/ 50 h 161"/>
                <a:gd name="T54" fmla="*/ 531 w 545"/>
                <a:gd name="T55" fmla="*/ 57 h 161"/>
                <a:gd name="T56" fmla="*/ 519 w 545"/>
                <a:gd name="T57" fmla="*/ 67 h 161"/>
                <a:gd name="T58" fmla="*/ 500 w 545"/>
                <a:gd name="T59" fmla="*/ 83 h 161"/>
                <a:gd name="T60" fmla="*/ 477 w 545"/>
                <a:gd name="T61" fmla="*/ 97 h 161"/>
                <a:gd name="T62" fmla="*/ 462 w 545"/>
                <a:gd name="T63" fmla="*/ 104 h 161"/>
                <a:gd name="T64" fmla="*/ 448 w 545"/>
                <a:gd name="T65" fmla="*/ 114 h 161"/>
                <a:gd name="T66" fmla="*/ 434 w 545"/>
                <a:gd name="T67" fmla="*/ 119 h 161"/>
                <a:gd name="T68" fmla="*/ 417 w 545"/>
                <a:gd name="T69" fmla="*/ 126 h 161"/>
                <a:gd name="T70" fmla="*/ 401 w 545"/>
                <a:gd name="T71" fmla="*/ 135 h 161"/>
                <a:gd name="T72" fmla="*/ 384 w 545"/>
                <a:gd name="T73" fmla="*/ 142 h 161"/>
                <a:gd name="T74" fmla="*/ 363 w 545"/>
                <a:gd name="T75" fmla="*/ 147 h 161"/>
                <a:gd name="T76" fmla="*/ 344 w 545"/>
                <a:gd name="T77" fmla="*/ 152 h 161"/>
                <a:gd name="T78" fmla="*/ 322 w 545"/>
                <a:gd name="T79" fmla="*/ 157 h 161"/>
                <a:gd name="T80" fmla="*/ 301 w 545"/>
                <a:gd name="T81" fmla="*/ 159 h 161"/>
                <a:gd name="T82" fmla="*/ 280 w 545"/>
                <a:gd name="T83" fmla="*/ 159 h 161"/>
                <a:gd name="T84" fmla="*/ 256 w 545"/>
                <a:gd name="T85" fmla="*/ 161 h 161"/>
                <a:gd name="T86" fmla="*/ 232 w 545"/>
                <a:gd name="T87" fmla="*/ 159 h 161"/>
                <a:gd name="T88" fmla="*/ 211 w 545"/>
                <a:gd name="T89" fmla="*/ 159 h 161"/>
                <a:gd name="T90" fmla="*/ 185 w 545"/>
                <a:gd name="T91" fmla="*/ 154 h 161"/>
                <a:gd name="T92" fmla="*/ 161 w 545"/>
                <a:gd name="T93" fmla="*/ 147 h 161"/>
                <a:gd name="T94" fmla="*/ 133 w 545"/>
                <a:gd name="T95" fmla="*/ 138 h 161"/>
                <a:gd name="T96" fmla="*/ 109 w 545"/>
                <a:gd name="T97" fmla="*/ 128 h 161"/>
                <a:gd name="T98" fmla="*/ 81 w 545"/>
                <a:gd name="T99" fmla="*/ 116 h 161"/>
                <a:gd name="T100" fmla="*/ 54 w 545"/>
                <a:gd name="T101" fmla="*/ 102 h 161"/>
                <a:gd name="T102" fmla="*/ 26 w 545"/>
                <a:gd name="T103" fmla="*/ 86 h 161"/>
                <a:gd name="T104" fmla="*/ 0 w 545"/>
                <a:gd name="T105" fmla="*/ 67 h 161"/>
                <a:gd name="T106" fmla="*/ 24 w 545"/>
                <a:gd name="T107" fmla="*/ 33 h 16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45"/>
                <a:gd name="T163" fmla="*/ 0 h 161"/>
                <a:gd name="T164" fmla="*/ 545 w 545"/>
                <a:gd name="T165" fmla="*/ 161 h 16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45" h="161">
                  <a:moveTo>
                    <a:pt x="24" y="33"/>
                  </a:moveTo>
                  <a:lnTo>
                    <a:pt x="26" y="33"/>
                  </a:lnTo>
                  <a:lnTo>
                    <a:pt x="35" y="40"/>
                  </a:lnTo>
                  <a:lnTo>
                    <a:pt x="40" y="43"/>
                  </a:lnTo>
                  <a:lnTo>
                    <a:pt x="47" y="50"/>
                  </a:lnTo>
                  <a:lnTo>
                    <a:pt x="57" y="55"/>
                  </a:lnTo>
                  <a:lnTo>
                    <a:pt x="66" y="59"/>
                  </a:lnTo>
                  <a:lnTo>
                    <a:pt x="78" y="64"/>
                  </a:lnTo>
                  <a:lnTo>
                    <a:pt x="90" y="71"/>
                  </a:lnTo>
                  <a:lnTo>
                    <a:pt x="97" y="74"/>
                  </a:lnTo>
                  <a:lnTo>
                    <a:pt x="102" y="76"/>
                  </a:lnTo>
                  <a:lnTo>
                    <a:pt x="109" y="78"/>
                  </a:lnTo>
                  <a:lnTo>
                    <a:pt x="116" y="83"/>
                  </a:lnTo>
                  <a:lnTo>
                    <a:pt x="126" y="86"/>
                  </a:lnTo>
                  <a:lnTo>
                    <a:pt x="133" y="88"/>
                  </a:lnTo>
                  <a:lnTo>
                    <a:pt x="140" y="90"/>
                  </a:lnTo>
                  <a:lnTo>
                    <a:pt x="147" y="93"/>
                  </a:lnTo>
                  <a:lnTo>
                    <a:pt x="154" y="95"/>
                  </a:lnTo>
                  <a:lnTo>
                    <a:pt x="164" y="97"/>
                  </a:lnTo>
                  <a:lnTo>
                    <a:pt x="173" y="100"/>
                  </a:lnTo>
                  <a:lnTo>
                    <a:pt x="182" y="102"/>
                  </a:lnTo>
                  <a:lnTo>
                    <a:pt x="190" y="104"/>
                  </a:lnTo>
                  <a:lnTo>
                    <a:pt x="199" y="104"/>
                  </a:lnTo>
                  <a:lnTo>
                    <a:pt x="209" y="107"/>
                  </a:lnTo>
                  <a:lnTo>
                    <a:pt x="218" y="107"/>
                  </a:lnTo>
                  <a:lnTo>
                    <a:pt x="228" y="107"/>
                  </a:lnTo>
                  <a:lnTo>
                    <a:pt x="237" y="109"/>
                  </a:lnTo>
                  <a:lnTo>
                    <a:pt x="247" y="112"/>
                  </a:lnTo>
                  <a:lnTo>
                    <a:pt x="256" y="112"/>
                  </a:lnTo>
                  <a:lnTo>
                    <a:pt x="263" y="112"/>
                  </a:lnTo>
                  <a:lnTo>
                    <a:pt x="275" y="112"/>
                  </a:lnTo>
                  <a:lnTo>
                    <a:pt x="284" y="109"/>
                  </a:lnTo>
                  <a:lnTo>
                    <a:pt x="294" y="109"/>
                  </a:lnTo>
                  <a:lnTo>
                    <a:pt x="303" y="107"/>
                  </a:lnTo>
                  <a:lnTo>
                    <a:pt x="315" y="104"/>
                  </a:lnTo>
                  <a:lnTo>
                    <a:pt x="325" y="104"/>
                  </a:lnTo>
                  <a:lnTo>
                    <a:pt x="337" y="102"/>
                  </a:lnTo>
                  <a:lnTo>
                    <a:pt x="346" y="100"/>
                  </a:lnTo>
                  <a:lnTo>
                    <a:pt x="356" y="95"/>
                  </a:lnTo>
                  <a:lnTo>
                    <a:pt x="365" y="93"/>
                  </a:lnTo>
                  <a:lnTo>
                    <a:pt x="377" y="88"/>
                  </a:lnTo>
                  <a:lnTo>
                    <a:pt x="386" y="83"/>
                  </a:lnTo>
                  <a:lnTo>
                    <a:pt x="398" y="78"/>
                  </a:lnTo>
                  <a:lnTo>
                    <a:pt x="408" y="74"/>
                  </a:lnTo>
                  <a:lnTo>
                    <a:pt x="420" y="67"/>
                  </a:lnTo>
                  <a:lnTo>
                    <a:pt x="429" y="59"/>
                  </a:lnTo>
                  <a:lnTo>
                    <a:pt x="439" y="52"/>
                  </a:lnTo>
                  <a:lnTo>
                    <a:pt x="448" y="45"/>
                  </a:lnTo>
                  <a:lnTo>
                    <a:pt x="460" y="38"/>
                  </a:lnTo>
                  <a:lnTo>
                    <a:pt x="469" y="29"/>
                  </a:lnTo>
                  <a:lnTo>
                    <a:pt x="479" y="19"/>
                  </a:lnTo>
                  <a:lnTo>
                    <a:pt x="488" y="10"/>
                  </a:lnTo>
                  <a:lnTo>
                    <a:pt x="500" y="0"/>
                  </a:lnTo>
                  <a:lnTo>
                    <a:pt x="545" y="50"/>
                  </a:lnTo>
                  <a:lnTo>
                    <a:pt x="541" y="52"/>
                  </a:lnTo>
                  <a:lnTo>
                    <a:pt x="531" y="57"/>
                  </a:lnTo>
                  <a:lnTo>
                    <a:pt x="524" y="62"/>
                  </a:lnTo>
                  <a:lnTo>
                    <a:pt x="519" y="67"/>
                  </a:lnTo>
                  <a:lnTo>
                    <a:pt x="510" y="76"/>
                  </a:lnTo>
                  <a:lnTo>
                    <a:pt x="500" y="83"/>
                  </a:lnTo>
                  <a:lnTo>
                    <a:pt x="488" y="88"/>
                  </a:lnTo>
                  <a:lnTo>
                    <a:pt x="477" y="97"/>
                  </a:lnTo>
                  <a:lnTo>
                    <a:pt x="469" y="100"/>
                  </a:lnTo>
                  <a:lnTo>
                    <a:pt x="462" y="104"/>
                  </a:lnTo>
                  <a:lnTo>
                    <a:pt x="455" y="107"/>
                  </a:lnTo>
                  <a:lnTo>
                    <a:pt x="448" y="114"/>
                  </a:lnTo>
                  <a:lnTo>
                    <a:pt x="441" y="116"/>
                  </a:lnTo>
                  <a:lnTo>
                    <a:pt x="434" y="119"/>
                  </a:lnTo>
                  <a:lnTo>
                    <a:pt x="424" y="123"/>
                  </a:lnTo>
                  <a:lnTo>
                    <a:pt x="417" y="126"/>
                  </a:lnTo>
                  <a:lnTo>
                    <a:pt x="408" y="131"/>
                  </a:lnTo>
                  <a:lnTo>
                    <a:pt x="401" y="135"/>
                  </a:lnTo>
                  <a:lnTo>
                    <a:pt x="391" y="138"/>
                  </a:lnTo>
                  <a:lnTo>
                    <a:pt x="384" y="142"/>
                  </a:lnTo>
                  <a:lnTo>
                    <a:pt x="375" y="142"/>
                  </a:lnTo>
                  <a:lnTo>
                    <a:pt x="363" y="147"/>
                  </a:lnTo>
                  <a:lnTo>
                    <a:pt x="353" y="147"/>
                  </a:lnTo>
                  <a:lnTo>
                    <a:pt x="344" y="152"/>
                  </a:lnTo>
                  <a:lnTo>
                    <a:pt x="334" y="154"/>
                  </a:lnTo>
                  <a:lnTo>
                    <a:pt x="322" y="157"/>
                  </a:lnTo>
                  <a:lnTo>
                    <a:pt x="313" y="157"/>
                  </a:lnTo>
                  <a:lnTo>
                    <a:pt x="301" y="159"/>
                  </a:lnTo>
                  <a:lnTo>
                    <a:pt x="292" y="159"/>
                  </a:lnTo>
                  <a:lnTo>
                    <a:pt x="280" y="159"/>
                  </a:lnTo>
                  <a:lnTo>
                    <a:pt x="268" y="159"/>
                  </a:lnTo>
                  <a:lnTo>
                    <a:pt x="256" y="161"/>
                  </a:lnTo>
                  <a:lnTo>
                    <a:pt x="244" y="159"/>
                  </a:lnTo>
                  <a:lnTo>
                    <a:pt x="232" y="159"/>
                  </a:lnTo>
                  <a:lnTo>
                    <a:pt x="220" y="159"/>
                  </a:lnTo>
                  <a:lnTo>
                    <a:pt x="211" y="159"/>
                  </a:lnTo>
                  <a:lnTo>
                    <a:pt x="197" y="157"/>
                  </a:lnTo>
                  <a:lnTo>
                    <a:pt x="185" y="154"/>
                  </a:lnTo>
                  <a:lnTo>
                    <a:pt x="171" y="150"/>
                  </a:lnTo>
                  <a:lnTo>
                    <a:pt x="161" y="147"/>
                  </a:lnTo>
                  <a:lnTo>
                    <a:pt x="147" y="142"/>
                  </a:lnTo>
                  <a:lnTo>
                    <a:pt x="133" y="138"/>
                  </a:lnTo>
                  <a:lnTo>
                    <a:pt x="121" y="133"/>
                  </a:lnTo>
                  <a:lnTo>
                    <a:pt x="109" y="128"/>
                  </a:lnTo>
                  <a:lnTo>
                    <a:pt x="95" y="123"/>
                  </a:lnTo>
                  <a:lnTo>
                    <a:pt x="81" y="116"/>
                  </a:lnTo>
                  <a:lnTo>
                    <a:pt x="66" y="109"/>
                  </a:lnTo>
                  <a:lnTo>
                    <a:pt x="54" y="102"/>
                  </a:lnTo>
                  <a:lnTo>
                    <a:pt x="40" y="93"/>
                  </a:lnTo>
                  <a:lnTo>
                    <a:pt x="26" y="86"/>
                  </a:lnTo>
                  <a:lnTo>
                    <a:pt x="14" y="76"/>
                  </a:lnTo>
                  <a:lnTo>
                    <a:pt x="0" y="67"/>
                  </a:lnTo>
                  <a:lnTo>
                    <a:pt x="24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90" name="Freeform 225"/>
            <p:cNvSpPr>
              <a:spLocks/>
            </p:cNvSpPr>
            <p:nvPr/>
          </p:nvSpPr>
          <p:spPr bwMode="auto">
            <a:xfrm>
              <a:off x="1236" y="669"/>
              <a:ext cx="282" cy="347"/>
            </a:xfrm>
            <a:custGeom>
              <a:avLst/>
              <a:gdLst>
                <a:gd name="T0" fmla="*/ 0 w 282"/>
                <a:gd name="T1" fmla="*/ 19 h 347"/>
                <a:gd name="T2" fmla="*/ 11 w 282"/>
                <a:gd name="T3" fmla="*/ 22 h 347"/>
                <a:gd name="T4" fmla="*/ 21 w 282"/>
                <a:gd name="T5" fmla="*/ 29 h 347"/>
                <a:gd name="T6" fmla="*/ 37 w 282"/>
                <a:gd name="T7" fmla="*/ 36 h 347"/>
                <a:gd name="T8" fmla="*/ 54 w 282"/>
                <a:gd name="T9" fmla="*/ 45 h 347"/>
                <a:gd name="T10" fmla="*/ 71 w 282"/>
                <a:gd name="T11" fmla="*/ 60 h 347"/>
                <a:gd name="T12" fmla="*/ 90 w 282"/>
                <a:gd name="T13" fmla="*/ 74 h 347"/>
                <a:gd name="T14" fmla="*/ 113 w 282"/>
                <a:gd name="T15" fmla="*/ 93 h 347"/>
                <a:gd name="T16" fmla="*/ 132 w 282"/>
                <a:gd name="T17" fmla="*/ 114 h 347"/>
                <a:gd name="T18" fmla="*/ 154 w 282"/>
                <a:gd name="T19" fmla="*/ 140 h 347"/>
                <a:gd name="T20" fmla="*/ 166 w 282"/>
                <a:gd name="T21" fmla="*/ 162 h 347"/>
                <a:gd name="T22" fmla="*/ 177 w 282"/>
                <a:gd name="T23" fmla="*/ 176 h 347"/>
                <a:gd name="T24" fmla="*/ 187 w 282"/>
                <a:gd name="T25" fmla="*/ 192 h 347"/>
                <a:gd name="T26" fmla="*/ 194 w 282"/>
                <a:gd name="T27" fmla="*/ 209 h 347"/>
                <a:gd name="T28" fmla="*/ 204 w 282"/>
                <a:gd name="T29" fmla="*/ 228 h 347"/>
                <a:gd name="T30" fmla="*/ 211 w 282"/>
                <a:gd name="T31" fmla="*/ 247 h 347"/>
                <a:gd name="T32" fmla="*/ 215 w 282"/>
                <a:gd name="T33" fmla="*/ 266 h 347"/>
                <a:gd name="T34" fmla="*/ 222 w 282"/>
                <a:gd name="T35" fmla="*/ 287 h 347"/>
                <a:gd name="T36" fmla="*/ 230 w 282"/>
                <a:gd name="T37" fmla="*/ 309 h 347"/>
                <a:gd name="T38" fmla="*/ 234 w 282"/>
                <a:gd name="T39" fmla="*/ 332 h 347"/>
                <a:gd name="T40" fmla="*/ 282 w 282"/>
                <a:gd name="T41" fmla="*/ 311 h 347"/>
                <a:gd name="T42" fmla="*/ 279 w 282"/>
                <a:gd name="T43" fmla="*/ 302 h 347"/>
                <a:gd name="T44" fmla="*/ 277 w 282"/>
                <a:gd name="T45" fmla="*/ 290 h 347"/>
                <a:gd name="T46" fmla="*/ 275 w 282"/>
                <a:gd name="T47" fmla="*/ 276 h 347"/>
                <a:gd name="T48" fmla="*/ 270 w 282"/>
                <a:gd name="T49" fmla="*/ 257 h 347"/>
                <a:gd name="T50" fmla="*/ 263 w 282"/>
                <a:gd name="T51" fmla="*/ 235 h 347"/>
                <a:gd name="T52" fmla="*/ 253 w 282"/>
                <a:gd name="T53" fmla="*/ 211 h 347"/>
                <a:gd name="T54" fmla="*/ 246 w 282"/>
                <a:gd name="T55" fmla="*/ 190 h 347"/>
                <a:gd name="T56" fmla="*/ 232 w 282"/>
                <a:gd name="T57" fmla="*/ 164 h 347"/>
                <a:gd name="T58" fmla="*/ 215 w 282"/>
                <a:gd name="T59" fmla="*/ 136 h 347"/>
                <a:gd name="T60" fmla="*/ 199 w 282"/>
                <a:gd name="T61" fmla="*/ 109 h 347"/>
                <a:gd name="T62" fmla="*/ 177 w 282"/>
                <a:gd name="T63" fmla="*/ 86 h 347"/>
                <a:gd name="T64" fmla="*/ 149 w 282"/>
                <a:gd name="T65" fmla="*/ 60 h 347"/>
                <a:gd name="T66" fmla="*/ 137 w 282"/>
                <a:gd name="T67" fmla="*/ 48 h 347"/>
                <a:gd name="T68" fmla="*/ 123 w 282"/>
                <a:gd name="T69" fmla="*/ 38 h 347"/>
                <a:gd name="T70" fmla="*/ 104 w 282"/>
                <a:gd name="T71" fmla="*/ 26 h 347"/>
                <a:gd name="T72" fmla="*/ 87 w 282"/>
                <a:gd name="T73" fmla="*/ 17 h 347"/>
                <a:gd name="T74" fmla="*/ 71 w 282"/>
                <a:gd name="T75" fmla="*/ 7 h 347"/>
                <a:gd name="T76" fmla="*/ 54 w 282"/>
                <a:gd name="T77" fmla="*/ 0 h 347"/>
                <a:gd name="T78" fmla="*/ 0 w 282"/>
                <a:gd name="T79" fmla="*/ 19 h 34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82"/>
                <a:gd name="T121" fmla="*/ 0 h 347"/>
                <a:gd name="T122" fmla="*/ 282 w 282"/>
                <a:gd name="T123" fmla="*/ 347 h 34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82" h="347">
                  <a:moveTo>
                    <a:pt x="0" y="19"/>
                  </a:moveTo>
                  <a:lnTo>
                    <a:pt x="0" y="19"/>
                  </a:lnTo>
                  <a:lnTo>
                    <a:pt x="7" y="22"/>
                  </a:lnTo>
                  <a:lnTo>
                    <a:pt x="11" y="22"/>
                  </a:lnTo>
                  <a:lnTo>
                    <a:pt x="16" y="24"/>
                  </a:lnTo>
                  <a:lnTo>
                    <a:pt x="21" y="29"/>
                  </a:lnTo>
                  <a:lnTo>
                    <a:pt x="30" y="31"/>
                  </a:lnTo>
                  <a:lnTo>
                    <a:pt x="37" y="36"/>
                  </a:lnTo>
                  <a:lnTo>
                    <a:pt x="45" y="41"/>
                  </a:lnTo>
                  <a:lnTo>
                    <a:pt x="54" y="45"/>
                  </a:lnTo>
                  <a:lnTo>
                    <a:pt x="61" y="52"/>
                  </a:lnTo>
                  <a:lnTo>
                    <a:pt x="71" y="60"/>
                  </a:lnTo>
                  <a:lnTo>
                    <a:pt x="80" y="67"/>
                  </a:lnTo>
                  <a:lnTo>
                    <a:pt x="90" y="74"/>
                  </a:lnTo>
                  <a:lnTo>
                    <a:pt x="102" y="86"/>
                  </a:lnTo>
                  <a:lnTo>
                    <a:pt x="113" y="93"/>
                  </a:lnTo>
                  <a:lnTo>
                    <a:pt x="123" y="105"/>
                  </a:lnTo>
                  <a:lnTo>
                    <a:pt x="132" y="114"/>
                  </a:lnTo>
                  <a:lnTo>
                    <a:pt x="142" y="128"/>
                  </a:lnTo>
                  <a:lnTo>
                    <a:pt x="154" y="140"/>
                  </a:lnTo>
                  <a:lnTo>
                    <a:pt x="163" y="154"/>
                  </a:lnTo>
                  <a:lnTo>
                    <a:pt x="166" y="162"/>
                  </a:lnTo>
                  <a:lnTo>
                    <a:pt x="173" y="169"/>
                  </a:lnTo>
                  <a:lnTo>
                    <a:pt x="177" y="176"/>
                  </a:lnTo>
                  <a:lnTo>
                    <a:pt x="182" y="185"/>
                  </a:lnTo>
                  <a:lnTo>
                    <a:pt x="187" y="192"/>
                  </a:lnTo>
                  <a:lnTo>
                    <a:pt x="189" y="200"/>
                  </a:lnTo>
                  <a:lnTo>
                    <a:pt x="194" y="209"/>
                  </a:lnTo>
                  <a:lnTo>
                    <a:pt x="199" y="219"/>
                  </a:lnTo>
                  <a:lnTo>
                    <a:pt x="204" y="228"/>
                  </a:lnTo>
                  <a:lnTo>
                    <a:pt x="206" y="238"/>
                  </a:lnTo>
                  <a:lnTo>
                    <a:pt x="211" y="247"/>
                  </a:lnTo>
                  <a:lnTo>
                    <a:pt x="213" y="257"/>
                  </a:lnTo>
                  <a:lnTo>
                    <a:pt x="215" y="266"/>
                  </a:lnTo>
                  <a:lnTo>
                    <a:pt x="220" y="276"/>
                  </a:lnTo>
                  <a:lnTo>
                    <a:pt x="222" y="287"/>
                  </a:lnTo>
                  <a:lnTo>
                    <a:pt x="227" y="299"/>
                  </a:lnTo>
                  <a:lnTo>
                    <a:pt x="230" y="309"/>
                  </a:lnTo>
                  <a:lnTo>
                    <a:pt x="232" y="321"/>
                  </a:lnTo>
                  <a:lnTo>
                    <a:pt x="234" y="332"/>
                  </a:lnTo>
                  <a:lnTo>
                    <a:pt x="239" y="347"/>
                  </a:lnTo>
                  <a:lnTo>
                    <a:pt x="282" y="311"/>
                  </a:lnTo>
                  <a:lnTo>
                    <a:pt x="282" y="309"/>
                  </a:lnTo>
                  <a:lnTo>
                    <a:pt x="279" y="302"/>
                  </a:lnTo>
                  <a:lnTo>
                    <a:pt x="279" y="295"/>
                  </a:lnTo>
                  <a:lnTo>
                    <a:pt x="277" y="290"/>
                  </a:lnTo>
                  <a:lnTo>
                    <a:pt x="275" y="283"/>
                  </a:lnTo>
                  <a:lnTo>
                    <a:pt x="275" y="276"/>
                  </a:lnTo>
                  <a:lnTo>
                    <a:pt x="272" y="266"/>
                  </a:lnTo>
                  <a:lnTo>
                    <a:pt x="270" y="257"/>
                  </a:lnTo>
                  <a:lnTo>
                    <a:pt x="265" y="247"/>
                  </a:lnTo>
                  <a:lnTo>
                    <a:pt x="263" y="235"/>
                  </a:lnTo>
                  <a:lnTo>
                    <a:pt x="258" y="223"/>
                  </a:lnTo>
                  <a:lnTo>
                    <a:pt x="253" y="211"/>
                  </a:lnTo>
                  <a:lnTo>
                    <a:pt x="249" y="200"/>
                  </a:lnTo>
                  <a:lnTo>
                    <a:pt x="246" y="190"/>
                  </a:lnTo>
                  <a:lnTo>
                    <a:pt x="239" y="176"/>
                  </a:lnTo>
                  <a:lnTo>
                    <a:pt x="232" y="164"/>
                  </a:lnTo>
                  <a:lnTo>
                    <a:pt x="225" y="150"/>
                  </a:lnTo>
                  <a:lnTo>
                    <a:pt x="215" y="136"/>
                  </a:lnTo>
                  <a:lnTo>
                    <a:pt x="206" y="124"/>
                  </a:lnTo>
                  <a:lnTo>
                    <a:pt x="199" y="109"/>
                  </a:lnTo>
                  <a:lnTo>
                    <a:pt x="187" y="98"/>
                  </a:lnTo>
                  <a:lnTo>
                    <a:pt x="177" y="86"/>
                  </a:lnTo>
                  <a:lnTo>
                    <a:pt x="163" y="71"/>
                  </a:lnTo>
                  <a:lnTo>
                    <a:pt x="149" y="60"/>
                  </a:lnTo>
                  <a:lnTo>
                    <a:pt x="142" y="52"/>
                  </a:lnTo>
                  <a:lnTo>
                    <a:pt x="137" y="48"/>
                  </a:lnTo>
                  <a:lnTo>
                    <a:pt x="128" y="43"/>
                  </a:lnTo>
                  <a:lnTo>
                    <a:pt x="123" y="38"/>
                  </a:lnTo>
                  <a:lnTo>
                    <a:pt x="113" y="31"/>
                  </a:lnTo>
                  <a:lnTo>
                    <a:pt x="104" y="26"/>
                  </a:lnTo>
                  <a:lnTo>
                    <a:pt x="97" y="22"/>
                  </a:lnTo>
                  <a:lnTo>
                    <a:pt x="87" y="17"/>
                  </a:lnTo>
                  <a:lnTo>
                    <a:pt x="80" y="12"/>
                  </a:lnTo>
                  <a:lnTo>
                    <a:pt x="71" y="7"/>
                  </a:lnTo>
                  <a:lnTo>
                    <a:pt x="61" y="5"/>
                  </a:lnTo>
                  <a:lnTo>
                    <a:pt x="54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91" name="Freeform 226"/>
            <p:cNvSpPr>
              <a:spLocks/>
            </p:cNvSpPr>
            <p:nvPr/>
          </p:nvSpPr>
          <p:spPr bwMode="auto">
            <a:xfrm>
              <a:off x="1207" y="738"/>
              <a:ext cx="1153" cy="821"/>
            </a:xfrm>
            <a:custGeom>
              <a:avLst/>
              <a:gdLst>
                <a:gd name="T0" fmla="*/ 48 w 1153"/>
                <a:gd name="T1" fmla="*/ 805 h 821"/>
                <a:gd name="T2" fmla="*/ 48 w 1153"/>
                <a:gd name="T3" fmla="*/ 767 h 821"/>
                <a:gd name="T4" fmla="*/ 50 w 1153"/>
                <a:gd name="T5" fmla="*/ 733 h 821"/>
                <a:gd name="T6" fmla="*/ 52 w 1153"/>
                <a:gd name="T7" fmla="*/ 695 h 821"/>
                <a:gd name="T8" fmla="*/ 59 w 1153"/>
                <a:gd name="T9" fmla="*/ 653 h 821"/>
                <a:gd name="T10" fmla="*/ 69 w 1153"/>
                <a:gd name="T11" fmla="*/ 605 h 821"/>
                <a:gd name="T12" fmla="*/ 83 w 1153"/>
                <a:gd name="T13" fmla="*/ 555 h 821"/>
                <a:gd name="T14" fmla="*/ 100 w 1153"/>
                <a:gd name="T15" fmla="*/ 503 h 821"/>
                <a:gd name="T16" fmla="*/ 119 w 1153"/>
                <a:gd name="T17" fmla="*/ 453 h 821"/>
                <a:gd name="T18" fmla="*/ 147 w 1153"/>
                <a:gd name="T19" fmla="*/ 403 h 821"/>
                <a:gd name="T20" fmla="*/ 178 w 1153"/>
                <a:gd name="T21" fmla="*/ 354 h 821"/>
                <a:gd name="T22" fmla="*/ 218 w 1153"/>
                <a:gd name="T23" fmla="*/ 306 h 821"/>
                <a:gd name="T24" fmla="*/ 263 w 1153"/>
                <a:gd name="T25" fmla="*/ 263 h 821"/>
                <a:gd name="T26" fmla="*/ 318 w 1153"/>
                <a:gd name="T27" fmla="*/ 228 h 821"/>
                <a:gd name="T28" fmla="*/ 365 w 1153"/>
                <a:gd name="T29" fmla="*/ 202 h 821"/>
                <a:gd name="T30" fmla="*/ 401 w 1153"/>
                <a:gd name="T31" fmla="*/ 183 h 821"/>
                <a:gd name="T32" fmla="*/ 432 w 1153"/>
                <a:gd name="T33" fmla="*/ 166 h 821"/>
                <a:gd name="T34" fmla="*/ 465 w 1153"/>
                <a:gd name="T35" fmla="*/ 154 h 821"/>
                <a:gd name="T36" fmla="*/ 503 w 1153"/>
                <a:gd name="T37" fmla="*/ 140 h 821"/>
                <a:gd name="T38" fmla="*/ 546 w 1153"/>
                <a:gd name="T39" fmla="*/ 123 h 821"/>
                <a:gd name="T40" fmla="*/ 593 w 1153"/>
                <a:gd name="T41" fmla="*/ 107 h 821"/>
                <a:gd name="T42" fmla="*/ 648 w 1153"/>
                <a:gd name="T43" fmla="*/ 93 h 821"/>
                <a:gd name="T44" fmla="*/ 707 w 1153"/>
                <a:gd name="T45" fmla="*/ 78 h 821"/>
                <a:gd name="T46" fmla="*/ 771 w 1153"/>
                <a:gd name="T47" fmla="*/ 67 h 821"/>
                <a:gd name="T48" fmla="*/ 840 w 1153"/>
                <a:gd name="T49" fmla="*/ 55 h 821"/>
                <a:gd name="T50" fmla="*/ 913 w 1153"/>
                <a:gd name="T51" fmla="*/ 45 h 821"/>
                <a:gd name="T52" fmla="*/ 991 w 1153"/>
                <a:gd name="T53" fmla="*/ 40 h 821"/>
                <a:gd name="T54" fmla="*/ 1074 w 1153"/>
                <a:gd name="T55" fmla="*/ 40 h 821"/>
                <a:gd name="T56" fmla="*/ 1153 w 1153"/>
                <a:gd name="T57" fmla="*/ 2 h 821"/>
                <a:gd name="T58" fmla="*/ 1127 w 1153"/>
                <a:gd name="T59" fmla="*/ 2 h 821"/>
                <a:gd name="T60" fmla="*/ 1096 w 1153"/>
                <a:gd name="T61" fmla="*/ 0 h 821"/>
                <a:gd name="T62" fmla="*/ 1058 w 1153"/>
                <a:gd name="T63" fmla="*/ 0 h 821"/>
                <a:gd name="T64" fmla="*/ 1010 w 1153"/>
                <a:gd name="T65" fmla="*/ 0 h 821"/>
                <a:gd name="T66" fmla="*/ 953 w 1153"/>
                <a:gd name="T67" fmla="*/ 2 h 821"/>
                <a:gd name="T68" fmla="*/ 892 w 1153"/>
                <a:gd name="T69" fmla="*/ 5 h 821"/>
                <a:gd name="T70" fmla="*/ 825 w 1153"/>
                <a:gd name="T71" fmla="*/ 14 h 821"/>
                <a:gd name="T72" fmla="*/ 754 w 1153"/>
                <a:gd name="T73" fmla="*/ 21 h 821"/>
                <a:gd name="T74" fmla="*/ 681 w 1153"/>
                <a:gd name="T75" fmla="*/ 36 h 821"/>
                <a:gd name="T76" fmla="*/ 607 w 1153"/>
                <a:gd name="T77" fmla="*/ 52 h 821"/>
                <a:gd name="T78" fmla="*/ 531 w 1153"/>
                <a:gd name="T79" fmla="*/ 74 h 821"/>
                <a:gd name="T80" fmla="*/ 455 w 1153"/>
                <a:gd name="T81" fmla="*/ 100 h 821"/>
                <a:gd name="T82" fmla="*/ 384 w 1153"/>
                <a:gd name="T83" fmla="*/ 131 h 821"/>
                <a:gd name="T84" fmla="*/ 316 w 1153"/>
                <a:gd name="T85" fmla="*/ 169 h 821"/>
                <a:gd name="T86" fmla="*/ 254 w 1153"/>
                <a:gd name="T87" fmla="*/ 214 h 821"/>
                <a:gd name="T88" fmla="*/ 225 w 1153"/>
                <a:gd name="T89" fmla="*/ 230 h 821"/>
                <a:gd name="T90" fmla="*/ 187 w 1153"/>
                <a:gd name="T91" fmla="*/ 266 h 821"/>
                <a:gd name="T92" fmla="*/ 152 w 1153"/>
                <a:gd name="T93" fmla="*/ 301 h 821"/>
                <a:gd name="T94" fmla="*/ 126 w 1153"/>
                <a:gd name="T95" fmla="*/ 332 h 821"/>
                <a:gd name="T96" fmla="*/ 102 w 1153"/>
                <a:gd name="T97" fmla="*/ 370 h 821"/>
                <a:gd name="T98" fmla="*/ 78 w 1153"/>
                <a:gd name="T99" fmla="*/ 411 h 821"/>
                <a:gd name="T100" fmla="*/ 57 w 1153"/>
                <a:gd name="T101" fmla="*/ 456 h 821"/>
                <a:gd name="T102" fmla="*/ 36 w 1153"/>
                <a:gd name="T103" fmla="*/ 510 h 821"/>
                <a:gd name="T104" fmla="*/ 19 w 1153"/>
                <a:gd name="T105" fmla="*/ 570 h 821"/>
                <a:gd name="T106" fmla="*/ 7 w 1153"/>
                <a:gd name="T107" fmla="*/ 634 h 821"/>
                <a:gd name="T108" fmla="*/ 0 w 1153"/>
                <a:gd name="T109" fmla="*/ 703 h 821"/>
                <a:gd name="T110" fmla="*/ 0 w 1153"/>
                <a:gd name="T111" fmla="*/ 781 h 821"/>
                <a:gd name="T112" fmla="*/ 48 w 1153"/>
                <a:gd name="T113" fmla="*/ 819 h 82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53"/>
                <a:gd name="T172" fmla="*/ 0 h 821"/>
                <a:gd name="T173" fmla="*/ 1153 w 1153"/>
                <a:gd name="T174" fmla="*/ 821 h 82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53" h="821">
                  <a:moveTo>
                    <a:pt x="48" y="819"/>
                  </a:moveTo>
                  <a:lnTo>
                    <a:pt x="48" y="816"/>
                  </a:lnTo>
                  <a:lnTo>
                    <a:pt x="48" y="812"/>
                  </a:lnTo>
                  <a:lnTo>
                    <a:pt x="48" y="805"/>
                  </a:lnTo>
                  <a:lnTo>
                    <a:pt x="48" y="797"/>
                  </a:lnTo>
                  <a:lnTo>
                    <a:pt x="48" y="786"/>
                  </a:lnTo>
                  <a:lnTo>
                    <a:pt x="48" y="774"/>
                  </a:lnTo>
                  <a:lnTo>
                    <a:pt x="48" y="767"/>
                  </a:lnTo>
                  <a:lnTo>
                    <a:pt x="48" y="759"/>
                  </a:lnTo>
                  <a:lnTo>
                    <a:pt x="48" y="750"/>
                  </a:lnTo>
                  <a:lnTo>
                    <a:pt x="50" y="743"/>
                  </a:lnTo>
                  <a:lnTo>
                    <a:pt x="50" y="733"/>
                  </a:lnTo>
                  <a:lnTo>
                    <a:pt x="50" y="724"/>
                  </a:lnTo>
                  <a:lnTo>
                    <a:pt x="50" y="714"/>
                  </a:lnTo>
                  <a:lnTo>
                    <a:pt x="52" y="705"/>
                  </a:lnTo>
                  <a:lnTo>
                    <a:pt x="52" y="695"/>
                  </a:lnTo>
                  <a:lnTo>
                    <a:pt x="55" y="684"/>
                  </a:lnTo>
                  <a:lnTo>
                    <a:pt x="57" y="674"/>
                  </a:lnTo>
                  <a:lnTo>
                    <a:pt x="59" y="665"/>
                  </a:lnTo>
                  <a:lnTo>
                    <a:pt x="59" y="653"/>
                  </a:lnTo>
                  <a:lnTo>
                    <a:pt x="62" y="641"/>
                  </a:lnTo>
                  <a:lnTo>
                    <a:pt x="64" y="629"/>
                  </a:lnTo>
                  <a:lnTo>
                    <a:pt x="66" y="617"/>
                  </a:lnTo>
                  <a:lnTo>
                    <a:pt x="69" y="605"/>
                  </a:lnTo>
                  <a:lnTo>
                    <a:pt x="71" y="593"/>
                  </a:lnTo>
                  <a:lnTo>
                    <a:pt x="76" y="581"/>
                  </a:lnTo>
                  <a:lnTo>
                    <a:pt x="81" y="570"/>
                  </a:lnTo>
                  <a:lnTo>
                    <a:pt x="83" y="555"/>
                  </a:lnTo>
                  <a:lnTo>
                    <a:pt x="85" y="544"/>
                  </a:lnTo>
                  <a:lnTo>
                    <a:pt x="90" y="532"/>
                  </a:lnTo>
                  <a:lnTo>
                    <a:pt x="95" y="517"/>
                  </a:lnTo>
                  <a:lnTo>
                    <a:pt x="100" y="503"/>
                  </a:lnTo>
                  <a:lnTo>
                    <a:pt x="104" y="491"/>
                  </a:lnTo>
                  <a:lnTo>
                    <a:pt x="109" y="479"/>
                  </a:lnTo>
                  <a:lnTo>
                    <a:pt x="114" y="468"/>
                  </a:lnTo>
                  <a:lnTo>
                    <a:pt x="119" y="453"/>
                  </a:lnTo>
                  <a:lnTo>
                    <a:pt x="126" y="439"/>
                  </a:lnTo>
                  <a:lnTo>
                    <a:pt x="133" y="427"/>
                  </a:lnTo>
                  <a:lnTo>
                    <a:pt x="140" y="415"/>
                  </a:lnTo>
                  <a:lnTo>
                    <a:pt x="147" y="403"/>
                  </a:lnTo>
                  <a:lnTo>
                    <a:pt x="154" y="389"/>
                  </a:lnTo>
                  <a:lnTo>
                    <a:pt x="164" y="377"/>
                  </a:lnTo>
                  <a:lnTo>
                    <a:pt x="171" y="366"/>
                  </a:lnTo>
                  <a:lnTo>
                    <a:pt x="178" y="354"/>
                  </a:lnTo>
                  <a:lnTo>
                    <a:pt x="187" y="342"/>
                  </a:lnTo>
                  <a:lnTo>
                    <a:pt x="197" y="330"/>
                  </a:lnTo>
                  <a:lnTo>
                    <a:pt x="209" y="318"/>
                  </a:lnTo>
                  <a:lnTo>
                    <a:pt x="218" y="306"/>
                  </a:lnTo>
                  <a:lnTo>
                    <a:pt x="228" y="294"/>
                  </a:lnTo>
                  <a:lnTo>
                    <a:pt x="240" y="285"/>
                  </a:lnTo>
                  <a:lnTo>
                    <a:pt x="251" y="275"/>
                  </a:lnTo>
                  <a:lnTo>
                    <a:pt x="263" y="263"/>
                  </a:lnTo>
                  <a:lnTo>
                    <a:pt x="275" y="254"/>
                  </a:lnTo>
                  <a:lnTo>
                    <a:pt x="289" y="244"/>
                  </a:lnTo>
                  <a:lnTo>
                    <a:pt x="304" y="237"/>
                  </a:lnTo>
                  <a:lnTo>
                    <a:pt x="318" y="228"/>
                  </a:lnTo>
                  <a:lnTo>
                    <a:pt x="332" y="218"/>
                  </a:lnTo>
                  <a:lnTo>
                    <a:pt x="346" y="211"/>
                  </a:lnTo>
                  <a:lnTo>
                    <a:pt x="363" y="204"/>
                  </a:lnTo>
                  <a:lnTo>
                    <a:pt x="365" y="202"/>
                  </a:lnTo>
                  <a:lnTo>
                    <a:pt x="375" y="197"/>
                  </a:lnTo>
                  <a:lnTo>
                    <a:pt x="382" y="190"/>
                  </a:lnTo>
                  <a:lnTo>
                    <a:pt x="389" y="188"/>
                  </a:lnTo>
                  <a:lnTo>
                    <a:pt x="401" y="183"/>
                  </a:lnTo>
                  <a:lnTo>
                    <a:pt x="415" y="178"/>
                  </a:lnTo>
                  <a:lnTo>
                    <a:pt x="420" y="173"/>
                  </a:lnTo>
                  <a:lnTo>
                    <a:pt x="425" y="169"/>
                  </a:lnTo>
                  <a:lnTo>
                    <a:pt x="432" y="166"/>
                  </a:lnTo>
                  <a:lnTo>
                    <a:pt x="441" y="164"/>
                  </a:lnTo>
                  <a:lnTo>
                    <a:pt x="448" y="159"/>
                  </a:lnTo>
                  <a:lnTo>
                    <a:pt x="455" y="157"/>
                  </a:lnTo>
                  <a:lnTo>
                    <a:pt x="465" y="154"/>
                  </a:lnTo>
                  <a:lnTo>
                    <a:pt x="474" y="150"/>
                  </a:lnTo>
                  <a:lnTo>
                    <a:pt x="482" y="147"/>
                  </a:lnTo>
                  <a:lnTo>
                    <a:pt x="491" y="142"/>
                  </a:lnTo>
                  <a:lnTo>
                    <a:pt x="503" y="140"/>
                  </a:lnTo>
                  <a:lnTo>
                    <a:pt x="512" y="135"/>
                  </a:lnTo>
                  <a:lnTo>
                    <a:pt x="524" y="131"/>
                  </a:lnTo>
                  <a:lnTo>
                    <a:pt x="534" y="128"/>
                  </a:lnTo>
                  <a:lnTo>
                    <a:pt x="546" y="123"/>
                  </a:lnTo>
                  <a:lnTo>
                    <a:pt x="557" y="121"/>
                  </a:lnTo>
                  <a:lnTo>
                    <a:pt x="569" y="116"/>
                  </a:lnTo>
                  <a:lnTo>
                    <a:pt x="581" y="112"/>
                  </a:lnTo>
                  <a:lnTo>
                    <a:pt x="593" y="107"/>
                  </a:lnTo>
                  <a:lnTo>
                    <a:pt x="607" y="104"/>
                  </a:lnTo>
                  <a:lnTo>
                    <a:pt x="619" y="100"/>
                  </a:lnTo>
                  <a:lnTo>
                    <a:pt x="633" y="97"/>
                  </a:lnTo>
                  <a:lnTo>
                    <a:pt x="648" y="93"/>
                  </a:lnTo>
                  <a:lnTo>
                    <a:pt x="662" y="90"/>
                  </a:lnTo>
                  <a:lnTo>
                    <a:pt x="676" y="85"/>
                  </a:lnTo>
                  <a:lnTo>
                    <a:pt x="693" y="83"/>
                  </a:lnTo>
                  <a:lnTo>
                    <a:pt x="707" y="78"/>
                  </a:lnTo>
                  <a:lnTo>
                    <a:pt x="721" y="76"/>
                  </a:lnTo>
                  <a:lnTo>
                    <a:pt x="738" y="71"/>
                  </a:lnTo>
                  <a:lnTo>
                    <a:pt x="754" y="69"/>
                  </a:lnTo>
                  <a:lnTo>
                    <a:pt x="771" y="67"/>
                  </a:lnTo>
                  <a:lnTo>
                    <a:pt x="787" y="64"/>
                  </a:lnTo>
                  <a:lnTo>
                    <a:pt x="804" y="59"/>
                  </a:lnTo>
                  <a:lnTo>
                    <a:pt x="823" y="57"/>
                  </a:lnTo>
                  <a:lnTo>
                    <a:pt x="840" y="55"/>
                  </a:lnTo>
                  <a:lnTo>
                    <a:pt x="856" y="52"/>
                  </a:lnTo>
                  <a:lnTo>
                    <a:pt x="875" y="50"/>
                  </a:lnTo>
                  <a:lnTo>
                    <a:pt x="894" y="50"/>
                  </a:lnTo>
                  <a:lnTo>
                    <a:pt x="913" y="45"/>
                  </a:lnTo>
                  <a:lnTo>
                    <a:pt x="932" y="45"/>
                  </a:lnTo>
                  <a:lnTo>
                    <a:pt x="951" y="43"/>
                  </a:lnTo>
                  <a:lnTo>
                    <a:pt x="970" y="43"/>
                  </a:lnTo>
                  <a:lnTo>
                    <a:pt x="991" y="40"/>
                  </a:lnTo>
                  <a:lnTo>
                    <a:pt x="1013" y="40"/>
                  </a:lnTo>
                  <a:lnTo>
                    <a:pt x="1032" y="40"/>
                  </a:lnTo>
                  <a:lnTo>
                    <a:pt x="1053" y="40"/>
                  </a:lnTo>
                  <a:lnTo>
                    <a:pt x="1074" y="40"/>
                  </a:lnTo>
                  <a:lnTo>
                    <a:pt x="1096" y="40"/>
                  </a:lnTo>
                  <a:lnTo>
                    <a:pt x="1063" y="665"/>
                  </a:lnTo>
                  <a:lnTo>
                    <a:pt x="1119" y="660"/>
                  </a:lnTo>
                  <a:lnTo>
                    <a:pt x="1153" y="2"/>
                  </a:lnTo>
                  <a:lnTo>
                    <a:pt x="1150" y="2"/>
                  </a:lnTo>
                  <a:lnTo>
                    <a:pt x="1146" y="2"/>
                  </a:lnTo>
                  <a:lnTo>
                    <a:pt x="1136" y="2"/>
                  </a:lnTo>
                  <a:lnTo>
                    <a:pt x="1127" y="2"/>
                  </a:lnTo>
                  <a:lnTo>
                    <a:pt x="1119" y="0"/>
                  </a:lnTo>
                  <a:lnTo>
                    <a:pt x="1112" y="0"/>
                  </a:lnTo>
                  <a:lnTo>
                    <a:pt x="1103" y="0"/>
                  </a:lnTo>
                  <a:lnTo>
                    <a:pt x="1096" y="0"/>
                  </a:lnTo>
                  <a:lnTo>
                    <a:pt x="1086" y="0"/>
                  </a:lnTo>
                  <a:lnTo>
                    <a:pt x="1077" y="0"/>
                  </a:lnTo>
                  <a:lnTo>
                    <a:pt x="1067" y="0"/>
                  </a:lnTo>
                  <a:lnTo>
                    <a:pt x="1058" y="0"/>
                  </a:lnTo>
                  <a:lnTo>
                    <a:pt x="1044" y="0"/>
                  </a:lnTo>
                  <a:lnTo>
                    <a:pt x="1034" y="0"/>
                  </a:lnTo>
                  <a:lnTo>
                    <a:pt x="1020" y="0"/>
                  </a:lnTo>
                  <a:lnTo>
                    <a:pt x="1010" y="0"/>
                  </a:lnTo>
                  <a:lnTo>
                    <a:pt x="996" y="0"/>
                  </a:lnTo>
                  <a:lnTo>
                    <a:pt x="982" y="0"/>
                  </a:lnTo>
                  <a:lnTo>
                    <a:pt x="968" y="2"/>
                  </a:lnTo>
                  <a:lnTo>
                    <a:pt x="953" y="2"/>
                  </a:lnTo>
                  <a:lnTo>
                    <a:pt x="937" y="2"/>
                  </a:lnTo>
                  <a:lnTo>
                    <a:pt x="923" y="2"/>
                  </a:lnTo>
                  <a:lnTo>
                    <a:pt x="906" y="5"/>
                  </a:lnTo>
                  <a:lnTo>
                    <a:pt x="892" y="5"/>
                  </a:lnTo>
                  <a:lnTo>
                    <a:pt x="875" y="7"/>
                  </a:lnTo>
                  <a:lnTo>
                    <a:pt x="859" y="10"/>
                  </a:lnTo>
                  <a:lnTo>
                    <a:pt x="842" y="12"/>
                  </a:lnTo>
                  <a:lnTo>
                    <a:pt x="825" y="14"/>
                  </a:lnTo>
                  <a:lnTo>
                    <a:pt x="806" y="14"/>
                  </a:lnTo>
                  <a:lnTo>
                    <a:pt x="790" y="17"/>
                  </a:lnTo>
                  <a:lnTo>
                    <a:pt x="771" y="19"/>
                  </a:lnTo>
                  <a:lnTo>
                    <a:pt x="754" y="21"/>
                  </a:lnTo>
                  <a:lnTo>
                    <a:pt x="735" y="24"/>
                  </a:lnTo>
                  <a:lnTo>
                    <a:pt x="719" y="29"/>
                  </a:lnTo>
                  <a:lnTo>
                    <a:pt x="700" y="31"/>
                  </a:lnTo>
                  <a:lnTo>
                    <a:pt x="681" y="36"/>
                  </a:lnTo>
                  <a:lnTo>
                    <a:pt x="662" y="38"/>
                  </a:lnTo>
                  <a:lnTo>
                    <a:pt x="643" y="43"/>
                  </a:lnTo>
                  <a:lnTo>
                    <a:pt x="624" y="45"/>
                  </a:lnTo>
                  <a:lnTo>
                    <a:pt x="607" y="52"/>
                  </a:lnTo>
                  <a:lnTo>
                    <a:pt x="588" y="55"/>
                  </a:lnTo>
                  <a:lnTo>
                    <a:pt x="569" y="62"/>
                  </a:lnTo>
                  <a:lnTo>
                    <a:pt x="550" y="67"/>
                  </a:lnTo>
                  <a:lnTo>
                    <a:pt x="531" y="74"/>
                  </a:lnTo>
                  <a:lnTo>
                    <a:pt x="512" y="78"/>
                  </a:lnTo>
                  <a:lnTo>
                    <a:pt x="493" y="85"/>
                  </a:lnTo>
                  <a:lnTo>
                    <a:pt x="474" y="93"/>
                  </a:lnTo>
                  <a:lnTo>
                    <a:pt x="455" y="100"/>
                  </a:lnTo>
                  <a:lnTo>
                    <a:pt x="439" y="107"/>
                  </a:lnTo>
                  <a:lnTo>
                    <a:pt x="420" y="114"/>
                  </a:lnTo>
                  <a:lnTo>
                    <a:pt x="403" y="121"/>
                  </a:lnTo>
                  <a:lnTo>
                    <a:pt x="384" y="131"/>
                  </a:lnTo>
                  <a:lnTo>
                    <a:pt x="365" y="140"/>
                  </a:lnTo>
                  <a:lnTo>
                    <a:pt x="349" y="150"/>
                  </a:lnTo>
                  <a:lnTo>
                    <a:pt x="332" y="159"/>
                  </a:lnTo>
                  <a:lnTo>
                    <a:pt x="316" y="169"/>
                  </a:lnTo>
                  <a:lnTo>
                    <a:pt x="299" y="178"/>
                  </a:lnTo>
                  <a:lnTo>
                    <a:pt x="282" y="190"/>
                  </a:lnTo>
                  <a:lnTo>
                    <a:pt x="268" y="202"/>
                  </a:lnTo>
                  <a:lnTo>
                    <a:pt x="254" y="214"/>
                  </a:lnTo>
                  <a:lnTo>
                    <a:pt x="249" y="216"/>
                  </a:lnTo>
                  <a:lnTo>
                    <a:pt x="240" y="221"/>
                  </a:lnTo>
                  <a:lnTo>
                    <a:pt x="233" y="226"/>
                  </a:lnTo>
                  <a:lnTo>
                    <a:pt x="225" y="230"/>
                  </a:lnTo>
                  <a:lnTo>
                    <a:pt x="216" y="237"/>
                  </a:lnTo>
                  <a:lnTo>
                    <a:pt x="209" y="247"/>
                  </a:lnTo>
                  <a:lnTo>
                    <a:pt x="197" y="254"/>
                  </a:lnTo>
                  <a:lnTo>
                    <a:pt x="187" y="266"/>
                  </a:lnTo>
                  <a:lnTo>
                    <a:pt x="176" y="275"/>
                  </a:lnTo>
                  <a:lnTo>
                    <a:pt x="164" y="290"/>
                  </a:lnTo>
                  <a:lnTo>
                    <a:pt x="157" y="294"/>
                  </a:lnTo>
                  <a:lnTo>
                    <a:pt x="152" y="301"/>
                  </a:lnTo>
                  <a:lnTo>
                    <a:pt x="145" y="309"/>
                  </a:lnTo>
                  <a:lnTo>
                    <a:pt x="138" y="316"/>
                  </a:lnTo>
                  <a:lnTo>
                    <a:pt x="133" y="325"/>
                  </a:lnTo>
                  <a:lnTo>
                    <a:pt x="126" y="332"/>
                  </a:lnTo>
                  <a:lnTo>
                    <a:pt x="119" y="342"/>
                  </a:lnTo>
                  <a:lnTo>
                    <a:pt x="114" y="351"/>
                  </a:lnTo>
                  <a:lnTo>
                    <a:pt x="107" y="358"/>
                  </a:lnTo>
                  <a:lnTo>
                    <a:pt x="102" y="370"/>
                  </a:lnTo>
                  <a:lnTo>
                    <a:pt x="95" y="377"/>
                  </a:lnTo>
                  <a:lnTo>
                    <a:pt x="90" y="389"/>
                  </a:lnTo>
                  <a:lnTo>
                    <a:pt x="83" y="399"/>
                  </a:lnTo>
                  <a:lnTo>
                    <a:pt x="78" y="411"/>
                  </a:lnTo>
                  <a:lnTo>
                    <a:pt x="71" y="422"/>
                  </a:lnTo>
                  <a:lnTo>
                    <a:pt x="66" y="434"/>
                  </a:lnTo>
                  <a:lnTo>
                    <a:pt x="62" y="446"/>
                  </a:lnTo>
                  <a:lnTo>
                    <a:pt x="57" y="456"/>
                  </a:lnTo>
                  <a:lnTo>
                    <a:pt x="50" y="470"/>
                  </a:lnTo>
                  <a:lnTo>
                    <a:pt x="45" y="482"/>
                  </a:lnTo>
                  <a:lnTo>
                    <a:pt x="40" y="496"/>
                  </a:lnTo>
                  <a:lnTo>
                    <a:pt x="36" y="510"/>
                  </a:lnTo>
                  <a:lnTo>
                    <a:pt x="31" y="525"/>
                  </a:lnTo>
                  <a:lnTo>
                    <a:pt x="29" y="539"/>
                  </a:lnTo>
                  <a:lnTo>
                    <a:pt x="24" y="553"/>
                  </a:lnTo>
                  <a:lnTo>
                    <a:pt x="19" y="570"/>
                  </a:lnTo>
                  <a:lnTo>
                    <a:pt x="17" y="584"/>
                  </a:lnTo>
                  <a:lnTo>
                    <a:pt x="12" y="600"/>
                  </a:lnTo>
                  <a:lnTo>
                    <a:pt x="10" y="615"/>
                  </a:lnTo>
                  <a:lnTo>
                    <a:pt x="7" y="634"/>
                  </a:lnTo>
                  <a:lnTo>
                    <a:pt x="5" y="650"/>
                  </a:lnTo>
                  <a:lnTo>
                    <a:pt x="5" y="667"/>
                  </a:lnTo>
                  <a:lnTo>
                    <a:pt x="2" y="684"/>
                  </a:lnTo>
                  <a:lnTo>
                    <a:pt x="0" y="703"/>
                  </a:lnTo>
                  <a:lnTo>
                    <a:pt x="0" y="721"/>
                  </a:lnTo>
                  <a:lnTo>
                    <a:pt x="0" y="740"/>
                  </a:lnTo>
                  <a:lnTo>
                    <a:pt x="0" y="759"/>
                  </a:lnTo>
                  <a:lnTo>
                    <a:pt x="0" y="781"/>
                  </a:lnTo>
                  <a:lnTo>
                    <a:pt x="2" y="800"/>
                  </a:lnTo>
                  <a:lnTo>
                    <a:pt x="5" y="821"/>
                  </a:lnTo>
                  <a:lnTo>
                    <a:pt x="48" y="8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92" name="Freeform 227"/>
            <p:cNvSpPr>
              <a:spLocks/>
            </p:cNvSpPr>
            <p:nvPr/>
          </p:nvSpPr>
          <p:spPr bwMode="auto">
            <a:xfrm>
              <a:off x="1221" y="1443"/>
              <a:ext cx="254" cy="62"/>
            </a:xfrm>
            <a:custGeom>
              <a:avLst/>
              <a:gdLst>
                <a:gd name="T0" fmla="*/ 15 w 254"/>
                <a:gd name="T1" fmla="*/ 21 h 62"/>
                <a:gd name="T2" fmla="*/ 249 w 254"/>
                <a:gd name="T3" fmla="*/ 0 h 62"/>
                <a:gd name="T4" fmla="*/ 254 w 254"/>
                <a:gd name="T5" fmla="*/ 45 h 62"/>
                <a:gd name="T6" fmla="*/ 0 w 254"/>
                <a:gd name="T7" fmla="*/ 62 h 62"/>
                <a:gd name="T8" fmla="*/ 15 w 254"/>
                <a:gd name="T9" fmla="*/ 21 h 62"/>
                <a:gd name="T10" fmla="*/ 15 w 254"/>
                <a:gd name="T11" fmla="*/ 21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4"/>
                <a:gd name="T19" fmla="*/ 0 h 62"/>
                <a:gd name="T20" fmla="*/ 254 w 254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4" h="62">
                  <a:moveTo>
                    <a:pt x="15" y="21"/>
                  </a:moveTo>
                  <a:lnTo>
                    <a:pt x="249" y="0"/>
                  </a:lnTo>
                  <a:lnTo>
                    <a:pt x="254" y="45"/>
                  </a:lnTo>
                  <a:lnTo>
                    <a:pt x="0" y="62"/>
                  </a:lnTo>
                  <a:lnTo>
                    <a:pt x="15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93" name="Freeform 228"/>
            <p:cNvSpPr>
              <a:spLocks/>
            </p:cNvSpPr>
            <p:nvPr/>
          </p:nvSpPr>
          <p:spPr bwMode="auto">
            <a:xfrm>
              <a:off x="2016" y="819"/>
              <a:ext cx="225" cy="595"/>
            </a:xfrm>
            <a:custGeom>
              <a:avLst/>
              <a:gdLst>
                <a:gd name="T0" fmla="*/ 0 w 225"/>
                <a:gd name="T1" fmla="*/ 548 h 595"/>
                <a:gd name="T2" fmla="*/ 154 w 225"/>
                <a:gd name="T3" fmla="*/ 524 h 595"/>
                <a:gd name="T4" fmla="*/ 178 w 225"/>
                <a:gd name="T5" fmla="*/ 4 h 595"/>
                <a:gd name="T6" fmla="*/ 225 w 225"/>
                <a:gd name="T7" fmla="*/ 0 h 595"/>
                <a:gd name="T8" fmla="*/ 194 w 225"/>
                <a:gd name="T9" fmla="*/ 567 h 595"/>
                <a:gd name="T10" fmla="*/ 0 w 225"/>
                <a:gd name="T11" fmla="*/ 595 h 595"/>
                <a:gd name="T12" fmla="*/ 0 w 225"/>
                <a:gd name="T13" fmla="*/ 548 h 595"/>
                <a:gd name="T14" fmla="*/ 0 w 225"/>
                <a:gd name="T15" fmla="*/ 548 h 5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5"/>
                <a:gd name="T25" fmla="*/ 0 h 595"/>
                <a:gd name="T26" fmla="*/ 225 w 225"/>
                <a:gd name="T27" fmla="*/ 595 h 5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5" h="595">
                  <a:moveTo>
                    <a:pt x="0" y="548"/>
                  </a:moveTo>
                  <a:lnTo>
                    <a:pt x="154" y="524"/>
                  </a:lnTo>
                  <a:lnTo>
                    <a:pt x="178" y="4"/>
                  </a:lnTo>
                  <a:lnTo>
                    <a:pt x="225" y="0"/>
                  </a:lnTo>
                  <a:lnTo>
                    <a:pt x="194" y="567"/>
                  </a:lnTo>
                  <a:lnTo>
                    <a:pt x="0" y="595"/>
                  </a:lnTo>
                  <a:lnTo>
                    <a:pt x="0" y="5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94" name="Freeform 229"/>
            <p:cNvSpPr>
              <a:spLocks/>
            </p:cNvSpPr>
            <p:nvPr/>
          </p:nvSpPr>
          <p:spPr bwMode="auto">
            <a:xfrm>
              <a:off x="2606" y="1388"/>
              <a:ext cx="415" cy="347"/>
            </a:xfrm>
            <a:custGeom>
              <a:avLst/>
              <a:gdLst>
                <a:gd name="T0" fmla="*/ 17 w 415"/>
                <a:gd name="T1" fmla="*/ 17 h 347"/>
                <a:gd name="T2" fmla="*/ 0 w 415"/>
                <a:gd name="T3" fmla="*/ 347 h 347"/>
                <a:gd name="T4" fmla="*/ 368 w 415"/>
                <a:gd name="T5" fmla="*/ 209 h 347"/>
                <a:gd name="T6" fmla="*/ 415 w 415"/>
                <a:gd name="T7" fmla="*/ 0 h 347"/>
                <a:gd name="T8" fmla="*/ 358 w 415"/>
                <a:gd name="T9" fmla="*/ 7 h 347"/>
                <a:gd name="T10" fmla="*/ 330 w 415"/>
                <a:gd name="T11" fmla="*/ 169 h 347"/>
                <a:gd name="T12" fmla="*/ 67 w 415"/>
                <a:gd name="T13" fmla="*/ 264 h 347"/>
                <a:gd name="T14" fmla="*/ 74 w 415"/>
                <a:gd name="T15" fmla="*/ 10 h 347"/>
                <a:gd name="T16" fmla="*/ 17 w 415"/>
                <a:gd name="T17" fmla="*/ 17 h 347"/>
                <a:gd name="T18" fmla="*/ 17 w 415"/>
                <a:gd name="T19" fmla="*/ 17 h 3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5"/>
                <a:gd name="T31" fmla="*/ 0 h 347"/>
                <a:gd name="T32" fmla="*/ 415 w 415"/>
                <a:gd name="T33" fmla="*/ 347 h 3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5" h="347">
                  <a:moveTo>
                    <a:pt x="17" y="17"/>
                  </a:moveTo>
                  <a:lnTo>
                    <a:pt x="0" y="347"/>
                  </a:lnTo>
                  <a:lnTo>
                    <a:pt x="368" y="209"/>
                  </a:lnTo>
                  <a:lnTo>
                    <a:pt x="415" y="0"/>
                  </a:lnTo>
                  <a:lnTo>
                    <a:pt x="358" y="7"/>
                  </a:lnTo>
                  <a:lnTo>
                    <a:pt x="330" y="169"/>
                  </a:lnTo>
                  <a:lnTo>
                    <a:pt x="67" y="264"/>
                  </a:lnTo>
                  <a:lnTo>
                    <a:pt x="74" y="10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95" name="Freeform 230"/>
            <p:cNvSpPr>
              <a:spLocks/>
            </p:cNvSpPr>
            <p:nvPr/>
          </p:nvSpPr>
          <p:spPr bwMode="auto">
            <a:xfrm>
              <a:off x="389" y="1690"/>
              <a:ext cx="2127" cy="258"/>
            </a:xfrm>
            <a:custGeom>
              <a:avLst/>
              <a:gdLst>
                <a:gd name="T0" fmla="*/ 14 w 2127"/>
                <a:gd name="T1" fmla="*/ 211 h 258"/>
                <a:gd name="T2" fmla="*/ 2127 w 2127"/>
                <a:gd name="T3" fmla="*/ 0 h 258"/>
                <a:gd name="T4" fmla="*/ 2118 w 2127"/>
                <a:gd name="T5" fmla="*/ 47 h 258"/>
                <a:gd name="T6" fmla="*/ 0 w 2127"/>
                <a:gd name="T7" fmla="*/ 258 h 258"/>
                <a:gd name="T8" fmla="*/ 14 w 2127"/>
                <a:gd name="T9" fmla="*/ 211 h 258"/>
                <a:gd name="T10" fmla="*/ 14 w 2127"/>
                <a:gd name="T11" fmla="*/ 211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27"/>
                <a:gd name="T19" fmla="*/ 0 h 258"/>
                <a:gd name="T20" fmla="*/ 2127 w 2127"/>
                <a:gd name="T21" fmla="*/ 258 h 2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27" h="258">
                  <a:moveTo>
                    <a:pt x="14" y="211"/>
                  </a:moveTo>
                  <a:lnTo>
                    <a:pt x="2127" y="0"/>
                  </a:lnTo>
                  <a:lnTo>
                    <a:pt x="2118" y="47"/>
                  </a:lnTo>
                  <a:lnTo>
                    <a:pt x="0" y="258"/>
                  </a:lnTo>
                  <a:lnTo>
                    <a:pt x="14" y="2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96" name="Freeform 231"/>
            <p:cNvSpPr>
              <a:spLocks/>
            </p:cNvSpPr>
            <p:nvPr/>
          </p:nvSpPr>
          <p:spPr bwMode="auto">
            <a:xfrm>
              <a:off x="282" y="1877"/>
              <a:ext cx="2497" cy="363"/>
            </a:xfrm>
            <a:custGeom>
              <a:avLst/>
              <a:gdLst>
                <a:gd name="T0" fmla="*/ 12 w 2497"/>
                <a:gd name="T1" fmla="*/ 302 h 363"/>
                <a:gd name="T2" fmla="*/ 31 w 2497"/>
                <a:gd name="T3" fmla="*/ 297 h 363"/>
                <a:gd name="T4" fmla="*/ 62 w 2497"/>
                <a:gd name="T5" fmla="*/ 292 h 363"/>
                <a:gd name="T6" fmla="*/ 105 w 2497"/>
                <a:gd name="T7" fmla="*/ 287 h 363"/>
                <a:gd name="T8" fmla="*/ 159 w 2497"/>
                <a:gd name="T9" fmla="*/ 280 h 363"/>
                <a:gd name="T10" fmla="*/ 223 w 2497"/>
                <a:gd name="T11" fmla="*/ 273 h 363"/>
                <a:gd name="T12" fmla="*/ 294 w 2497"/>
                <a:gd name="T13" fmla="*/ 264 h 363"/>
                <a:gd name="T14" fmla="*/ 375 w 2497"/>
                <a:gd name="T15" fmla="*/ 254 h 363"/>
                <a:gd name="T16" fmla="*/ 465 w 2497"/>
                <a:gd name="T17" fmla="*/ 245 h 363"/>
                <a:gd name="T18" fmla="*/ 560 w 2497"/>
                <a:gd name="T19" fmla="*/ 230 h 363"/>
                <a:gd name="T20" fmla="*/ 659 w 2497"/>
                <a:gd name="T21" fmla="*/ 219 h 363"/>
                <a:gd name="T22" fmla="*/ 764 w 2497"/>
                <a:gd name="T23" fmla="*/ 207 h 363"/>
                <a:gd name="T24" fmla="*/ 873 w 2497"/>
                <a:gd name="T25" fmla="*/ 192 h 363"/>
                <a:gd name="T26" fmla="*/ 987 w 2497"/>
                <a:gd name="T27" fmla="*/ 181 h 363"/>
                <a:gd name="T28" fmla="*/ 1098 w 2497"/>
                <a:gd name="T29" fmla="*/ 166 h 363"/>
                <a:gd name="T30" fmla="*/ 1214 w 2497"/>
                <a:gd name="T31" fmla="*/ 152 h 363"/>
                <a:gd name="T32" fmla="*/ 1331 w 2497"/>
                <a:gd name="T33" fmla="*/ 140 h 363"/>
                <a:gd name="T34" fmla="*/ 1444 w 2497"/>
                <a:gd name="T35" fmla="*/ 124 h 363"/>
                <a:gd name="T36" fmla="*/ 1558 w 2497"/>
                <a:gd name="T37" fmla="*/ 109 h 363"/>
                <a:gd name="T38" fmla="*/ 1667 w 2497"/>
                <a:gd name="T39" fmla="*/ 97 h 363"/>
                <a:gd name="T40" fmla="*/ 1774 w 2497"/>
                <a:gd name="T41" fmla="*/ 83 h 363"/>
                <a:gd name="T42" fmla="*/ 1878 w 2497"/>
                <a:gd name="T43" fmla="*/ 71 h 363"/>
                <a:gd name="T44" fmla="*/ 1978 w 2497"/>
                <a:gd name="T45" fmla="*/ 60 h 363"/>
                <a:gd name="T46" fmla="*/ 2071 w 2497"/>
                <a:gd name="T47" fmla="*/ 48 h 363"/>
                <a:gd name="T48" fmla="*/ 2156 w 2497"/>
                <a:gd name="T49" fmla="*/ 38 h 363"/>
                <a:gd name="T50" fmla="*/ 2234 w 2497"/>
                <a:gd name="T51" fmla="*/ 31 h 363"/>
                <a:gd name="T52" fmla="*/ 2303 w 2497"/>
                <a:gd name="T53" fmla="*/ 22 h 363"/>
                <a:gd name="T54" fmla="*/ 2365 w 2497"/>
                <a:gd name="T55" fmla="*/ 14 h 363"/>
                <a:gd name="T56" fmla="*/ 2414 w 2497"/>
                <a:gd name="T57" fmla="*/ 7 h 363"/>
                <a:gd name="T58" fmla="*/ 2452 w 2497"/>
                <a:gd name="T59" fmla="*/ 3 h 363"/>
                <a:gd name="T60" fmla="*/ 2478 w 2497"/>
                <a:gd name="T61" fmla="*/ 0 h 363"/>
                <a:gd name="T62" fmla="*/ 2495 w 2497"/>
                <a:gd name="T63" fmla="*/ 0 h 363"/>
                <a:gd name="T64" fmla="*/ 2497 w 2497"/>
                <a:gd name="T65" fmla="*/ 57 h 363"/>
                <a:gd name="T66" fmla="*/ 10 w 2497"/>
                <a:gd name="T67" fmla="*/ 302 h 36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497"/>
                <a:gd name="T103" fmla="*/ 0 h 363"/>
                <a:gd name="T104" fmla="*/ 2497 w 2497"/>
                <a:gd name="T105" fmla="*/ 363 h 36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497" h="363">
                  <a:moveTo>
                    <a:pt x="10" y="302"/>
                  </a:moveTo>
                  <a:lnTo>
                    <a:pt x="12" y="302"/>
                  </a:lnTo>
                  <a:lnTo>
                    <a:pt x="19" y="299"/>
                  </a:lnTo>
                  <a:lnTo>
                    <a:pt x="31" y="297"/>
                  </a:lnTo>
                  <a:lnTo>
                    <a:pt x="45" y="294"/>
                  </a:lnTo>
                  <a:lnTo>
                    <a:pt x="62" y="292"/>
                  </a:lnTo>
                  <a:lnTo>
                    <a:pt x="83" y="290"/>
                  </a:lnTo>
                  <a:lnTo>
                    <a:pt x="105" y="287"/>
                  </a:lnTo>
                  <a:lnTo>
                    <a:pt x="131" y="285"/>
                  </a:lnTo>
                  <a:lnTo>
                    <a:pt x="159" y="280"/>
                  </a:lnTo>
                  <a:lnTo>
                    <a:pt x="190" y="275"/>
                  </a:lnTo>
                  <a:lnTo>
                    <a:pt x="223" y="273"/>
                  </a:lnTo>
                  <a:lnTo>
                    <a:pt x="259" y="268"/>
                  </a:lnTo>
                  <a:lnTo>
                    <a:pt x="294" y="264"/>
                  </a:lnTo>
                  <a:lnTo>
                    <a:pt x="335" y="259"/>
                  </a:lnTo>
                  <a:lnTo>
                    <a:pt x="375" y="254"/>
                  </a:lnTo>
                  <a:lnTo>
                    <a:pt x="420" y="249"/>
                  </a:lnTo>
                  <a:lnTo>
                    <a:pt x="465" y="245"/>
                  </a:lnTo>
                  <a:lnTo>
                    <a:pt x="510" y="237"/>
                  </a:lnTo>
                  <a:lnTo>
                    <a:pt x="560" y="230"/>
                  </a:lnTo>
                  <a:lnTo>
                    <a:pt x="610" y="226"/>
                  </a:lnTo>
                  <a:lnTo>
                    <a:pt x="659" y="219"/>
                  </a:lnTo>
                  <a:lnTo>
                    <a:pt x="712" y="214"/>
                  </a:lnTo>
                  <a:lnTo>
                    <a:pt x="764" y="207"/>
                  </a:lnTo>
                  <a:lnTo>
                    <a:pt x="821" y="202"/>
                  </a:lnTo>
                  <a:lnTo>
                    <a:pt x="873" y="192"/>
                  </a:lnTo>
                  <a:lnTo>
                    <a:pt x="930" y="188"/>
                  </a:lnTo>
                  <a:lnTo>
                    <a:pt x="987" y="181"/>
                  </a:lnTo>
                  <a:lnTo>
                    <a:pt x="1041" y="173"/>
                  </a:lnTo>
                  <a:lnTo>
                    <a:pt x="1098" y="166"/>
                  </a:lnTo>
                  <a:lnTo>
                    <a:pt x="1158" y="159"/>
                  </a:lnTo>
                  <a:lnTo>
                    <a:pt x="1214" y="152"/>
                  </a:lnTo>
                  <a:lnTo>
                    <a:pt x="1274" y="147"/>
                  </a:lnTo>
                  <a:lnTo>
                    <a:pt x="1331" y="140"/>
                  </a:lnTo>
                  <a:lnTo>
                    <a:pt x="1388" y="131"/>
                  </a:lnTo>
                  <a:lnTo>
                    <a:pt x="1444" y="124"/>
                  </a:lnTo>
                  <a:lnTo>
                    <a:pt x="1501" y="119"/>
                  </a:lnTo>
                  <a:lnTo>
                    <a:pt x="1558" y="109"/>
                  </a:lnTo>
                  <a:lnTo>
                    <a:pt x="1613" y="105"/>
                  </a:lnTo>
                  <a:lnTo>
                    <a:pt x="1667" y="97"/>
                  </a:lnTo>
                  <a:lnTo>
                    <a:pt x="1724" y="93"/>
                  </a:lnTo>
                  <a:lnTo>
                    <a:pt x="1774" y="83"/>
                  </a:lnTo>
                  <a:lnTo>
                    <a:pt x="1829" y="78"/>
                  </a:lnTo>
                  <a:lnTo>
                    <a:pt x="1878" y="71"/>
                  </a:lnTo>
                  <a:lnTo>
                    <a:pt x="1928" y="67"/>
                  </a:lnTo>
                  <a:lnTo>
                    <a:pt x="1978" y="60"/>
                  </a:lnTo>
                  <a:lnTo>
                    <a:pt x="2025" y="55"/>
                  </a:lnTo>
                  <a:lnTo>
                    <a:pt x="2071" y="48"/>
                  </a:lnTo>
                  <a:lnTo>
                    <a:pt x="2116" y="45"/>
                  </a:lnTo>
                  <a:lnTo>
                    <a:pt x="2156" y="38"/>
                  </a:lnTo>
                  <a:lnTo>
                    <a:pt x="2196" y="33"/>
                  </a:lnTo>
                  <a:lnTo>
                    <a:pt x="2234" y="31"/>
                  </a:lnTo>
                  <a:lnTo>
                    <a:pt x="2272" y="26"/>
                  </a:lnTo>
                  <a:lnTo>
                    <a:pt x="2303" y="22"/>
                  </a:lnTo>
                  <a:lnTo>
                    <a:pt x="2336" y="17"/>
                  </a:lnTo>
                  <a:lnTo>
                    <a:pt x="2365" y="14"/>
                  </a:lnTo>
                  <a:lnTo>
                    <a:pt x="2391" y="12"/>
                  </a:lnTo>
                  <a:lnTo>
                    <a:pt x="2414" y="7"/>
                  </a:lnTo>
                  <a:lnTo>
                    <a:pt x="2436" y="5"/>
                  </a:lnTo>
                  <a:lnTo>
                    <a:pt x="2452" y="3"/>
                  </a:lnTo>
                  <a:lnTo>
                    <a:pt x="2469" y="3"/>
                  </a:lnTo>
                  <a:lnTo>
                    <a:pt x="2478" y="0"/>
                  </a:lnTo>
                  <a:lnTo>
                    <a:pt x="2490" y="0"/>
                  </a:lnTo>
                  <a:lnTo>
                    <a:pt x="2495" y="0"/>
                  </a:lnTo>
                  <a:lnTo>
                    <a:pt x="2497" y="0"/>
                  </a:lnTo>
                  <a:lnTo>
                    <a:pt x="2497" y="57"/>
                  </a:lnTo>
                  <a:lnTo>
                    <a:pt x="0" y="363"/>
                  </a:lnTo>
                  <a:lnTo>
                    <a:pt x="10" y="3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97" name="Freeform 232"/>
            <p:cNvSpPr>
              <a:spLocks/>
            </p:cNvSpPr>
            <p:nvPr/>
          </p:nvSpPr>
          <p:spPr bwMode="auto">
            <a:xfrm>
              <a:off x="1356" y="1474"/>
              <a:ext cx="766" cy="118"/>
            </a:xfrm>
            <a:custGeom>
              <a:avLst/>
              <a:gdLst>
                <a:gd name="T0" fmla="*/ 0 w 766"/>
                <a:gd name="T1" fmla="*/ 78 h 118"/>
                <a:gd name="T2" fmla="*/ 757 w 766"/>
                <a:gd name="T3" fmla="*/ 0 h 118"/>
                <a:gd name="T4" fmla="*/ 766 w 766"/>
                <a:gd name="T5" fmla="*/ 54 h 118"/>
                <a:gd name="T6" fmla="*/ 19 w 766"/>
                <a:gd name="T7" fmla="*/ 118 h 118"/>
                <a:gd name="T8" fmla="*/ 0 w 766"/>
                <a:gd name="T9" fmla="*/ 78 h 118"/>
                <a:gd name="T10" fmla="*/ 0 w 766"/>
                <a:gd name="T11" fmla="*/ 78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6"/>
                <a:gd name="T19" fmla="*/ 0 h 118"/>
                <a:gd name="T20" fmla="*/ 766 w 766"/>
                <a:gd name="T21" fmla="*/ 118 h 1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6" h="118">
                  <a:moveTo>
                    <a:pt x="0" y="78"/>
                  </a:moveTo>
                  <a:lnTo>
                    <a:pt x="757" y="0"/>
                  </a:lnTo>
                  <a:lnTo>
                    <a:pt x="766" y="54"/>
                  </a:lnTo>
                  <a:lnTo>
                    <a:pt x="19" y="11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98" name="Freeform 233"/>
            <p:cNvSpPr>
              <a:spLocks/>
            </p:cNvSpPr>
            <p:nvPr/>
          </p:nvSpPr>
          <p:spPr bwMode="auto">
            <a:xfrm>
              <a:off x="2483" y="475"/>
              <a:ext cx="126" cy="1490"/>
            </a:xfrm>
            <a:custGeom>
              <a:avLst/>
              <a:gdLst>
                <a:gd name="T0" fmla="*/ 126 w 126"/>
                <a:gd name="T1" fmla="*/ 0 h 1490"/>
                <a:gd name="T2" fmla="*/ 43 w 126"/>
                <a:gd name="T3" fmla="*/ 1490 h 1490"/>
                <a:gd name="T4" fmla="*/ 0 w 126"/>
                <a:gd name="T5" fmla="*/ 1490 h 1490"/>
                <a:gd name="T6" fmla="*/ 78 w 126"/>
                <a:gd name="T7" fmla="*/ 0 h 1490"/>
                <a:gd name="T8" fmla="*/ 126 w 126"/>
                <a:gd name="T9" fmla="*/ 0 h 1490"/>
                <a:gd name="T10" fmla="*/ 126 w 126"/>
                <a:gd name="T11" fmla="*/ 0 h 14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6"/>
                <a:gd name="T19" fmla="*/ 0 h 1490"/>
                <a:gd name="T20" fmla="*/ 126 w 126"/>
                <a:gd name="T21" fmla="*/ 1490 h 14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6" h="1490">
                  <a:moveTo>
                    <a:pt x="126" y="0"/>
                  </a:moveTo>
                  <a:lnTo>
                    <a:pt x="43" y="1490"/>
                  </a:lnTo>
                  <a:lnTo>
                    <a:pt x="0" y="1490"/>
                  </a:lnTo>
                  <a:lnTo>
                    <a:pt x="78" y="0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99" name="Freeform 234"/>
            <p:cNvSpPr>
              <a:spLocks/>
            </p:cNvSpPr>
            <p:nvPr/>
          </p:nvSpPr>
          <p:spPr bwMode="auto">
            <a:xfrm>
              <a:off x="1684" y="1343"/>
              <a:ext cx="69" cy="176"/>
            </a:xfrm>
            <a:custGeom>
              <a:avLst/>
              <a:gdLst>
                <a:gd name="T0" fmla="*/ 16 w 69"/>
                <a:gd name="T1" fmla="*/ 0 h 176"/>
                <a:gd name="T2" fmla="*/ 0 w 69"/>
                <a:gd name="T3" fmla="*/ 176 h 176"/>
                <a:gd name="T4" fmla="*/ 54 w 69"/>
                <a:gd name="T5" fmla="*/ 164 h 176"/>
                <a:gd name="T6" fmla="*/ 69 w 69"/>
                <a:gd name="T7" fmla="*/ 12 h 176"/>
                <a:gd name="T8" fmla="*/ 16 w 69"/>
                <a:gd name="T9" fmla="*/ 0 h 176"/>
                <a:gd name="T10" fmla="*/ 16 w 69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"/>
                <a:gd name="T19" fmla="*/ 0 h 176"/>
                <a:gd name="T20" fmla="*/ 69 w 69"/>
                <a:gd name="T21" fmla="*/ 176 h 1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" h="176">
                  <a:moveTo>
                    <a:pt x="16" y="0"/>
                  </a:moveTo>
                  <a:lnTo>
                    <a:pt x="0" y="176"/>
                  </a:lnTo>
                  <a:lnTo>
                    <a:pt x="54" y="164"/>
                  </a:lnTo>
                  <a:lnTo>
                    <a:pt x="69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00" name="Freeform 235"/>
            <p:cNvSpPr>
              <a:spLocks/>
            </p:cNvSpPr>
            <p:nvPr/>
          </p:nvSpPr>
          <p:spPr bwMode="auto">
            <a:xfrm>
              <a:off x="1838" y="1308"/>
              <a:ext cx="88" cy="187"/>
            </a:xfrm>
            <a:custGeom>
              <a:avLst/>
              <a:gdLst>
                <a:gd name="T0" fmla="*/ 0 w 88"/>
                <a:gd name="T1" fmla="*/ 16 h 187"/>
                <a:gd name="T2" fmla="*/ 28 w 88"/>
                <a:gd name="T3" fmla="*/ 187 h 187"/>
                <a:gd name="T4" fmla="*/ 88 w 88"/>
                <a:gd name="T5" fmla="*/ 180 h 187"/>
                <a:gd name="T6" fmla="*/ 50 w 88"/>
                <a:gd name="T7" fmla="*/ 0 h 187"/>
                <a:gd name="T8" fmla="*/ 0 w 88"/>
                <a:gd name="T9" fmla="*/ 16 h 187"/>
                <a:gd name="T10" fmla="*/ 0 w 88"/>
                <a:gd name="T11" fmla="*/ 16 h 1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187"/>
                <a:gd name="T20" fmla="*/ 88 w 88"/>
                <a:gd name="T21" fmla="*/ 187 h 1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187">
                  <a:moveTo>
                    <a:pt x="0" y="16"/>
                  </a:moveTo>
                  <a:lnTo>
                    <a:pt x="28" y="187"/>
                  </a:lnTo>
                  <a:lnTo>
                    <a:pt x="88" y="180"/>
                  </a:lnTo>
                  <a:lnTo>
                    <a:pt x="5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01" name="Freeform 236"/>
            <p:cNvSpPr>
              <a:spLocks/>
            </p:cNvSpPr>
            <p:nvPr/>
          </p:nvSpPr>
          <p:spPr bwMode="auto">
            <a:xfrm>
              <a:off x="1447" y="1215"/>
              <a:ext cx="543" cy="161"/>
            </a:xfrm>
            <a:custGeom>
              <a:avLst/>
              <a:gdLst>
                <a:gd name="T0" fmla="*/ 26 w 543"/>
                <a:gd name="T1" fmla="*/ 36 h 161"/>
                <a:gd name="T2" fmla="*/ 40 w 543"/>
                <a:gd name="T3" fmla="*/ 45 h 161"/>
                <a:gd name="T4" fmla="*/ 57 w 543"/>
                <a:gd name="T5" fmla="*/ 55 h 161"/>
                <a:gd name="T6" fmla="*/ 78 w 543"/>
                <a:gd name="T7" fmla="*/ 67 h 161"/>
                <a:gd name="T8" fmla="*/ 97 w 543"/>
                <a:gd name="T9" fmla="*/ 76 h 161"/>
                <a:gd name="T10" fmla="*/ 109 w 543"/>
                <a:gd name="T11" fmla="*/ 81 h 161"/>
                <a:gd name="T12" fmla="*/ 125 w 543"/>
                <a:gd name="T13" fmla="*/ 85 h 161"/>
                <a:gd name="T14" fmla="*/ 140 w 543"/>
                <a:gd name="T15" fmla="*/ 93 h 161"/>
                <a:gd name="T16" fmla="*/ 156 w 543"/>
                <a:gd name="T17" fmla="*/ 97 h 161"/>
                <a:gd name="T18" fmla="*/ 173 w 543"/>
                <a:gd name="T19" fmla="*/ 102 h 161"/>
                <a:gd name="T20" fmla="*/ 189 w 543"/>
                <a:gd name="T21" fmla="*/ 104 h 161"/>
                <a:gd name="T22" fmla="*/ 208 w 543"/>
                <a:gd name="T23" fmla="*/ 107 h 161"/>
                <a:gd name="T24" fmla="*/ 227 w 543"/>
                <a:gd name="T25" fmla="*/ 109 h 161"/>
                <a:gd name="T26" fmla="*/ 246 w 543"/>
                <a:gd name="T27" fmla="*/ 112 h 161"/>
                <a:gd name="T28" fmla="*/ 265 w 543"/>
                <a:gd name="T29" fmla="*/ 112 h 161"/>
                <a:gd name="T30" fmla="*/ 284 w 543"/>
                <a:gd name="T31" fmla="*/ 109 h 161"/>
                <a:gd name="T32" fmla="*/ 306 w 543"/>
                <a:gd name="T33" fmla="*/ 107 h 161"/>
                <a:gd name="T34" fmla="*/ 327 w 543"/>
                <a:gd name="T35" fmla="*/ 104 h 161"/>
                <a:gd name="T36" fmla="*/ 348 w 543"/>
                <a:gd name="T37" fmla="*/ 100 h 161"/>
                <a:gd name="T38" fmla="*/ 367 w 543"/>
                <a:gd name="T39" fmla="*/ 93 h 161"/>
                <a:gd name="T40" fmla="*/ 389 w 543"/>
                <a:gd name="T41" fmla="*/ 83 h 161"/>
                <a:gd name="T42" fmla="*/ 410 w 543"/>
                <a:gd name="T43" fmla="*/ 74 h 161"/>
                <a:gd name="T44" fmla="*/ 431 w 543"/>
                <a:gd name="T45" fmla="*/ 59 h 161"/>
                <a:gd name="T46" fmla="*/ 450 w 543"/>
                <a:gd name="T47" fmla="*/ 45 h 161"/>
                <a:gd name="T48" fmla="*/ 469 w 543"/>
                <a:gd name="T49" fmla="*/ 26 h 161"/>
                <a:gd name="T50" fmla="*/ 491 w 543"/>
                <a:gd name="T51" fmla="*/ 10 h 161"/>
                <a:gd name="T52" fmla="*/ 543 w 543"/>
                <a:gd name="T53" fmla="*/ 48 h 161"/>
                <a:gd name="T54" fmla="*/ 531 w 543"/>
                <a:gd name="T55" fmla="*/ 57 h 161"/>
                <a:gd name="T56" fmla="*/ 517 w 543"/>
                <a:gd name="T57" fmla="*/ 67 h 161"/>
                <a:gd name="T58" fmla="*/ 500 w 543"/>
                <a:gd name="T59" fmla="*/ 81 h 161"/>
                <a:gd name="T60" fmla="*/ 476 w 543"/>
                <a:gd name="T61" fmla="*/ 95 h 161"/>
                <a:gd name="T62" fmla="*/ 448 w 543"/>
                <a:gd name="T63" fmla="*/ 112 h 161"/>
                <a:gd name="T64" fmla="*/ 434 w 543"/>
                <a:gd name="T65" fmla="*/ 119 h 161"/>
                <a:gd name="T66" fmla="*/ 417 w 543"/>
                <a:gd name="T67" fmla="*/ 126 h 161"/>
                <a:gd name="T68" fmla="*/ 400 w 543"/>
                <a:gd name="T69" fmla="*/ 135 h 161"/>
                <a:gd name="T70" fmla="*/ 384 w 543"/>
                <a:gd name="T71" fmla="*/ 142 h 161"/>
                <a:gd name="T72" fmla="*/ 362 w 543"/>
                <a:gd name="T73" fmla="*/ 147 h 161"/>
                <a:gd name="T74" fmla="*/ 343 w 543"/>
                <a:gd name="T75" fmla="*/ 152 h 161"/>
                <a:gd name="T76" fmla="*/ 325 w 543"/>
                <a:gd name="T77" fmla="*/ 157 h 161"/>
                <a:gd name="T78" fmla="*/ 303 w 543"/>
                <a:gd name="T79" fmla="*/ 159 h 161"/>
                <a:gd name="T80" fmla="*/ 279 w 543"/>
                <a:gd name="T81" fmla="*/ 159 h 161"/>
                <a:gd name="T82" fmla="*/ 256 w 543"/>
                <a:gd name="T83" fmla="*/ 161 h 161"/>
                <a:gd name="T84" fmla="*/ 232 w 543"/>
                <a:gd name="T85" fmla="*/ 159 h 161"/>
                <a:gd name="T86" fmla="*/ 211 w 543"/>
                <a:gd name="T87" fmla="*/ 159 h 161"/>
                <a:gd name="T88" fmla="*/ 185 w 543"/>
                <a:gd name="T89" fmla="*/ 154 h 161"/>
                <a:gd name="T90" fmla="*/ 161 w 543"/>
                <a:gd name="T91" fmla="*/ 147 h 161"/>
                <a:gd name="T92" fmla="*/ 135 w 543"/>
                <a:gd name="T93" fmla="*/ 138 h 161"/>
                <a:gd name="T94" fmla="*/ 109 w 543"/>
                <a:gd name="T95" fmla="*/ 128 h 161"/>
                <a:gd name="T96" fmla="*/ 80 w 543"/>
                <a:gd name="T97" fmla="*/ 116 h 161"/>
                <a:gd name="T98" fmla="*/ 54 w 543"/>
                <a:gd name="T99" fmla="*/ 102 h 161"/>
                <a:gd name="T100" fmla="*/ 28 w 543"/>
                <a:gd name="T101" fmla="*/ 85 h 161"/>
                <a:gd name="T102" fmla="*/ 0 w 543"/>
                <a:gd name="T103" fmla="*/ 67 h 161"/>
                <a:gd name="T104" fmla="*/ 23 w 543"/>
                <a:gd name="T105" fmla="*/ 33 h 16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3"/>
                <a:gd name="T160" fmla="*/ 0 h 161"/>
                <a:gd name="T161" fmla="*/ 543 w 543"/>
                <a:gd name="T162" fmla="*/ 161 h 16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3" h="161">
                  <a:moveTo>
                    <a:pt x="23" y="33"/>
                  </a:moveTo>
                  <a:lnTo>
                    <a:pt x="26" y="36"/>
                  </a:lnTo>
                  <a:lnTo>
                    <a:pt x="35" y="40"/>
                  </a:lnTo>
                  <a:lnTo>
                    <a:pt x="40" y="45"/>
                  </a:lnTo>
                  <a:lnTo>
                    <a:pt x="49" y="50"/>
                  </a:lnTo>
                  <a:lnTo>
                    <a:pt x="57" y="55"/>
                  </a:lnTo>
                  <a:lnTo>
                    <a:pt x="68" y="62"/>
                  </a:lnTo>
                  <a:lnTo>
                    <a:pt x="78" y="67"/>
                  </a:lnTo>
                  <a:lnTo>
                    <a:pt x="90" y="74"/>
                  </a:lnTo>
                  <a:lnTo>
                    <a:pt x="97" y="76"/>
                  </a:lnTo>
                  <a:lnTo>
                    <a:pt x="102" y="78"/>
                  </a:lnTo>
                  <a:lnTo>
                    <a:pt x="109" y="81"/>
                  </a:lnTo>
                  <a:lnTo>
                    <a:pt x="118" y="83"/>
                  </a:lnTo>
                  <a:lnTo>
                    <a:pt x="125" y="85"/>
                  </a:lnTo>
                  <a:lnTo>
                    <a:pt x="132" y="88"/>
                  </a:lnTo>
                  <a:lnTo>
                    <a:pt x="140" y="93"/>
                  </a:lnTo>
                  <a:lnTo>
                    <a:pt x="147" y="95"/>
                  </a:lnTo>
                  <a:lnTo>
                    <a:pt x="156" y="97"/>
                  </a:lnTo>
                  <a:lnTo>
                    <a:pt x="163" y="100"/>
                  </a:lnTo>
                  <a:lnTo>
                    <a:pt x="173" y="102"/>
                  </a:lnTo>
                  <a:lnTo>
                    <a:pt x="182" y="104"/>
                  </a:lnTo>
                  <a:lnTo>
                    <a:pt x="189" y="104"/>
                  </a:lnTo>
                  <a:lnTo>
                    <a:pt x="199" y="107"/>
                  </a:lnTo>
                  <a:lnTo>
                    <a:pt x="208" y="107"/>
                  </a:lnTo>
                  <a:lnTo>
                    <a:pt x="218" y="109"/>
                  </a:lnTo>
                  <a:lnTo>
                    <a:pt x="227" y="109"/>
                  </a:lnTo>
                  <a:lnTo>
                    <a:pt x="237" y="109"/>
                  </a:lnTo>
                  <a:lnTo>
                    <a:pt x="246" y="112"/>
                  </a:lnTo>
                  <a:lnTo>
                    <a:pt x="256" y="114"/>
                  </a:lnTo>
                  <a:lnTo>
                    <a:pt x="265" y="112"/>
                  </a:lnTo>
                  <a:lnTo>
                    <a:pt x="275" y="112"/>
                  </a:lnTo>
                  <a:lnTo>
                    <a:pt x="284" y="109"/>
                  </a:lnTo>
                  <a:lnTo>
                    <a:pt x="296" y="109"/>
                  </a:lnTo>
                  <a:lnTo>
                    <a:pt x="306" y="107"/>
                  </a:lnTo>
                  <a:lnTo>
                    <a:pt x="315" y="107"/>
                  </a:lnTo>
                  <a:lnTo>
                    <a:pt x="327" y="104"/>
                  </a:lnTo>
                  <a:lnTo>
                    <a:pt x="336" y="102"/>
                  </a:lnTo>
                  <a:lnTo>
                    <a:pt x="348" y="100"/>
                  </a:lnTo>
                  <a:lnTo>
                    <a:pt x="358" y="95"/>
                  </a:lnTo>
                  <a:lnTo>
                    <a:pt x="367" y="93"/>
                  </a:lnTo>
                  <a:lnTo>
                    <a:pt x="379" y="88"/>
                  </a:lnTo>
                  <a:lnTo>
                    <a:pt x="389" y="83"/>
                  </a:lnTo>
                  <a:lnTo>
                    <a:pt x="398" y="78"/>
                  </a:lnTo>
                  <a:lnTo>
                    <a:pt x="410" y="74"/>
                  </a:lnTo>
                  <a:lnTo>
                    <a:pt x="419" y="67"/>
                  </a:lnTo>
                  <a:lnTo>
                    <a:pt x="431" y="59"/>
                  </a:lnTo>
                  <a:lnTo>
                    <a:pt x="441" y="52"/>
                  </a:lnTo>
                  <a:lnTo>
                    <a:pt x="450" y="45"/>
                  </a:lnTo>
                  <a:lnTo>
                    <a:pt x="460" y="38"/>
                  </a:lnTo>
                  <a:lnTo>
                    <a:pt x="469" y="26"/>
                  </a:lnTo>
                  <a:lnTo>
                    <a:pt x="481" y="19"/>
                  </a:lnTo>
                  <a:lnTo>
                    <a:pt x="491" y="10"/>
                  </a:lnTo>
                  <a:lnTo>
                    <a:pt x="502" y="0"/>
                  </a:lnTo>
                  <a:lnTo>
                    <a:pt x="543" y="48"/>
                  </a:lnTo>
                  <a:lnTo>
                    <a:pt x="540" y="50"/>
                  </a:lnTo>
                  <a:lnTo>
                    <a:pt x="531" y="57"/>
                  </a:lnTo>
                  <a:lnTo>
                    <a:pt x="524" y="59"/>
                  </a:lnTo>
                  <a:lnTo>
                    <a:pt x="517" y="67"/>
                  </a:lnTo>
                  <a:lnTo>
                    <a:pt x="507" y="74"/>
                  </a:lnTo>
                  <a:lnTo>
                    <a:pt x="500" y="81"/>
                  </a:lnTo>
                  <a:lnTo>
                    <a:pt x="486" y="88"/>
                  </a:lnTo>
                  <a:lnTo>
                    <a:pt x="476" y="95"/>
                  </a:lnTo>
                  <a:lnTo>
                    <a:pt x="462" y="102"/>
                  </a:lnTo>
                  <a:lnTo>
                    <a:pt x="448" y="112"/>
                  </a:lnTo>
                  <a:lnTo>
                    <a:pt x="441" y="116"/>
                  </a:lnTo>
                  <a:lnTo>
                    <a:pt x="434" y="119"/>
                  </a:lnTo>
                  <a:lnTo>
                    <a:pt x="424" y="123"/>
                  </a:lnTo>
                  <a:lnTo>
                    <a:pt x="417" y="126"/>
                  </a:lnTo>
                  <a:lnTo>
                    <a:pt x="410" y="131"/>
                  </a:lnTo>
                  <a:lnTo>
                    <a:pt x="400" y="135"/>
                  </a:lnTo>
                  <a:lnTo>
                    <a:pt x="391" y="138"/>
                  </a:lnTo>
                  <a:lnTo>
                    <a:pt x="384" y="142"/>
                  </a:lnTo>
                  <a:lnTo>
                    <a:pt x="374" y="142"/>
                  </a:lnTo>
                  <a:lnTo>
                    <a:pt x="362" y="147"/>
                  </a:lnTo>
                  <a:lnTo>
                    <a:pt x="353" y="147"/>
                  </a:lnTo>
                  <a:lnTo>
                    <a:pt x="343" y="152"/>
                  </a:lnTo>
                  <a:lnTo>
                    <a:pt x="334" y="154"/>
                  </a:lnTo>
                  <a:lnTo>
                    <a:pt x="325" y="157"/>
                  </a:lnTo>
                  <a:lnTo>
                    <a:pt x="313" y="157"/>
                  </a:lnTo>
                  <a:lnTo>
                    <a:pt x="303" y="159"/>
                  </a:lnTo>
                  <a:lnTo>
                    <a:pt x="291" y="159"/>
                  </a:lnTo>
                  <a:lnTo>
                    <a:pt x="279" y="159"/>
                  </a:lnTo>
                  <a:lnTo>
                    <a:pt x="268" y="159"/>
                  </a:lnTo>
                  <a:lnTo>
                    <a:pt x="256" y="161"/>
                  </a:lnTo>
                  <a:lnTo>
                    <a:pt x="244" y="159"/>
                  </a:lnTo>
                  <a:lnTo>
                    <a:pt x="232" y="159"/>
                  </a:lnTo>
                  <a:lnTo>
                    <a:pt x="223" y="159"/>
                  </a:lnTo>
                  <a:lnTo>
                    <a:pt x="211" y="159"/>
                  </a:lnTo>
                  <a:lnTo>
                    <a:pt x="196" y="157"/>
                  </a:lnTo>
                  <a:lnTo>
                    <a:pt x="185" y="154"/>
                  </a:lnTo>
                  <a:lnTo>
                    <a:pt x="170" y="150"/>
                  </a:lnTo>
                  <a:lnTo>
                    <a:pt x="161" y="147"/>
                  </a:lnTo>
                  <a:lnTo>
                    <a:pt x="147" y="142"/>
                  </a:lnTo>
                  <a:lnTo>
                    <a:pt x="135" y="138"/>
                  </a:lnTo>
                  <a:lnTo>
                    <a:pt x="121" y="133"/>
                  </a:lnTo>
                  <a:lnTo>
                    <a:pt x="109" y="128"/>
                  </a:lnTo>
                  <a:lnTo>
                    <a:pt x="94" y="123"/>
                  </a:lnTo>
                  <a:lnTo>
                    <a:pt x="80" y="116"/>
                  </a:lnTo>
                  <a:lnTo>
                    <a:pt x="68" y="109"/>
                  </a:lnTo>
                  <a:lnTo>
                    <a:pt x="54" y="102"/>
                  </a:lnTo>
                  <a:lnTo>
                    <a:pt x="40" y="95"/>
                  </a:lnTo>
                  <a:lnTo>
                    <a:pt x="28" y="85"/>
                  </a:lnTo>
                  <a:lnTo>
                    <a:pt x="11" y="76"/>
                  </a:lnTo>
                  <a:lnTo>
                    <a:pt x="0" y="67"/>
                  </a:lnTo>
                  <a:lnTo>
                    <a:pt x="2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02" name="Freeform 237"/>
            <p:cNvSpPr>
              <a:spLocks/>
            </p:cNvSpPr>
            <p:nvPr/>
          </p:nvSpPr>
          <p:spPr bwMode="auto">
            <a:xfrm>
              <a:off x="1179" y="676"/>
              <a:ext cx="282" cy="347"/>
            </a:xfrm>
            <a:custGeom>
              <a:avLst/>
              <a:gdLst>
                <a:gd name="T0" fmla="*/ 0 w 282"/>
                <a:gd name="T1" fmla="*/ 22 h 347"/>
                <a:gd name="T2" fmla="*/ 9 w 282"/>
                <a:gd name="T3" fmla="*/ 24 h 347"/>
                <a:gd name="T4" fmla="*/ 21 w 282"/>
                <a:gd name="T5" fmla="*/ 31 h 347"/>
                <a:gd name="T6" fmla="*/ 35 w 282"/>
                <a:gd name="T7" fmla="*/ 38 h 347"/>
                <a:gd name="T8" fmla="*/ 52 w 282"/>
                <a:gd name="T9" fmla="*/ 50 h 347"/>
                <a:gd name="T10" fmla="*/ 71 w 282"/>
                <a:gd name="T11" fmla="*/ 62 h 347"/>
                <a:gd name="T12" fmla="*/ 90 w 282"/>
                <a:gd name="T13" fmla="*/ 79 h 347"/>
                <a:gd name="T14" fmla="*/ 111 w 282"/>
                <a:gd name="T15" fmla="*/ 98 h 347"/>
                <a:gd name="T16" fmla="*/ 132 w 282"/>
                <a:gd name="T17" fmla="*/ 119 h 347"/>
                <a:gd name="T18" fmla="*/ 151 w 282"/>
                <a:gd name="T19" fmla="*/ 143 h 347"/>
                <a:gd name="T20" fmla="*/ 166 w 282"/>
                <a:gd name="T21" fmla="*/ 164 h 347"/>
                <a:gd name="T22" fmla="*/ 177 w 282"/>
                <a:gd name="T23" fmla="*/ 181 h 347"/>
                <a:gd name="T24" fmla="*/ 185 w 282"/>
                <a:gd name="T25" fmla="*/ 197 h 347"/>
                <a:gd name="T26" fmla="*/ 194 w 282"/>
                <a:gd name="T27" fmla="*/ 212 h 347"/>
                <a:gd name="T28" fmla="*/ 204 w 282"/>
                <a:gd name="T29" fmla="*/ 228 h 347"/>
                <a:gd name="T30" fmla="*/ 211 w 282"/>
                <a:gd name="T31" fmla="*/ 247 h 347"/>
                <a:gd name="T32" fmla="*/ 218 w 282"/>
                <a:gd name="T33" fmla="*/ 269 h 347"/>
                <a:gd name="T34" fmla="*/ 225 w 282"/>
                <a:gd name="T35" fmla="*/ 290 h 347"/>
                <a:gd name="T36" fmla="*/ 232 w 282"/>
                <a:gd name="T37" fmla="*/ 311 h 347"/>
                <a:gd name="T38" fmla="*/ 237 w 282"/>
                <a:gd name="T39" fmla="*/ 335 h 347"/>
                <a:gd name="T40" fmla="*/ 282 w 282"/>
                <a:gd name="T41" fmla="*/ 314 h 347"/>
                <a:gd name="T42" fmla="*/ 279 w 282"/>
                <a:gd name="T43" fmla="*/ 304 h 347"/>
                <a:gd name="T44" fmla="*/ 277 w 282"/>
                <a:gd name="T45" fmla="*/ 292 h 347"/>
                <a:gd name="T46" fmla="*/ 275 w 282"/>
                <a:gd name="T47" fmla="*/ 278 h 347"/>
                <a:gd name="T48" fmla="*/ 270 w 282"/>
                <a:gd name="T49" fmla="*/ 259 h 347"/>
                <a:gd name="T50" fmla="*/ 263 w 282"/>
                <a:gd name="T51" fmla="*/ 238 h 347"/>
                <a:gd name="T52" fmla="*/ 256 w 282"/>
                <a:gd name="T53" fmla="*/ 216 h 347"/>
                <a:gd name="T54" fmla="*/ 246 w 282"/>
                <a:gd name="T55" fmla="*/ 190 h 347"/>
                <a:gd name="T56" fmla="*/ 232 w 282"/>
                <a:gd name="T57" fmla="*/ 164 h 347"/>
                <a:gd name="T58" fmla="*/ 218 w 282"/>
                <a:gd name="T59" fmla="*/ 138 h 347"/>
                <a:gd name="T60" fmla="*/ 199 w 282"/>
                <a:gd name="T61" fmla="*/ 112 h 347"/>
                <a:gd name="T62" fmla="*/ 177 w 282"/>
                <a:gd name="T63" fmla="*/ 88 h 347"/>
                <a:gd name="T64" fmla="*/ 151 w 282"/>
                <a:gd name="T65" fmla="*/ 62 h 347"/>
                <a:gd name="T66" fmla="*/ 135 w 282"/>
                <a:gd name="T67" fmla="*/ 50 h 347"/>
                <a:gd name="T68" fmla="*/ 121 w 282"/>
                <a:gd name="T69" fmla="*/ 41 h 347"/>
                <a:gd name="T70" fmla="*/ 106 w 282"/>
                <a:gd name="T71" fmla="*/ 29 h 347"/>
                <a:gd name="T72" fmla="*/ 90 w 282"/>
                <a:gd name="T73" fmla="*/ 19 h 347"/>
                <a:gd name="T74" fmla="*/ 71 w 282"/>
                <a:gd name="T75" fmla="*/ 10 h 347"/>
                <a:gd name="T76" fmla="*/ 52 w 282"/>
                <a:gd name="T77" fmla="*/ 0 h 347"/>
                <a:gd name="T78" fmla="*/ 0 w 282"/>
                <a:gd name="T79" fmla="*/ 22 h 34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82"/>
                <a:gd name="T121" fmla="*/ 0 h 347"/>
                <a:gd name="T122" fmla="*/ 282 w 282"/>
                <a:gd name="T123" fmla="*/ 347 h 34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82" h="347">
                  <a:moveTo>
                    <a:pt x="0" y="22"/>
                  </a:moveTo>
                  <a:lnTo>
                    <a:pt x="0" y="22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14" y="26"/>
                  </a:lnTo>
                  <a:lnTo>
                    <a:pt x="21" y="31"/>
                  </a:lnTo>
                  <a:lnTo>
                    <a:pt x="28" y="36"/>
                  </a:lnTo>
                  <a:lnTo>
                    <a:pt x="35" y="38"/>
                  </a:lnTo>
                  <a:lnTo>
                    <a:pt x="45" y="43"/>
                  </a:lnTo>
                  <a:lnTo>
                    <a:pt x="52" y="50"/>
                  </a:lnTo>
                  <a:lnTo>
                    <a:pt x="61" y="55"/>
                  </a:lnTo>
                  <a:lnTo>
                    <a:pt x="71" y="62"/>
                  </a:lnTo>
                  <a:lnTo>
                    <a:pt x="80" y="69"/>
                  </a:lnTo>
                  <a:lnTo>
                    <a:pt x="90" y="79"/>
                  </a:lnTo>
                  <a:lnTo>
                    <a:pt x="102" y="88"/>
                  </a:lnTo>
                  <a:lnTo>
                    <a:pt x="111" y="98"/>
                  </a:lnTo>
                  <a:lnTo>
                    <a:pt x="121" y="107"/>
                  </a:lnTo>
                  <a:lnTo>
                    <a:pt x="132" y="119"/>
                  </a:lnTo>
                  <a:lnTo>
                    <a:pt x="142" y="131"/>
                  </a:lnTo>
                  <a:lnTo>
                    <a:pt x="151" y="143"/>
                  </a:lnTo>
                  <a:lnTo>
                    <a:pt x="161" y="157"/>
                  </a:lnTo>
                  <a:lnTo>
                    <a:pt x="166" y="164"/>
                  </a:lnTo>
                  <a:lnTo>
                    <a:pt x="173" y="171"/>
                  </a:lnTo>
                  <a:lnTo>
                    <a:pt x="177" y="181"/>
                  </a:lnTo>
                  <a:lnTo>
                    <a:pt x="182" y="188"/>
                  </a:lnTo>
                  <a:lnTo>
                    <a:pt x="185" y="197"/>
                  </a:lnTo>
                  <a:lnTo>
                    <a:pt x="192" y="204"/>
                  </a:lnTo>
                  <a:lnTo>
                    <a:pt x="194" y="212"/>
                  </a:lnTo>
                  <a:lnTo>
                    <a:pt x="199" y="221"/>
                  </a:lnTo>
                  <a:lnTo>
                    <a:pt x="204" y="228"/>
                  </a:lnTo>
                  <a:lnTo>
                    <a:pt x="206" y="240"/>
                  </a:lnTo>
                  <a:lnTo>
                    <a:pt x="211" y="247"/>
                  </a:lnTo>
                  <a:lnTo>
                    <a:pt x="215" y="259"/>
                  </a:lnTo>
                  <a:lnTo>
                    <a:pt x="218" y="269"/>
                  </a:lnTo>
                  <a:lnTo>
                    <a:pt x="223" y="278"/>
                  </a:lnTo>
                  <a:lnTo>
                    <a:pt x="225" y="290"/>
                  </a:lnTo>
                  <a:lnTo>
                    <a:pt x="227" y="302"/>
                  </a:lnTo>
                  <a:lnTo>
                    <a:pt x="232" y="311"/>
                  </a:lnTo>
                  <a:lnTo>
                    <a:pt x="234" y="323"/>
                  </a:lnTo>
                  <a:lnTo>
                    <a:pt x="237" y="335"/>
                  </a:lnTo>
                  <a:lnTo>
                    <a:pt x="239" y="347"/>
                  </a:lnTo>
                  <a:lnTo>
                    <a:pt x="282" y="314"/>
                  </a:lnTo>
                  <a:lnTo>
                    <a:pt x="279" y="311"/>
                  </a:lnTo>
                  <a:lnTo>
                    <a:pt x="279" y="304"/>
                  </a:lnTo>
                  <a:lnTo>
                    <a:pt x="279" y="299"/>
                  </a:lnTo>
                  <a:lnTo>
                    <a:pt x="277" y="292"/>
                  </a:lnTo>
                  <a:lnTo>
                    <a:pt x="277" y="285"/>
                  </a:lnTo>
                  <a:lnTo>
                    <a:pt x="275" y="278"/>
                  </a:lnTo>
                  <a:lnTo>
                    <a:pt x="272" y="269"/>
                  </a:lnTo>
                  <a:lnTo>
                    <a:pt x="270" y="259"/>
                  </a:lnTo>
                  <a:lnTo>
                    <a:pt x="265" y="247"/>
                  </a:lnTo>
                  <a:lnTo>
                    <a:pt x="263" y="238"/>
                  </a:lnTo>
                  <a:lnTo>
                    <a:pt x="258" y="226"/>
                  </a:lnTo>
                  <a:lnTo>
                    <a:pt x="256" y="216"/>
                  </a:lnTo>
                  <a:lnTo>
                    <a:pt x="249" y="202"/>
                  </a:lnTo>
                  <a:lnTo>
                    <a:pt x="246" y="190"/>
                  </a:lnTo>
                  <a:lnTo>
                    <a:pt x="239" y="178"/>
                  </a:lnTo>
                  <a:lnTo>
                    <a:pt x="232" y="164"/>
                  </a:lnTo>
                  <a:lnTo>
                    <a:pt x="225" y="150"/>
                  </a:lnTo>
                  <a:lnTo>
                    <a:pt x="218" y="138"/>
                  </a:lnTo>
                  <a:lnTo>
                    <a:pt x="206" y="124"/>
                  </a:lnTo>
                  <a:lnTo>
                    <a:pt x="199" y="112"/>
                  </a:lnTo>
                  <a:lnTo>
                    <a:pt x="187" y="100"/>
                  </a:lnTo>
                  <a:lnTo>
                    <a:pt x="177" y="88"/>
                  </a:lnTo>
                  <a:lnTo>
                    <a:pt x="163" y="74"/>
                  </a:lnTo>
                  <a:lnTo>
                    <a:pt x="151" y="62"/>
                  </a:lnTo>
                  <a:lnTo>
                    <a:pt x="142" y="55"/>
                  </a:lnTo>
                  <a:lnTo>
                    <a:pt x="135" y="50"/>
                  </a:lnTo>
                  <a:lnTo>
                    <a:pt x="128" y="43"/>
                  </a:lnTo>
                  <a:lnTo>
                    <a:pt x="121" y="41"/>
                  </a:lnTo>
                  <a:lnTo>
                    <a:pt x="113" y="34"/>
                  </a:lnTo>
                  <a:lnTo>
                    <a:pt x="106" y="29"/>
                  </a:lnTo>
                  <a:lnTo>
                    <a:pt x="97" y="22"/>
                  </a:lnTo>
                  <a:lnTo>
                    <a:pt x="90" y="19"/>
                  </a:lnTo>
                  <a:lnTo>
                    <a:pt x="78" y="15"/>
                  </a:lnTo>
                  <a:lnTo>
                    <a:pt x="71" y="10"/>
                  </a:lnTo>
                  <a:lnTo>
                    <a:pt x="61" y="5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03" name="Freeform 238"/>
            <p:cNvSpPr>
              <a:spLocks/>
            </p:cNvSpPr>
            <p:nvPr/>
          </p:nvSpPr>
          <p:spPr bwMode="auto">
            <a:xfrm>
              <a:off x="1181" y="774"/>
              <a:ext cx="1150" cy="818"/>
            </a:xfrm>
            <a:custGeom>
              <a:avLst/>
              <a:gdLst>
                <a:gd name="T0" fmla="*/ 43 w 1150"/>
                <a:gd name="T1" fmla="*/ 804 h 818"/>
                <a:gd name="T2" fmla="*/ 43 w 1150"/>
                <a:gd name="T3" fmla="*/ 764 h 818"/>
                <a:gd name="T4" fmla="*/ 45 w 1150"/>
                <a:gd name="T5" fmla="*/ 731 h 818"/>
                <a:gd name="T6" fmla="*/ 50 w 1150"/>
                <a:gd name="T7" fmla="*/ 693 h 818"/>
                <a:gd name="T8" fmla="*/ 57 w 1150"/>
                <a:gd name="T9" fmla="*/ 648 h 818"/>
                <a:gd name="T10" fmla="*/ 66 w 1150"/>
                <a:gd name="T11" fmla="*/ 602 h 818"/>
                <a:gd name="T12" fmla="*/ 78 w 1150"/>
                <a:gd name="T13" fmla="*/ 553 h 818"/>
                <a:gd name="T14" fmla="*/ 95 w 1150"/>
                <a:gd name="T15" fmla="*/ 500 h 818"/>
                <a:gd name="T16" fmla="*/ 119 w 1150"/>
                <a:gd name="T17" fmla="*/ 451 h 818"/>
                <a:gd name="T18" fmla="*/ 145 w 1150"/>
                <a:gd name="T19" fmla="*/ 398 h 818"/>
                <a:gd name="T20" fmla="*/ 178 w 1150"/>
                <a:gd name="T21" fmla="*/ 351 h 818"/>
                <a:gd name="T22" fmla="*/ 216 w 1150"/>
                <a:gd name="T23" fmla="*/ 303 h 818"/>
                <a:gd name="T24" fmla="*/ 261 w 1150"/>
                <a:gd name="T25" fmla="*/ 261 h 818"/>
                <a:gd name="T26" fmla="*/ 315 w 1150"/>
                <a:gd name="T27" fmla="*/ 225 h 818"/>
                <a:gd name="T28" fmla="*/ 363 w 1150"/>
                <a:gd name="T29" fmla="*/ 199 h 818"/>
                <a:gd name="T30" fmla="*/ 398 w 1150"/>
                <a:gd name="T31" fmla="*/ 180 h 818"/>
                <a:gd name="T32" fmla="*/ 429 w 1150"/>
                <a:gd name="T33" fmla="*/ 163 h 818"/>
                <a:gd name="T34" fmla="*/ 462 w 1150"/>
                <a:gd name="T35" fmla="*/ 149 h 818"/>
                <a:gd name="T36" fmla="*/ 498 w 1150"/>
                <a:gd name="T37" fmla="*/ 135 h 818"/>
                <a:gd name="T38" fmla="*/ 543 w 1150"/>
                <a:gd name="T39" fmla="*/ 121 h 818"/>
                <a:gd name="T40" fmla="*/ 591 w 1150"/>
                <a:gd name="T41" fmla="*/ 104 h 818"/>
                <a:gd name="T42" fmla="*/ 645 w 1150"/>
                <a:gd name="T43" fmla="*/ 90 h 818"/>
                <a:gd name="T44" fmla="*/ 704 w 1150"/>
                <a:gd name="T45" fmla="*/ 73 h 818"/>
                <a:gd name="T46" fmla="*/ 768 w 1150"/>
                <a:gd name="T47" fmla="*/ 64 h 818"/>
                <a:gd name="T48" fmla="*/ 835 w 1150"/>
                <a:gd name="T49" fmla="*/ 52 h 818"/>
                <a:gd name="T50" fmla="*/ 911 w 1150"/>
                <a:gd name="T51" fmla="*/ 42 h 818"/>
                <a:gd name="T52" fmla="*/ 987 w 1150"/>
                <a:gd name="T53" fmla="*/ 40 h 818"/>
                <a:gd name="T54" fmla="*/ 1070 w 1150"/>
                <a:gd name="T55" fmla="*/ 38 h 818"/>
                <a:gd name="T56" fmla="*/ 1150 w 1150"/>
                <a:gd name="T57" fmla="*/ 2 h 818"/>
                <a:gd name="T58" fmla="*/ 1124 w 1150"/>
                <a:gd name="T59" fmla="*/ 0 h 818"/>
                <a:gd name="T60" fmla="*/ 1093 w 1150"/>
                <a:gd name="T61" fmla="*/ 0 h 818"/>
                <a:gd name="T62" fmla="*/ 1053 w 1150"/>
                <a:gd name="T63" fmla="*/ 0 h 818"/>
                <a:gd name="T64" fmla="*/ 1006 w 1150"/>
                <a:gd name="T65" fmla="*/ 0 h 818"/>
                <a:gd name="T66" fmla="*/ 951 w 1150"/>
                <a:gd name="T67" fmla="*/ 2 h 818"/>
                <a:gd name="T68" fmla="*/ 889 w 1150"/>
                <a:gd name="T69" fmla="*/ 4 h 818"/>
                <a:gd name="T70" fmla="*/ 823 w 1150"/>
                <a:gd name="T71" fmla="*/ 12 h 818"/>
                <a:gd name="T72" fmla="*/ 752 w 1150"/>
                <a:gd name="T73" fmla="*/ 21 h 818"/>
                <a:gd name="T74" fmla="*/ 678 w 1150"/>
                <a:gd name="T75" fmla="*/ 33 h 818"/>
                <a:gd name="T76" fmla="*/ 602 w 1150"/>
                <a:gd name="T77" fmla="*/ 49 h 818"/>
                <a:gd name="T78" fmla="*/ 529 w 1150"/>
                <a:gd name="T79" fmla="*/ 71 h 818"/>
                <a:gd name="T80" fmla="*/ 453 w 1150"/>
                <a:gd name="T81" fmla="*/ 97 h 818"/>
                <a:gd name="T82" fmla="*/ 384 w 1150"/>
                <a:gd name="T83" fmla="*/ 130 h 818"/>
                <a:gd name="T84" fmla="*/ 315 w 1150"/>
                <a:gd name="T85" fmla="*/ 166 h 818"/>
                <a:gd name="T86" fmla="*/ 251 w 1150"/>
                <a:gd name="T87" fmla="*/ 211 h 818"/>
                <a:gd name="T88" fmla="*/ 223 w 1150"/>
                <a:gd name="T89" fmla="*/ 230 h 818"/>
                <a:gd name="T90" fmla="*/ 185 w 1150"/>
                <a:gd name="T91" fmla="*/ 263 h 818"/>
                <a:gd name="T92" fmla="*/ 149 w 1150"/>
                <a:gd name="T93" fmla="*/ 299 h 818"/>
                <a:gd name="T94" fmla="*/ 126 w 1150"/>
                <a:gd name="T95" fmla="*/ 332 h 818"/>
                <a:gd name="T96" fmla="*/ 102 w 1150"/>
                <a:gd name="T97" fmla="*/ 367 h 818"/>
                <a:gd name="T98" fmla="*/ 76 w 1150"/>
                <a:gd name="T99" fmla="*/ 410 h 818"/>
                <a:gd name="T100" fmla="*/ 55 w 1150"/>
                <a:gd name="T101" fmla="*/ 455 h 818"/>
                <a:gd name="T102" fmla="*/ 33 w 1150"/>
                <a:gd name="T103" fmla="*/ 508 h 818"/>
                <a:gd name="T104" fmla="*/ 17 w 1150"/>
                <a:gd name="T105" fmla="*/ 567 h 818"/>
                <a:gd name="T106" fmla="*/ 7 w 1150"/>
                <a:gd name="T107" fmla="*/ 631 h 818"/>
                <a:gd name="T108" fmla="*/ 0 w 1150"/>
                <a:gd name="T109" fmla="*/ 702 h 818"/>
                <a:gd name="T110" fmla="*/ 0 w 1150"/>
                <a:gd name="T111" fmla="*/ 778 h 818"/>
                <a:gd name="T112" fmla="*/ 45 w 1150"/>
                <a:gd name="T113" fmla="*/ 816 h 81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50"/>
                <a:gd name="T172" fmla="*/ 0 h 818"/>
                <a:gd name="T173" fmla="*/ 1150 w 1150"/>
                <a:gd name="T174" fmla="*/ 818 h 81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50" h="818">
                  <a:moveTo>
                    <a:pt x="45" y="816"/>
                  </a:moveTo>
                  <a:lnTo>
                    <a:pt x="43" y="814"/>
                  </a:lnTo>
                  <a:lnTo>
                    <a:pt x="43" y="809"/>
                  </a:lnTo>
                  <a:lnTo>
                    <a:pt x="43" y="804"/>
                  </a:lnTo>
                  <a:lnTo>
                    <a:pt x="43" y="795"/>
                  </a:lnTo>
                  <a:lnTo>
                    <a:pt x="43" y="783"/>
                  </a:lnTo>
                  <a:lnTo>
                    <a:pt x="43" y="771"/>
                  </a:lnTo>
                  <a:lnTo>
                    <a:pt x="43" y="764"/>
                  </a:lnTo>
                  <a:lnTo>
                    <a:pt x="45" y="757"/>
                  </a:lnTo>
                  <a:lnTo>
                    <a:pt x="45" y="750"/>
                  </a:lnTo>
                  <a:lnTo>
                    <a:pt x="45" y="742"/>
                  </a:lnTo>
                  <a:lnTo>
                    <a:pt x="45" y="731"/>
                  </a:lnTo>
                  <a:lnTo>
                    <a:pt x="45" y="723"/>
                  </a:lnTo>
                  <a:lnTo>
                    <a:pt x="47" y="712"/>
                  </a:lnTo>
                  <a:lnTo>
                    <a:pt x="47" y="704"/>
                  </a:lnTo>
                  <a:lnTo>
                    <a:pt x="50" y="693"/>
                  </a:lnTo>
                  <a:lnTo>
                    <a:pt x="52" y="683"/>
                  </a:lnTo>
                  <a:lnTo>
                    <a:pt x="52" y="671"/>
                  </a:lnTo>
                  <a:lnTo>
                    <a:pt x="55" y="662"/>
                  </a:lnTo>
                  <a:lnTo>
                    <a:pt x="57" y="648"/>
                  </a:lnTo>
                  <a:lnTo>
                    <a:pt x="59" y="638"/>
                  </a:lnTo>
                  <a:lnTo>
                    <a:pt x="62" y="626"/>
                  </a:lnTo>
                  <a:lnTo>
                    <a:pt x="64" y="614"/>
                  </a:lnTo>
                  <a:lnTo>
                    <a:pt x="66" y="602"/>
                  </a:lnTo>
                  <a:lnTo>
                    <a:pt x="69" y="591"/>
                  </a:lnTo>
                  <a:lnTo>
                    <a:pt x="74" y="579"/>
                  </a:lnTo>
                  <a:lnTo>
                    <a:pt x="76" y="567"/>
                  </a:lnTo>
                  <a:lnTo>
                    <a:pt x="78" y="553"/>
                  </a:lnTo>
                  <a:lnTo>
                    <a:pt x="83" y="541"/>
                  </a:lnTo>
                  <a:lnTo>
                    <a:pt x="88" y="526"/>
                  </a:lnTo>
                  <a:lnTo>
                    <a:pt x="92" y="515"/>
                  </a:lnTo>
                  <a:lnTo>
                    <a:pt x="95" y="500"/>
                  </a:lnTo>
                  <a:lnTo>
                    <a:pt x="102" y="489"/>
                  </a:lnTo>
                  <a:lnTo>
                    <a:pt x="107" y="477"/>
                  </a:lnTo>
                  <a:lnTo>
                    <a:pt x="114" y="462"/>
                  </a:lnTo>
                  <a:lnTo>
                    <a:pt x="119" y="451"/>
                  </a:lnTo>
                  <a:lnTo>
                    <a:pt x="126" y="436"/>
                  </a:lnTo>
                  <a:lnTo>
                    <a:pt x="130" y="424"/>
                  </a:lnTo>
                  <a:lnTo>
                    <a:pt x="138" y="413"/>
                  </a:lnTo>
                  <a:lnTo>
                    <a:pt x="145" y="398"/>
                  </a:lnTo>
                  <a:lnTo>
                    <a:pt x="152" y="386"/>
                  </a:lnTo>
                  <a:lnTo>
                    <a:pt x="161" y="375"/>
                  </a:lnTo>
                  <a:lnTo>
                    <a:pt x="171" y="363"/>
                  </a:lnTo>
                  <a:lnTo>
                    <a:pt x="178" y="351"/>
                  </a:lnTo>
                  <a:lnTo>
                    <a:pt x="185" y="337"/>
                  </a:lnTo>
                  <a:lnTo>
                    <a:pt x="194" y="327"/>
                  </a:lnTo>
                  <a:lnTo>
                    <a:pt x="206" y="315"/>
                  </a:lnTo>
                  <a:lnTo>
                    <a:pt x="216" y="303"/>
                  </a:lnTo>
                  <a:lnTo>
                    <a:pt x="225" y="292"/>
                  </a:lnTo>
                  <a:lnTo>
                    <a:pt x="237" y="282"/>
                  </a:lnTo>
                  <a:lnTo>
                    <a:pt x="249" y="273"/>
                  </a:lnTo>
                  <a:lnTo>
                    <a:pt x="261" y="261"/>
                  </a:lnTo>
                  <a:lnTo>
                    <a:pt x="275" y="251"/>
                  </a:lnTo>
                  <a:lnTo>
                    <a:pt x="287" y="242"/>
                  </a:lnTo>
                  <a:lnTo>
                    <a:pt x="301" y="232"/>
                  </a:lnTo>
                  <a:lnTo>
                    <a:pt x="315" y="225"/>
                  </a:lnTo>
                  <a:lnTo>
                    <a:pt x="330" y="216"/>
                  </a:lnTo>
                  <a:lnTo>
                    <a:pt x="344" y="208"/>
                  </a:lnTo>
                  <a:lnTo>
                    <a:pt x="360" y="201"/>
                  </a:lnTo>
                  <a:lnTo>
                    <a:pt x="363" y="199"/>
                  </a:lnTo>
                  <a:lnTo>
                    <a:pt x="372" y="192"/>
                  </a:lnTo>
                  <a:lnTo>
                    <a:pt x="377" y="187"/>
                  </a:lnTo>
                  <a:lnTo>
                    <a:pt x="387" y="185"/>
                  </a:lnTo>
                  <a:lnTo>
                    <a:pt x="398" y="180"/>
                  </a:lnTo>
                  <a:lnTo>
                    <a:pt x="410" y="173"/>
                  </a:lnTo>
                  <a:lnTo>
                    <a:pt x="415" y="171"/>
                  </a:lnTo>
                  <a:lnTo>
                    <a:pt x="422" y="166"/>
                  </a:lnTo>
                  <a:lnTo>
                    <a:pt x="429" y="163"/>
                  </a:lnTo>
                  <a:lnTo>
                    <a:pt x="436" y="161"/>
                  </a:lnTo>
                  <a:lnTo>
                    <a:pt x="446" y="156"/>
                  </a:lnTo>
                  <a:lnTo>
                    <a:pt x="453" y="154"/>
                  </a:lnTo>
                  <a:lnTo>
                    <a:pt x="462" y="149"/>
                  </a:lnTo>
                  <a:lnTo>
                    <a:pt x="472" y="147"/>
                  </a:lnTo>
                  <a:lnTo>
                    <a:pt x="479" y="144"/>
                  </a:lnTo>
                  <a:lnTo>
                    <a:pt x="489" y="140"/>
                  </a:lnTo>
                  <a:lnTo>
                    <a:pt x="498" y="135"/>
                  </a:lnTo>
                  <a:lnTo>
                    <a:pt x="510" y="133"/>
                  </a:lnTo>
                  <a:lnTo>
                    <a:pt x="519" y="128"/>
                  </a:lnTo>
                  <a:lnTo>
                    <a:pt x="531" y="125"/>
                  </a:lnTo>
                  <a:lnTo>
                    <a:pt x="543" y="121"/>
                  </a:lnTo>
                  <a:lnTo>
                    <a:pt x="555" y="118"/>
                  </a:lnTo>
                  <a:lnTo>
                    <a:pt x="567" y="111"/>
                  </a:lnTo>
                  <a:lnTo>
                    <a:pt x="579" y="109"/>
                  </a:lnTo>
                  <a:lnTo>
                    <a:pt x="591" y="104"/>
                  </a:lnTo>
                  <a:lnTo>
                    <a:pt x="605" y="102"/>
                  </a:lnTo>
                  <a:lnTo>
                    <a:pt x="617" y="97"/>
                  </a:lnTo>
                  <a:lnTo>
                    <a:pt x="631" y="92"/>
                  </a:lnTo>
                  <a:lnTo>
                    <a:pt x="645" y="90"/>
                  </a:lnTo>
                  <a:lnTo>
                    <a:pt x="659" y="85"/>
                  </a:lnTo>
                  <a:lnTo>
                    <a:pt x="674" y="83"/>
                  </a:lnTo>
                  <a:lnTo>
                    <a:pt x="688" y="78"/>
                  </a:lnTo>
                  <a:lnTo>
                    <a:pt x="704" y="73"/>
                  </a:lnTo>
                  <a:lnTo>
                    <a:pt x="721" y="71"/>
                  </a:lnTo>
                  <a:lnTo>
                    <a:pt x="735" y="68"/>
                  </a:lnTo>
                  <a:lnTo>
                    <a:pt x="752" y="66"/>
                  </a:lnTo>
                  <a:lnTo>
                    <a:pt x="768" y="64"/>
                  </a:lnTo>
                  <a:lnTo>
                    <a:pt x="787" y="61"/>
                  </a:lnTo>
                  <a:lnTo>
                    <a:pt x="802" y="57"/>
                  </a:lnTo>
                  <a:lnTo>
                    <a:pt x="818" y="54"/>
                  </a:lnTo>
                  <a:lnTo>
                    <a:pt x="835" y="52"/>
                  </a:lnTo>
                  <a:lnTo>
                    <a:pt x="854" y="49"/>
                  </a:lnTo>
                  <a:lnTo>
                    <a:pt x="873" y="47"/>
                  </a:lnTo>
                  <a:lnTo>
                    <a:pt x="892" y="45"/>
                  </a:lnTo>
                  <a:lnTo>
                    <a:pt x="911" y="42"/>
                  </a:lnTo>
                  <a:lnTo>
                    <a:pt x="930" y="42"/>
                  </a:lnTo>
                  <a:lnTo>
                    <a:pt x="949" y="40"/>
                  </a:lnTo>
                  <a:lnTo>
                    <a:pt x="968" y="40"/>
                  </a:lnTo>
                  <a:lnTo>
                    <a:pt x="987" y="40"/>
                  </a:lnTo>
                  <a:lnTo>
                    <a:pt x="1008" y="40"/>
                  </a:lnTo>
                  <a:lnTo>
                    <a:pt x="1027" y="38"/>
                  </a:lnTo>
                  <a:lnTo>
                    <a:pt x="1048" y="38"/>
                  </a:lnTo>
                  <a:lnTo>
                    <a:pt x="1070" y="38"/>
                  </a:lnTo>
                  <a:lnTo>
                    <a:pt x="1093" y="40"/>
                  </a:lnTo>
                  <a:lnTo>
                    <a:pt x="1060" y="662"/>
                  </a:lnTo>
                  <a:lnTo>
                    <a:pt x="1117" y="655"/>
                  </a:lnTo>
                  <a:lnTo>
                    <a:pt x="1150" y="2"/>
                  </a:lnTo>
                  <a:lnTo>
                    <a:pt x="1148" y="0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24" y="0"/>
                  </a:lnTo>
                  <a:lnTo>
                    <a:pt x="1115" y="0"/>
                  </a:lnTo>
                  <a:lnTo>
                    <a:pt x="1108" y="0"/>
                  </a:lnTo>
                  <a:lnTo>
                    <a:pt x="1100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74" y="0"/>
                  </a:lnTo>
                  <a:lnTo>
                    <a:pt x="1065" y="0"/>
                  </a:lnTo>
                  <a:lnTo>
                    <a:pt x="1053" y="0"/>
                  </a:lnTo>
                  <a:lnTo>
                    <a:pt x="1041" y="0"/>
                  </a:lnTo>
                  <a:lnTo>
                    <a:pt x="1029" y="0"/>
                  </a:lnTo>
                  <a:lnTo>
                    <a:pt x="1017" y="0"/>
                  </a:lnTo>
                  <a:lnTo>
                    <a:pt x="1006" y="0"/>
                  </a:lnTo>
                  <a:lnTo>
                    <a:pt x="994" y="0"/>
                  </a:lnTo>
                  <a:lnTo>
                    <a:pt x="979" y="0"/>
                  </a:lnTo>
                  <a:lnTo>
                    <a:pt x="965" y="0"/>
                  </a:lnTo>
                  <a:lnTo>
                    <a:pt x="951" y="2"/>
                  </a:lnTo>
                  <a:lnTo>
                    <a:pt x="934" y="2"/>
                  </a:lnTo>
                  <a:lnTo>
                    <a:pt x="920" y="2"/>
                  </a:lnTo>
                  <a:lnTo>
                    <a:pt x="904" y="2"/>
                  </a:lnTo>
                  <a:lnTo>
                    <a:pt x="889" y="4"/>
                  </a:lnTo>
                  <a:lnTo>
                    <a:pt x="873" y="4"/>
                  </a:lnTo>
                  <a:lnTo>
                    <a:pt x="856" y="7"/>
                  </a:lnTo>
                  <a:lnTo>
                    <a:pt x="840" y="9"/>
                  </a:lnTo>
                  <a:lnTo>
                    <a:pt x="823" y="12"/>
                  </a:lnTo>
                  <a:lnTo>
                    <a:pt x="804" y="14"/>
                  </a:lnTo>
                  <a:lnTo>
                    <a:pt x="787" y="16"/>
                  </a:lnTo>
                  <a:lnTo>
                    <a:pt x="768" y="16"/>
                  </a:lnTo>
                  <a:lnTo>
                    <a:pt x="752" y="21"/>
                  </a:lnTo>
                  <a:lnTo>
                    <a:pt x="733" y="21"/>
                  </a:lnTo>
                  <a:lnTo>
                    <a:pt x="714" y="26"/>
                  </a:lnTo>
                  <a:lnTo>
                    <a:pt x="697" y="28"/>
                  </a:lnTo>
                  <a:lnTo>
                    <a:pt x="678" y="33"/>
                  </a:lnTo>
                  <a:lnTo>
                    <a:pt x="659" y="38"/>
                  </a:lnTo>
                  <a:lnTo>
                    <a:pt x="640" y="40"/>
                  </a:lnTo>
                  <a:lnTo>
                    <a:pt x="621" y="45"/>
                  </a:lnTo>
                  <a:lnTo>
                    <a:pt x="602" y="49"/>
                  </a:lnTo>
                  <a:lnTo>
                    <a:pt x="583" y="52"/>
                  </a:lnTo>
                  <a:lnTo>
                    <a:pt x="564" y="59"/>
                  </a:lnTo>
                  <a:lnTo>
                    <a:pt x="548" y="64"/>
                  </a:lnTo>
                  <a:lnTo>
                    <a:pt x="529" y="71"/>
                  </a:lnTo>
                  <a:lnTo>
                    <a:pt x="510" y="78"/>
                  </a:lnTo>
                  <a:lnTo>
                    <a:pt x="491" y="83"/>
                  </a:lnTo>
                  <a:lnTo>
                    <a:pt x="472" y="90"/>
                  </a:lnTo>
                  <a:lnTo>
                    <a:pt x="453" y="97"/>
                  </a:lnTo>
                  <a:lnTo>
                    <a:pt x="434" y="104"/>
                  </a:lnTo>
                  <a:lnTo>
                    <a:pt x="417" y="111"/>
                  </a:lnTo>
                  <a:lnTo>
                    <a:pt x="401" y="121"/>
                  </a:lnTo>
                  <a:lnTo>
                    <a:pt x="384" y="130"/>
                  </a:lnTo>
                  <a:lnTo>
                    <a:pt x="365" y="137"/>
                  </a:lnTo>
                  <a:lnTo>
                    <a:pt x="349" y="147"/>
                  </a:lnTo>
                  <a:lnTo>
                    <a:pt x="330" y="156"/>
                  </a:lnTo>
                  <a:lnTo>
                    <a:pt x="315" y="166"/>
                  </a:lnTo>
                  <a:lnTo>
                    <a:pt x="299" y="175"/>
                  </a:lnTo>
                  <a:lnTo>
                    <a:pt x="282" y="187"/>
                  </a:lnTo>
                  <a:lnTo>
                    <a:pt x="266" y="199"/>
                  </a:lnTo>
                  <a:lnTo>
                    <a:pt x="251" y="211"/>
                  </a:lnTo>
                  <a:lnTo>
                    <a:pt x="247" y="213"/>
                  </a:lnTo>
                  <a:lnTo>
                    <a:pt x="237" y="220"/>
                  </a:lnTo>
                  <a:lnTo>
                    <a:pt x="230" y="223"/>
                  </a:lnTo>
                  <a:lnTo>
                    <a:pt x="223" y="230"/>
                  </a:lnTo>
                  <a:lnTo>
                    <a:pt x="216" y="235"/>
                  </a:lnTo>
                  <a:lnTo>
                    <a:pt x="206" y="244"/>
                  </a:lnTo>
                  <a:lnTo>
                    <a:pt x="194" y="251"/>
                  </a:lnTo>
                  <a:lnTo>
                    <a:pt x="185" y="263"/>
                  </a:lnTo>
                  <a:lnTo>
                    <a:pt x="173" y="273"/>
                  </a:lnTo>
                  <a:lnTo>
                    <a:pt x="161" y="287"/>
                  </a:lnTo>
                  <a:lnTo>
                    <a:pt x="154" y="294"/>
                  </a:lnTo>
                  <a:lnTo>
                    <a:pt x="149" y="299"/>
                  </a:lnTo>
                  <a:lnTo>
                    <a:pt x="142" y="308"/>
                  </a:lnTo>
                  <a:lnTo>
                    <a:pt x="138" y="315"/>
                  </a:lnTo>
                  <a:lnTo>
                    <a:pt x="130" y="322"/>
                  </a:lnTo>
                  <a:lnTo>
                    <a:pt x="126" y="332"/>
                  </a:lnTo>
                  <a:lnTo>
                    <a:pt x="119" y="339"/>
                  </a:lnTo>
                  <a:lnTo>
                    <a:pt x="114" y="351"/>
                  </a:lnTo>
                  <a:lnTo>
                    <a:pt x="107" y="358"/>
                  </a:lnTo>
                  <a:lnTo>
                    <a:pt x="102" y="367"/>
                  </a:lnTo>
                  <a:lnTo>
                    <a:pt x="92" y="377"/>
                  </a:lnTo>
                  <a:lnTo>
                    <a:pt x="88" y="389"/>
                  </a:lnTo>
                  <a:lnTo>
                    <a:pt x="83" y="398"/>
                  </a:lnTo>
                  <a:lnTo>
                    <a:pt x="76" y="410"/>
                  </a:lnTo>
                  <a:lnTo>
                    <a:pt x="71" y="420"/>
                  </a:lnTo>
                  <a:lnTo>
                    <a:pt x="66" y="432"/>
                  </a:lnTo>
                  <a:lnTo>
                    <a:pt x="59" y="443"/>
                  </a:lnTo>
                  <a:lnTo>
                    <a:pt x="55" y="455"/>
                  </a:lnTo>
                  <a:lnTo>
                    <a:pt x="47" y="467"/>
                  </a:lnTo>
                  <a:lnTo>
                    <a:pt x="45" y="481"/>
                  </a:lnTo>
                  <a:lnTo>
                    <a:pt x="38" y="493"/>
                  </a:lnTo>
                  <a:lnTo>
                    <a:pt x="33" y="508"/>
                  </a:lnTo>
                  <a:lnTo>
                    <a:pt x="31" y="522"/>
                  </a:lnTo>
                  <a:lnTo>
                    <a:pt x="26" y="538"/>
                  </a:lnTo>
                  <a:lnTo>
                    <a:pt x="21" y="550"/>
                  </a:lnTo>
                  <a:lnTo>
                    <a:pt x="17" y="567"/>
                  </a:lnTo>
                  <a:lnTo>
                    <a:pt x="14" y="581"/>
                  </a:lnTo>
                  <a:lnTo>
                    <a:pt x="12" y="598"/>
                  </a:lnTo>
                  <a:lnTo>
                    <a:pt x="7" y="614"/>
                  </a:lnTo>
                  <a:lnTo>
                    <a:pt x="7" y="631"/>
                  </a:lnTo>
                  <a:lnTo>
                    <a:pt x="5" y="648"/>
                  </a:lnTo>
                  <a:lnTo>
                    <a:pt x="2" y="667"/>
                  </a:lnTo>
                  <a:lnTo>
                    <a:pt x="0" y="683"/>
                  </a:lnTo>
                  <a:lnTo>
                    <a:pt x="0" y="702"/>
                  </a:lnTo>
                  <a:lnTo>
                    <a:pt x="0" y="721"/>
                  </a:lnTo>
                  <a:lnTo>
                    <a:pt x="0" y="740"/>
                  </a:lnTo>
                  <a:lnTo>
                    <a:pt x="0" y="757"/>
                  </a:lnTo>
                  <a:lnTo>
                    <a:pt x="0" y="778"/>
                  </a:lnTo>
                  <a:lnTo>
                    <a:pt x="0" y="797"/>
                  </a:lnTo>
                  <a:lnTo>
                    <a:pt x="2" y="818"/>
                  </a:lnTo>
                  <a:lnTo>
                    <a:pt x="45" y="8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04" name="Freeform 239"/>
            <p:cNvSpPr>
              <a:spLocks/>
            </p:cNvSpPr>
            <p:nvPr/>
          </p:nvSpPr>
          <p:spPr bwMode="auto">
            <a:xfrm>
              <a:off x="1207" y="1426"/>
              <a:ext cx="254" cy="62"/>
            </a:xfrm>
            <a:custGeom>
              <a:avLst/>
              <a:gdLst>
                <a:gd name="T0" fmla="*/ 14 w 254"/>
                <a:gd name="T1" fmla="*/ 19 h 62"/>
                <a:gd name="T2" fmla="*/ 249 w 254"/>
                <a:gd name="T3" fmla="*/ 0 h 62"/>
                <a:gd name="T4" fmla="*/ 254 w 254"/>
                <a:gd name="T5" fmla="*/ 43 h 62"/>
                <a:gd name="T6" fmla="*/ 0 w 254"/>
                <a:gd name="T7" fmla="*/ 62 h 62"/>
                <a:gd name="T8" fmla="*/ 14 w 254"/>
                <a:gd name="T9" fmla="*/ 19 h 62"/>
                <a:gd name="T10" fmla="*/ 14 w 254"/>
                <a:gd name="T11" fmla="*/ 19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4"/>
                <a:gd name="T19" fmla="*/ 0 h 62"/>
                <a:gd name="T20" fmla="*/ 254 w 254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4" h="62">
                  <a:moveTo>
                    <a:pt x="14" y="19"/>
                  </a:moveTo>
                  <a:lnTo>
                    <a:pt x="249" y="0"/>
                  </a:lnTo>
                  <a:lnTo>
                    <a:pt x="254" y="43"/>
                  </a:lnTo>
                  <a:lnTo>
                    <a:pt x="0" y="62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05" name="Freeform 240"/>
            <p:cNvSpPr>
              <a:spLocks/>
            </p:cNvSpPr>
            <p:nvPr/>
          </p:nvSpPr>
          <p:spPr bwMode="auto">
            <a:xfrm>
              <a:off x="1990" y="800"/>
              <a:ext cx="227" cy="593"/>
            </a:xfrm>
            <a:custGeom>
              <a:avLst/>
              <a:gdLst>
                <a:gd name="T0" fmla="*/ 0 w 227"/>
                <a:gd name="T1" fmla="*/ 543 h 593"/>
                <a:gd name="T2" fmla="*/ 156 w 227"/>
                <a:gd name="T3" fmla="*/ 519 h 593"/>
                <a:gd name="T4" fmla="*/ 180 w 227"/>
                <a:gd name="T5" fmla="*/ 2 h 593"/>
                <a:gd name="T6" fmla="*/ 227 w 227"/>
                <a:gd name="T7" fmla="*/ 0 h 593"/>
                <a:gd name="T8" fmla="*/ 197 w 227"/>
                <a:gd name="T9" fmla="*/ 565 h 593"/>
                <a:gd name="T10" fmla="*/ 0 w 227"/>
                <a:gd name="T11" fmla="*/ 593 h 593"/>
                <a:gd name="T12" fmla="*/ 0 w 227"/>
                <a:gd name="T13" fmla="*/ 543 h 593"/>
                <a:gd name="T14" fmla="*/ 0 w 227"/>
                <a:gd name="T15" fmla="*/ 543 h 5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593"/>
                <a:gd name="T26" fmla="*/ 227 w 227"/>
                <a:gd name="T27" fmla="*/ 593 h 59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593">
                  <a:moveTo>
                    <a:pt x="0" y="543"/>
                  </a:moveTo>
                  <a:lnTo>
                    <a:pt x="156" y="519"/>
                  </a:lnTo>
                  <a:lnTo>
                    <a:pt x="180" y="2"/>
                  </a:lnTo>
                  <a:lnTo>
                    <a:pt x="227" y="0"/>
                  </a:lnTo>
                  <a:lnTo>
                    <a:pt x="197" y="565"/>
                  </a:lnTo>
                  <a:lnTo>
                    <a:pt x="0" y="593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06" name="Freeform 241"/>
            <p:cNvSpPr>
              <a:spLocks/>
            </p:cNvSpPr>
            <p:nvPr/>
          </p:nvSpPr>
          <p:spPr bwMode="auto">
            <a:xfrm>
              <a:off x="2455" y="482"/>
              <a:ext cx="125" cy="1490"/>
            </a:xfrm>
            <a:custGeom>
              <a:avLst/>
              <a:gdLst>
                <a:gd name="T0" fmla="*/ 125 w 125"/>
                <a:gd name="T1" fmla="*/ 0 h 1490"/>
                <a:gd name="T2" fmla="*/ 45 w 125"/>
                <a:gd name="T3" fmla="*/ 1490 h 1490"/>
                <a:gd name="T4" fmla="*/ 0 w 125"/>
                <a:gd name="T5" fmla="*/ 1490 h 1490"/>
                <a:gd name="T6" fmla="*/ 78 w 125"/>
                <a:gd name="T7" fmla="*/ 0 h 1490"/>
                <a:gd name="T8" fmla="*/ 125 w 125"/>
                <a:gd name="T9" fmla="*/ 0 h 1490"/>
                <a:gd name="T10" fmla="*/ 125 w 125"/>
                <a:gd name="T11" fmla="*/ 0 h 14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1490"/>
                <a:gd name="T20" fmla="*/ 125 w 125"/>
                <a:gd name="T21" fmla="*/ 1490 h 14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1490">
                  <a:moveTo>
                    <a:pt x="125" y="0"/>
                  </a:moveTo>
                  <a:lnTo>
                    <a:pt x="45" y="1490"/>
                  </a:lnTo>
                  <a:lnTo>
                    <a:pt x="0" y="1490"/>
                  </a:lnTo>
                  <a:lnTo>
                    <a:pt x="78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07" name="Freeform 242"/>
            <p:cNvSpPr>
              <a:spLocks/>
            </p:cNvSpPr>
            <p:nvPr/>
          </p:nvSpPr>
          <p:spPr bwMode="auto">
            <a:xfrm>
              <a:off x="2564" y="1412"/>
              <a:ext cx="434" cy="83"/>
            </a:xfrm>
            <a:custGeom>
              <a:avLst/>
              <a:gdLst>
                <a:gd name="T0" fmla="*/ 0 w 434"/>
                <a:gd name="T1" fmla="*/ 33 h 83"/>
                <a:gd name="T2" fmla="*/ 434 w 434"/>
                <a:gd name="T3" fmla="*/ 0 h 83"/>
                <a:gd name="T4" fmla="*/ 422 w 434"/>
                <a:gd name="T5" fmla="*/ 52 h 83"/>
                <a:gd name="T6" fmla="*/ 7 w 434"/>
                <a:gd name="T7" fmla="*/ 83 h 83"/>
                <a:gd name="T8" fmla="*/ 0 w 434"/>
                <a:gd name="T9" fmla="*/ 33 h 83"/>
                <a:gd name="T10" fmla="*/ 0 w 434"/>
                <a:gd name="T11" fmla="*/ 3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4"/>
                <a:gd name="T19" fmla="*/ 0 h 83"/>
                <a:gd name="T20" fmla="*/ 434 w 434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4" h="83">
                  <a:moveTo>
                    <a:pt x="0" y="33"/>
                  </a:moveTo>
                  <a:lnTo>
                    <a:pt x="434" y="0"/>
                  </a:lnTo>
                  <a:lnTo>
                    <a:pt x="422" y="52"/>
                  </a:lnTo>
                  <a:lnTo>
                    <a:pt x="7" y="8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08" name="Freeform 243"/>
            <p:cNvSpPr>
              <a:spLocks/>
            </p:cNvSpPr>
            <p:nvPr/>
          </p:nvSpPr>
          <p:spPr bwMode="auto">
            <a:xfrm>
              <a:off x="2564" y="1403"/>
              <a:ext cx="419" cy="389"/>
            </a:xfrm>
            <a:custGeom>
              <a:avLst/>
              <a:gdLst>
                <a:gd name="T0" fmla="*/ 16 w 419"/>
                <a:gd name="T1" fmla="*/ 9 h 389"/>
                <a:gd name="T2" fmla="*/ 0 w 419"/>
                <a:gd name="T3" fmla="*/ 389 h 389"/>
                <a:gd name="T4" fmla="*/ 372 w 419"/>
                <a:gd name="T5" fmla="*/ 249 h 389"/>
                <a:gd name="T6" fmla="*/ 419 w 419"/>
                <a:gd name="T7" fmla="*/ 33 h 389"/>
                <a:gd name="T8" fmla="*/ 365 w 419"/>
                <a:gd name="T9" fmla="*/ 38 h 389"/>
                <a:gd name="T10" fmla="*/ 332 w 419"/>
                <a:gd name="T11" fmla="*/ 211 h 389"/>
                <a:gd name="T12" fmla="*/ 68 w 419"/>
                <a:gd name="T13" fmla="*/ 306 h 389"/>
                <a:gd name="T14" fmla="*/ 78 w 419"/>
                <a:gd name="T15" fmla="*/ 0 h 389"/>
                <a:gd name="T16" fmla="*/ 16 w 419"/>
                <a:gd name="T17" fmla="*/ 9 h 389"/>
                <a:gd name="T18" fmla="*/ 16 w 419"/>
                <a:gd name="T19" fmla="*/ 9 h 3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9"/>
                <a:gd name="T31" fmla="*/ 0 h 389"/>
                <a:gd name="T32" fmla="*/ 419 w 419"/>
                <a:gd name="T33" fmla="*/ 389 h 3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9" h="389">
                  <a:moveTo>
                    <a:pt x="16" y="9"/>
                  </a:moveTo>
                  <a:lnTo>
                    <a:pt x="0" y="389"/>
                  </a:lnTo>
                  <a:lnTo>
                    <a:pt x="372" y="249"/>
                  </a:lnTo>
                  <a:lnTo>
                    <a:pt x="419" y="33"/>
                  </a:lnTo>
                  <a:lnTo>
                    <a:pt x="365" y="38"/>
                  </a:lnTo>
                  <a:lnTo>
                    <a:pt x="332" y="211"/>
                  </a:lnTo>
                  <a:lnTo>
                    <a:pt x="68" y="306"/>
                  </a:lnTo>
                  <a:lnTo>
                    <a:pt x="78" y="0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09" name="Freeform 244"/>
            <p:cNvSpPr>
              <a:spLocks/>
            </p:cNvSpPr>
            <p:nvPr/>
          </p:nvSpPr>
          <p:spPr bwMode="auto">
            <a:xfrm>
              <a:off x="368" y="1718"/>
              <a:ext cx="2132" cy="259"/>
            </a:xfrm>
            <a:custGeom>
              <a:avLst/>
              <a:gdLst>
                <a:gd name="T0" fmla="*/ 16 w 2132"/>
                <a:gd name="T1" fmla="*/ 211 h 259"/>
                <a:gd name="T2" fmla="*/ 2132 w 2132"/>
                <a:gd name="T3" fmla="*/ 0 h 259"/>
                <a:gd name="T4" fmla="*/ 2120 w 2132"/>
                <a:gd name="T5" fmla="*/ 50 h 259"/>
                <a:gd name="T6" fmla="*/ 0 w 2132"/>
                <a:gd name="T7" fmla="*/ 259 h 259"/>
                <a:gd name="T8" fmla="*/ 16 w 2132"/>
                <a:gd name="T9" fmla="*/ 211 h 259"/>
                <a:gd name="T10" fmla="*/ 16 w 2132"/>
                <a:gd name="T11" fmla="*/ 211 h 2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32"/>
                <a:gd name="T19" fmla="*/ 0 h 259"/>
                <a:gd name="T20" fmla="*/ 2132 w 2132"/>
                <a:gd name="T21" fmla="*/ 259 h 2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32" h="259">
                  <a:moveTo>
                    <a:pt x="16" y="211"/>
                  </a:moveTo>
                  <a:lnTo>
                    <a:pt x="2132" y="0"/>
                  </a:lnTo>
                  <a:lnTo>
                    <a:pt x="2120" y="50"/>
                  </a:lnTo>
                  <a:lnTo>
                    <a:pt x="0" y="259"/>
                  </a:lnTo>
                  <a:lnTo>
                    <a:pt x="16" y="2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10" name="Freeform 245"/>
            <p:cNvSpPr>
              <a:spLocks/>
            </p:cNvSpPr>
            <p:nvPr/>
          </p:nvSpPr>
          <p:spPr bwMode="auto">
            <a:xfrm>
              <a:off x="247" y="1920"/>
              <a:ext cx="2494" cy="365"/>
            </a:xfrm>
            <a:custGeom>
              <a:avLst/>
              <a:gdLst>
                <a:gd name="T0" fmla="*/ 11 w 2494"/>
                <a:gd name="T1" fmla="*/ 301 h 365"/>
                <a:gd name="T2" fmla="*/ 30 w 2494"/>
                <a:gd name="T3" fmla="*/ 297 h 365"/>
                <a:gd name="T4" fmla="*/ 61 w 2494"/>
                <a:gd name="T5" fmla="*/ 294 h 365"/>
                <a:gd name="T6" fmla="*/ 104 w 2494"/>
                <a:gd name="T7" fmla="*/ 287 h 365"/>
                <a:gd name="T8" fmla="*/ 156 w 2494"/>
                <a:gd name="T9" fmla="*/ 280 h 365"/>
                <a:gd name="T10" fmla="*/ 220 w 2494"/>
                <a:gd name="T11" fmla="*/ 273 h 365"/>
                <a:gd name="T12" fmla="*/ 294 w 2494"/>
                <a:gd name="T13" fmla="*/ 263 h 365"/>
                <a:gd name="T14" fmla="*/ 374 w 2494"/>
                <a:gd name="T15" fmla="*/ 254 h 365"/>
                <a:gd name="T16" fmla="*/ 464 w 2494"/>
                <a:gd name="T17" fmla="*/ 244 h 365"/>
                <a:gd name="T18" fmla="*/ 557 w 2494"/>
                <a:gd name="T19" fmla="*/ 230 h 365"/>
                <a:gd name="T20" fmla="*/ 659 w 2494"/>
                <a:gd name="T21" fmla="*/ 218 h 365"/>
                <a:gd name="T22" fmla="*/ 763 w 2494"/>
                <a:gd name="T23" fmla="*/ 206 h 365"/>
                <a:gd name="T24" fmla="*/ 872 w 2494"/>
                <a:gd name="T25" fmla="*/ 192 h 365"/>
                <a:gd name="T26" fmla="*/ 984 w 2494"/>
                <a:gd name="T27" fmla="*/ 180 h 365"/>
                <a:gd name="T28" fmla="*/ 1098 w 2494"/>
                <a:gd name="T29" fmla="*/ 166 h 365"/>
                <a:gd name="T30" fmla="*/ 1214 w 2494"/>
                <a:gd name="T31" fmla="*/ 152 h 365"/>
                <a:gd name="T32" fmla="*/ 1328 w 2494"/>
                <a:gd name="T33" fmla="*/ 140 h 365"/>
                <a:gd name="T34" fmla="*/ 1442 w 2494"/>
                <a:gd name="T35" fmla="*/ 123 h 365"/>
                <a:gd name="T36" fmla="*/ 1555 w 2494"/>
                <a:gd name="T37" fmla="*/ 109 h 365"/>
                <a:gd name="T38" fmla="*/ 1664 w 2494"/>
                <a:gd name="T39" fmla="*/ 97 h 365"/>
                <a:gd name="T40" fmla="*/ 1771 w 2494"/>
                <a:gd name="T41" fmla="*/ 83 h 365"/>
                <a:gd name="T42" fmla="*/ 1875 w 2494"/>
                <a:gd name="T43" fmla="*/ 71 h 365"/>
                <a:gd name="T44" fmla="*/ 1975 w 2494"/>
                <a:gd name="T45" fmla="*/ 59 h 365"/>
                <a:gd name="T46" fmla="*/ 2068 w 2494"/>
                <a:gd name="T47" fmla="*/ 50 h 365"/>
                <a:gd name="T48" fmla="*/ 2153 w 2494"/>
                <a:gd name="T49" fmla="*/ 38 h 365"/>
                <a:gd name="T50" fmla="*/ 2231 w 2494"/>
                <a:gd name="T51" fmla="*/ 31 h 365"/>
                <a:gd name="T52" fmla="*/ 2300 w 2494"/>
                <a:gd name="T53" fmla="*/ 21 h 365"/>
                <a:gd name="T54" fmla="*/ 2362 w 2494"/>
                <a:gd name="T55" fmla="*/ 14 h 365"/>
                <a:gd name="T56" fmla="*/ 2411 w 2494"/>
                <a:gd name="T57" fmla="*/ 7 h 365"/>
                <a:gd name="T58" fmla="*/ 2449 w 2494"/>
                <a:gd name="T59" fmla="*/ 2 h 365"/>
                <a:gd name="T60" fmla="*/ 2478 w 2494"/>
                <a:gd name="T61" fmla="*/ 0 h 365"/>
                <a:gd name="T62" fmla="*/ 2492 w 2494"/>
                <a:gd name="T63" fmla="*/ 0 h 365"/>
                <a:gd name="T64" fmla="*/ 2494 w 2494"/>
                <a:gd name="T65" fmla="*/ 57 h 365"/>
                <a:gd name="T66" fmla="*/ 9 w 2494"/>
                <a:gd name="T67" fmla="*/ 304 h 3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494"/>
                <a:gd name="T103" fmla="*/ 0 h 365"/>
                <a:gd name="T104" fmla="*/ 2494 w 2494"/>
                <a:gd name="T105" fmla="*/ 365 h 3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494" h="365">
                  <a:moveTo>
                    <a:pt x="9" y="304"/>
                  </a:moveTo>
                  <a:lnTo>
                    <a:pt x="11" y="301"/>
                  </a:lnTo>
                  <a:lnTo>
                    <a:pt x="19" y="301"/>
                  </a:lnTo>
                  <a:lnTo>
                    <a:pt x="30" y="297"/>
                  </a:lnTo>
                  <a:lnTo>
                    <a:pt x="45" y="297"/>
                  </a:lnTo>
                  <a:lnTo>
                    <a:pt x="61" y="294"/>
                  </a:lnTo>
                  <a:lnTo>
                    <a:pt x="80" y="292"/>
                  </a:lnTo>
                  <a:lnTo>
                    <a:pt x="104" y="287"/>
                  </a:lnTo>
                  <a:lnTo>
                    <a:pt x="130" y="285"/>
                  </a:lnTo>
                  <a:lnTo>
                    <a:pt x="156" y="280"/>
                  </a:lnTo>
                  <a:lnTo>
                    <a:pt x="187" y="275"/>
                  </a:lnTo>
                  <a:lnTo>
                    <a:pt x="220" y="273"/>
                  </a:lnTo>
                  <a:lnTo>
                    <a:pt x="258" y="268"/>
                  </a:lnTo>
                  <a:lnTo>
                    <a:pt x="294" y="263"/>
                  </a:lnTo>
                  <a:lnTo>
                    <a:pt x="334" y="259"/>
                  </a:lnTo>
                  <a:lnTo>
                    <a:pt x="374" y="254"/>
                  </a:lnTo>
                  <a:lnTo>
                    <a:pt x="419" y="249"/>
                  </a:lnTo>
                  <a:lnTo>
                    <a:pt x="464" y="244"/>
                  </a:lnTo>
                  <a:lnTo>
                    <a:pt x="510" y="237"/>
                  </a:lnTo>
                  <a:lnTo>
                    <a:pt x="557" y="230"/>
                  </a:lnTo>
                  <a:lnTo>
                    <a:pt x="607" y="225"/>
                  </a:lnTo>
                  <a:lnTo>
                    <a:pt x="659" y="218"/>
                  </a:lnTo>
                  <a:lnTo>
                    <a:pt x="711" y="213"/>
                  </a:lnTo>
                  <a:lnTo>
                    <a:pt x="763" y="206"/>
                  </a:lnTo>
                  <a:lnTo>
                    <a:pt x="818" y="202"/>
                  </a:lnTo>
                  <a:lnTo>
                    <a:pt x="872" y="192"/>
                  </a:lnTo>
                  <a:lnTo>
                    <a:pt x="927" y="187"/>
                  </a:lnTo>
                  <a:lnTo>
                    <a:pt x="984" y="180"/>
                  </a:lnTo>
                  <a:lnTo>
                    <a:pt x="1041" y="173"/>
                  </a:lnTo>
                  <a:lnTo>
                    <a:pt x="1098" y="166"/>
                  </a:lnTo>
                  <a:lnTo>
                    <a:pt x="1155" y="159"/>
                  </a:lnTo>
                  <a:lnTo>
                    <a:pt x="1214" y="152"/>
                  </a:lnTo>
                  <a:lnTo>
                    <a:pt x="1273" y="147"/>
                  </a:lnTo>
                  <a:lnTo>
                    <a:pt x="1328" y="140"/>
                  </a:lnTo>
                  <a:lnTo>
                    <a:pt x="1385" y="130"/>
                  </a:lnTo>
                  <a:lnTo>
                    <a:pt x="1442" y="123"/>
                  </a:lnTo>
                  <a:lnTo>
                    <a:pt x="1498" y="119"/>
                  </a:lnTo>
                  <a:lnTo>
                    <a:pt x="1555" y="109"/>
                  </a:lnTo>
                  <a:lnTo>
                    <a:pt x="1612" y="104"/>
                  </a:lnTo>
                  <a:lnTo>
                    <a:pt x="1664" y="97"/>
                  </a:lnTo>
                  <a:lnTo>
                    <a:pt x="1721" y="92"/>
                  </a:lnTo>
                  <a:lnTo>
                    <a:pt x="1771" y="83"/>
                  </a:lnTo>
                  <a:lnTo>
                    <a:pt x="1826" y="78"/>
                  </a:lnTo>
                  <a:lnTo>
                    <a:pt x="1875" y="71"/>
                  </a:lnTo>
                  <a:lnTo>
                    <a:pt x="1928" y="66"/>
                  </a:lnTo>
                  <a:lnTo>
                    <a:pt x="1975" y="59"/>
                  </a:lnTo>
                  <a:lnTo>
                    <a:pt x="2023" y="54"/>
                  </a:lnTo>
                  <a:lnTo>
                    <a:pt x="2068" y="50"/>
                  </a:lnTo>
                  <a:lnTo>
                    <a:pt x="2113" y="45"/>
                  </a:lnTo>
                  <a:lnTo>
                    <a:pt x="2153" y="38"/>
                  </a:lnTo>
                  <a:lnTo>
                    <a:pt x="2193" y="33"/>
                  </a:lnTo>
                  <a:lnTo>
                    <a:pt x="2231" y="31"/>
                  </a:lnTo>
                  <a:lnTo>
                    <a:pt x="2269" y="26"/>
                  </a:lnTo>
                  <a:lnTo>
                    <a:pt x="2300" y="21"/>
                  </a:lnTo>
                  <a:lnTo>
                    <a:pt x="2333" y="17"/>
                  </a:lnTo>
                  <a:lnTo>
                    <a:pt x="2362" y="14"/>
                  </a:lnTo>
                  <a:lnTo>
                    <a:pt x="2388" y="12"/>
                  </a:lnTo>
                  <a:lnTo>
                    <a:pt x="2411" y="7"/>
                  </a:lnTo>
                  <a:lnTo>
                    <a:pt x="2433" y="5"/>
                  </a:lnTo>
                  <a:lnTo>
                    <a:pt x="2449" y="2"/>
                  </a:lnTo>
                  <a:lnTo>
                    <a:pt x="2466" y="2"/>
                  </a:lnTo>
                  <a:lnTo>
                    <a:pt x="2478" y="0"/>
                  </a:lnTo>
                  <a:lnTo>
                    <a:pt x="2487" y="0"/>
                  </a:lnTo>
                  <a:lnTo>
                    <a:pt x="2492" y="0"/>
                  </a:lnTo>
                  <a:lnTo>
                    <a:pt x="2494" y="0"/>
                  </a:lnTo>
                  <a:lnTo>
                    <a:pt x="2494" y="57"/>
                  </a:lnTo>
                  <a:lnTo>
                    <a:pt x="0" y="365"/>
                  </a:lnTo>
                  <a:lnTo>
                    <a:pt x="9" y="3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11" name="Freeform 246"/>
            <p:cNvSpPr>
              <a:spLocks/>
            </p:cNvSpPr>
            <p:nvPr/>
          </p:nvSpPr>
          <p:spPr bwMode="auto">
            <a:xfrm>
              <a:off x="2727" y="451"/>
              <a:ext cx="83" cy="990"/>
            </a:xfrm>
            <a:custGeom>
              <a:avLst/>
              <a:gdLst>
                <a:gd name="T0" fmla="*/ 31 w 83"/>
                <a:gd name="T1" fmla="*/ 0 h 990"/>
                <a:gd name="T2" fmla="*/ 0 w 83"/>
                <a:gd name="T3" fmla="*/ 985 h 990"/>
                <a:gd name="T4" fmla="*/ 48 w 83"/>
                <a:gd name="T5" fmla="*/ 990 h 990"/>
                <a:gd name="T6" fmla="*/ 83 w 83"/>
                <a:gd name="T7" fmla="*/ 0 h 990"/>
                <a:gd name="T8" fmla="*/ 31 w 83"/>
                <a:gd name="T9" fmla="*/ 0 h 990"/>
                <a:gd name="T10" fmla="*/ 31 w 83"/>
                <a:gd name="T11" fmla="*/ 0 h 9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990"/>
                <a:gd name="T20" fmla="*/ 83 w 83"/>
                <a:gd name="T21" fmla="*/ 990 h 9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990">
                  <a:moveTo>
                    <a:pt x="31" y="0"/>
                  </a:moveTo>
                  <a:lnTo>
                    <a:pt x="0" y="985"/>
                  </a:lnTo>
                  <a:lnTo>
                    <a:pt x="48" y="990"/>
                  </a:lnTo>
                  <a:lnTo>
                    <a:pt x="83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12" name="Freeform 247"/>
            <p:cNvSpPr>
              <a:spLocks/>
            </p:cNvSpPr>
            <p:nvPr/>
          </p:nvSpPr>
          <p:spPr bwMode="auto">
            <a:xfrm>
              <a:off x="2711" y="1683"/>
              <a:ext cx="64" cy="289"/>
            </a:xfrm>
            <a:custGeom>
              <a:avLst/>
              <a:gdLst>
                <a:gd name="T0" fmla="*/ 7 w 64"/>
                <a:gd name="T1" fmla="*/ 11 h 289"/>
                <a:gd name="T2" fmla="*/ 0 w 64"/>
                <a:gd name="T3" fmla="*/ 284 h 289"/>
                <a:gd name="T4" fmla="*/ 49 w 64"/>
                <a:gd name="T5" fmla="*/ 289 h 289"/>
                <a:gd name="T6" fmla="*/ 64 w 64"/>
                <a:gd name="T7" fmla="*/ 0 h 289"/>
                <a:gd name="T8" fmla="*/ 7 w 64"/>
                <a:gd name="T9" fmla="*/ 11 h 289"/>
                <a:gd name="T10" fmla="*/ 7 w 64"/>
                <a:gd name="T11" fmla="*/ 11 h 2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4"/>
                <a:gd name="T19" fmla="*/ 0 h 289"/>
                <a:gd name="T20" fmla="*/ 64 w 64"/>
                <a:gd name="T21" fmla="*/ 289 h 2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4" h="289">
                  <a:moveTo>
                    <a:pt x="7" y="11"/>
                  </a:moveTo>
                  <a:lnTo>
                    <a:pt x="0" y="284"/>
                  </a:lnTo>
                  <a:lnTo>
                    <a:pt x="49" y="289"/>
                  </a:lnTo>
                  <a:lnTo>
                    <a:pt x="64" y="0"/>
                  </a:lnTo>
                  <a:lnTo>
                    <a:pt x="7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13" name="Freeform 248"/>
            <p:cNvSpPr>
              <a:spLocks/>
            </p:cNvSpPr>
            <p:nvPr/>
          </p:nvSpPr>
          <p:spPr bwMode="auto">
            <a:xfrm>
              <a:off x="2616" y="679"/>
              <a:ext cx="64" cy="73"/>
            </a:xfrm>
            <a:custGeom>
              <a:avLst/>
              <a:gdLst>
                <a:gd name="T0" fmla="*/ 7 w 64"/>
                <a:gd name="T1" fmla="*/ 66 h 73"/>
                <a:gd name="T2" fmla="*/ 5 w 64"/>
                <a:gd name="T3" fmla="*/ 64 h 73"/>
                <a:gd name="T4" fmla="*/ 5 w 64"/>
                <a:gd name="T5" fmla="*/ 59 h 73"/>
                <a:gd name="T6" fmla="*/ 2 w 64"/>
                <a:gd name="T7" fmla="*/ 52 h 73"/>
                <a:gd name="T8" fmla="*/ 2 w 64"/>
                <a:gd name="T9" fmla="*/ 42 h 73"/>
                <a:gd name="T10" fmla="*/ 0 w 64"/>
                <a:gd name="T11" fmla="*/ 33 h 73"/>
                <a:gd name="T12" fmla="*/ 5 w 64"/>
                <a:gd name="T13" fmla="*/ 23 h 73"/>
                <a:gd name="T14" fmla="*/ 9 w 64"/>
                <a:gd name="T15" fmla="*/ 12 h 73"/>
                <a:gd name="T16" fmla="*/ 19 w 64"/>
                <a:gd name="T17" fmla="*/ 4 h 73"/>
                <a:gd name="T18" fmla="*/ 31 w 64"/>
                <a:gd name="T19" fmla="*/ 0 h 73"/>
                <a:gd name="T20" fmla="*/ 40 w 64"/>
                <a:gd name="T21" fmla="*/ 2 h 73"/>
                <a:gd name="T22" fmla="*/ 47 w 64"/>
                <a:gd name="T23" fmla="*/ 12 h 73"/>
                <a:gd name="T24" fmla="*/ 54 w 64"/>
                <a:gd name="T25" fmla="*/ 23 h 73"/>
                <a:gd name="T26" fmla="*/ 57 w 64"/>
                <a:gd name="T27" fmla="*/ 35 h 73"/>
                <a:gd name="T28" fmla="*/ 61 w 64"/>
                <a:gd name="T29" fmla="*/ 50 h 73"/>
                <a:gd name="T30" fmla="*/ 64 w 64"/>
                <a:gd name="T31" fmla="*/ 57 h 73"/>
                <a:gd name="T32" fmla="*/ 64 w 64"/>
                <a:gd name="T33" fmla="*/ 61 h 73"/>
                <a:gd name="T34" fmla="*/ 61 w 64"/>
                <a:gd name="T35" fmla="*/ 61 h 73"/>
                <a:gd name="T36" fmla="*/ 54 w 64"/>
                <a:gd name="T37" fmla="*/ 64 h 73"/>
                <a:gd name="T38" fmla="*/ 47 w 64"/>
                <a:gd name="T39" fmla="*/ 69 h 73"/>
                <a:gd name="T40" fmla="*/ 38 w 64"/>
                <a:gd name="T41" fmla="*/ 71 h 73"/>
                <a:gd name="T42" fmla="*/ 28 w 64"/>
                <a:gd name="T43" fmla="*/ 73 h 73"/>
                <a:gd name="T44" fmla="*/ 19 w 64"/>
                <a:gd name="T45" fmla="*/ 73 h 73"/>
                <a:gd name="T46" fmla="*/ 9 w 64"/>
                <a:gd name="T47" fmla="*/ 71 h 73"/>
                <a:gd name="T48" fmla="*/ 7 w 64"/>
                <a:gd name="T49" fmla="*/ 66 h 73"/>
                <a:gd name="T50" fmla="*/ 7 w 64"/>
                <a:gd name="T51" fmla="*/ 66 h 7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4"/>
                <a:gd name="T79" fmla="*/ 0 h 73"/>
                <a:gd name="T80" fmla="*/ 64 w 64"/>
                <a:gd name="T81" fmla="*/ 73 h 7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4" h="73">
                  <a:moveTo>
                    <a:pt x="7" y="66"/>
                  </a:moveTo>
                  <a:lnTo>
                    <a:pt x="5" y="64"/>
                  </a:lnTo>
                  <a:lnTo>
                    <a:pt x="5" y="59"/>
                  </a:lnTo>
                  <a:lnTo>
                    <a:pt x="2" y="52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5" y="23"/>
                  </a:lnTo>
                  <a:lnTo>
                    <a:pt x="9" y="12"/>
                  </a:lnTo>
                  <a:lnTo>
                    <a:pt x="19" y="4"/>
                  </a:lnTo>
                  <a:lnTo>
                    <a:pt x="31" y="0"/>
                  </a:lnTo>
                  <a:lnTo>
                    <a:pt x="40" y="2"/>
                  </a:lnTo>
                  <a:lnTo>
                    <a:pt x="47" y="12"/>
                  </a:lnTo>
                  <a:lnTo>
                    <a:pt x="54" y="23"/>
                  </a:lnTo>
                  <a:lnTo>
                    <a:pt x="57" y="35"/>
                  </a:lnTo>
                  <a:lnTo>
                    <a:pt x="61" y="50"/>
                  </a:lnTo>
                  <a:lnTo>
                    <a:pt x="64" y="57"/>
                  </a:lnTo>
                  <a:lnTo>
                    <a:pt x="64" y="61"/>
                  </a:lnTo>
                  <a:lnTo>
                    <a:pt x="61" y="61"/>
                  </a:lnTo>
                  <a:lnTo>
                    <a:pt x="54" y="64"/>
                  </a:lnTo>
                  <a:lnTo>
                    <a:pt x="47" y="69"/>
                  </a:lnTo>
                  <a:lnTo>
                    <a:pt x="38" y="71"/>
                  </a:lnTo>
                  <a:lnTo>
                    <a:pt x="28" y="73"/>
                  </a:lnTo>
                  <a:lnTo>
                    <a:pt x="19" y="73"/>
                  </a:lnTo>
                  <a:lnTo>
                    <a:pt x="9" y="71"/>
                  </a:lnTo>
                  <a:lnTo>
                    <a:pt x="7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14" name="Freeform 249"/>
            <p:cNvSpPr>
              <a:spLocks/>
            </p:cNvSpPr>
            <p:nvPr/>
          </p:nvSpPr>
          <p:spPr bwMode="auto">
            <a:xfrm>
              <a:off x="2583" y="904"/>
              <a:ext cx="71" cy="74"/>
            </a:xfrm>
            <a:custGeom>
              <a:avLst/>
              <a:gdLst>
                <a:gd name="T0" fmla="*/ 4 w 71"/>
                <a:gd name="T1" fmla="*/ 57 h 74"/>
                <a:gd name="T2" fmla="*/ 4 w 71"/>
                <a:gd name="T3" fmla="*/ 55 h 74"/>
                <a:gd name="T4" fmla="*/ 2 w 71"/>
                <a:gd name="T5" fmla="*/ 48 h 74"/>
                <a:gd name="T6" fmla="*/ 0 w 71"/>
                <a:gd name="T7" fmla="*/ 38 h 74"/>
                <a:gd name="T8" fmla="*/ 2 w 71"/>
                <a:gd name="T9" fmla="*/ 29 h 74"/>
                <a:gd name="T10" fmla="*/ 4 w 71"/>
                <a:gd name="T11" fmla="*/ 17 h 74"/>
                <a:gd name="T12" fmla="*/ 9 w 71"/>
                <a:gd name="T13" fmla="*/ 10 h 74"/>
                <a:gd name="T14" fmla="*/ 14 w 71"/>
                <a:gd name="T15" fmla="*/ 5 h 74"/>
                <a:gd name="T16" fmla="*/ 19 w 71"/>
                <a:gd name="T17" fmla="*/ 3 h 74"/>
                <a:gd name="T18" fmla="*/ 26 w 71"/>
                <a:gd name="T19" fmla="*/ 0 h 74"/>
                <a:gd name="T20" fmla="*/ 35 w 71"/>
                <a:gd name="T21" fmla="*/ 0 h 74"/>
                <a:gd name="T22" fmla="*/ 42 w 71"/>
                <a:gd name="T23" fmla="*/ 0 h 74"/>
                <a:gd name="T24" fmla="*/ 49 w 71"/>
                <a:gd name="T25" fmla="*/ 3 h 74"/>
                <a:gd name="T26" fmla="*/ 56 w 71"/>
                <a:gd name="T27" fmla="*/ 5 h 74"/>
                <a:gd name="T28" fmla="*/ 61 w 71"/>
                <a:gd name="T29" fmla="*/ 10 h 74"/>
                <a:gd name="T30" fmla="*/ 68 w 71"/>
                <a:gd name="T31" fmla="*/ 19 h 74"/>
                <a:gd name="T32" fmla="*/ 71 w 71"/>
                <a:gd name="T33" fmla="*/ 31 h 74"/>
                <a:gd name="T34" fmla="*/ 71 w 71"/>
                <a:gd name="T35" fmla="*/ 43 h 74"/>
                <a:gd name="T36" fmla="*/ 68 w 71"/>
                <a:gd name="T37" fmla="*/ 55 h 74"/>
                <a:gd name="T38" fmla="*/ 66 w 71"/>
                <a:gd name="T39" fmla="*/ 62 h 74"/>
                <a:gd name="T40" fmla="*/ 59 w 71"/>
                <a:gd name="T41" fmla="*/ 67 h 74"/>
                <a:gd name="T42" fmla="*/ 49 w 71"/>
                <a:gd name="T43" fmla="*/ 69 h 74"/>
                <a:gd name="T44" fmla="*/ 42 w 71"/>
                <a:gd name="T45" fmla="*/ 71 h 74"/>
                <a:gd name="T46" fmla="*/ 35 w 71"/>
                <a:gd name="T47" fmla="*/ 71 h 74"/>
                <a:gd name="T48" fmla="*/ 28 w 71"/>
                <a:gd name="T49" fmla="*/ 74 h 74"/>
                <a:gd name="T50" fmla="*/ 21 w 71"/>
                <a:gd name="T51" fmla="*/ 71 h 74"/>
                <a:gd name="T52" fmla="*/ 14 w 71"/>
                <a:gd name="T53" fmla="*/ 69 h 74"/>
                <a:gd name="T54" fmla="*/ 9 w 71"/>
                <a:gd name="T55" fmla="*/ 64 h 74"/>
                <a:gd name="T56" fmla="*/ 4 w 71"/>
                <a:gd name="T57" fmla="*/ 57 h 74"/>
                <a:gd name="T58" fmla="*/ 4 w 71"/>
                <a:gd name="T59" fmla="*/ 57 h 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1"/>
                <a:gd name="T91" fmla="*/ 0 h 74"/>
                <a:gd name="T92" fmla="*/ 71 w 71"/>
                <a:gd name="T93" fmla="*/ 74 h 7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1" h="74">
                  <a:moveTo>
                    <a:pt x="4" y="57"/>
                  </a:moveTo>
                  <a:lnTo>
                    <a:pt x="4" y="55"/>
                  </a:lnTo>
                  <a:lnTo>
                    <a:pt x="2" y="48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4" y="17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9" y="3"/>
                  </a:lnTo>
                  <a:lnTo>
                    <a:pt x="56" y="5"/>
                  </a:lnTo>
                  <a:lnTo>
                    <a:pt x="61" y="10"/>
                  </a:lnTo>
                  <a:lnTo>
                    <a:pt x="68" y="19"/>
                  </a:lnTo>
                  <a:lnTo>
                    <a:pt x="71" y="31"/>
                  </a:lnTo>
                  <a:lnTo>
                    <a:pt x="71" y="43"/>
                  </a:lnTo>
                  <a:lnTo>
                    <a:pt x="68" y="55"/>
                  </a:lnTo>
                  <a:lnTo>
                    <a:pt x="66" y="62"/>
                  </a:lnTo>
                  <a:lnTo>
                    <a:pt x="59" y="67"/>
                  </a:lnTo>
                  <a:lnTo>
                    <a:pt x="49" y="69"/>
                  </a:lnTo>
                  <a:lnTo>
                    <a:pt x="42" y="71"/>
                  </a:lnTo>
                  <a:lnTo>
                    <a:pt x="35" y="71"/>
                  </a:lnTo>
                  <a:lnTo>
                    <a:pt x="28" y="74"/>
                  </a:lnTo>
                  <a:lnTo>
                    <a:pt x="21" y="71"/>
                  </a:lnTo>
                  <a:lnTo>
                    <a:pt x="14" y="69"/>
                  </a:lnTo>
                  <a:lnTo>
                    <a:pt x="9" y="64"/>
                  </a:lnTo>
                  <a:lnTo>
                    <a:pt x="4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15" name="Freeform 250"/>
            <p:cNvSpPr>
              <a:spLocks/>
            </p:cNvSpPr>
            <p:nvPr/>
          </p:nvSpPr>
          <p:spPr bwMode="auto">
            <a:xfrm>
              <a:off x="2666" y="807"/>
              <a:ext cx="59" cy="92"/>
            </a:xfrm>
            <a:custGeom>
              <a:avLst/>
              <a:gdLst>
                <a:gd name="T0" fmla="*/ 4 w 59"/>
                <a:gd name="T1" fmla="*/ 64 h 92"/>
                <a:gd name="T2" fmla="*/ 2 w 59"/>
                <a:gd name="T3" fmla="*/ 59 h 92"/>
                <a:gd name="T4" fmla="*/ 0 w 59"/>
                <a:gd name="T5" fmla="*/ 52 h 92"/>
                <a:gd name="T6" fmla="*/ 0 w 59"/>
                <a:gd name="T7" fmla="*/ 43 h 92"/>
                <a:gd name="T8" fmla="*/ 0 w 59"/>
                <a:gd name="T9" fmla="*/ 31 h 92"/>
                <a:gd name="T10" fmla="*/ 2 w 59"/>
                <a:gd name="T11" fmla="*/ 19 h 92"/>
                <a:gd name="T12" fmla="*/ 11 w 59"/>
                <a:gd name="T13" fmla="*/ 9 h 92"/>
                <a:gd name="T14" fmla="*/ 16 w 59"/>
                <a:gd name="T15" fmla="*/ 5 h 92"/>
                <a:gd name="T16" fmla="*/ 26 w 59"/>
                <a:gd name="T17" fmla="*/ 2 h 92"/>
                <a:gd name="T18" fmla="*/ 35 w 59"/>
                <a:gd name="T19" fmla="*/ 0 h 92"/>
                <a:gd name="T20" fmla="*/ 47 w 59"/>
                <a:gd name="T21" fmla="*/ 0 h 92"/>
                <a:gd name="T22" fmla="*/ 47 w 59"/>
                <a:gd name="T23" fmla="*/ 2 h 92"/>
                <a:gd name="T24" fmla="*/ 49 w 59"/>
                <a:gd name="T25" fmla="*/ 9 h 92"/>
                <a:gd name="T26" fmla="*/ 52 w 59"/>
                <a:gd name="T27" fmla="*/ 12 h 92"/>
                <a:gd name="T28" fmla="*/ 52 w 59"/>
                <a:gd name="T29" fmla="*/ 19 h 92"/>
                <a:gd name="T30" fmla="*/ 54 w 59"/>
                <a:gd name="T31" fmla="*/ 26 h 92"/>
                <a:gd name="T32" fmla="*/ 56 w 59"/>
                <a:gd name="T33" fmla="*/ 33 h 92"/>
                <a:gd name="T34" fmla="*/ 56 w 59"/>
                <a:gd name="T35" fmla="*/ 40 h 92"/>
                <a:gd name="T36" fmla="*/ 59 w 59"/>
                <a:gd name="T37" fmla="*/ 47 h 92"/>
                <a:gd name="T38" fmla="*/ 56 w 59"/>
                <a:gd name="T39" fmla="*/ 54 h 92"/>
                <a:gd name="T40" fmla="*/ 56 w 59"/>
                <a:gd name="T41" fmla="*/ 62 h 92"/>
                <a:gd name="T42" fmla="*/ 54 w 59"/>
                <a:gd name="T43" fmla="*/ 69 h 92"/>
                <a:gd name="T44" fmla="*/ 52 w 59"/>
                <a:gd name="T45" fmla="*/ 76 h 92"/>
                <a:gd name="T46" fmla="*/ 47 w 59"/>
                <a:gd name="T47" fmla="*/ 81 h 92"/>
                <a:gd name="T48" fmla="*/ 45 w 59"/>
                <a:gd name="T49" fmla="*/ 88 h 92"/>
                <a:gd name="T50" fmla="*/ 30 w 59"/>
                <a:gd name="T51" fmla="*/ 92 h 92"/>
                <a:gd name="T52" fmla="*/ 23 w 59"/>
                <a:gd name="T53" fmla="*/ 92 h 92"/>
                <a:gd name="T54" fmla="*/ 14 w 59"/>
                <a:gd name="T55" fmla="*/ 90 h 92"/>
                <a:gd name="T56" fmla="*/ 9 w 59"/>
                <a:gd name="T57" fmla="*/ 85 h 92"/>
                <a:gd name="T58" fmla="*/ 7 w 59"/>
                <a:gd name="T59" fmla="*/ 76 h 92"/>
                <a:gd name="T60" fmla="*/ 4 w 59"/>
                <a:gd name="T61" fmla="*/ 71 h 92"/>
                <a:gd name="T62" fmla="*/ 4 w 59"/>
                <a:gd name="T63" fmla="*/ 66 h 92"/>
                <a:gd name="T64" fmla="*/ 4 w 59"/>
                <a:gd name="T65" fmla="*/ 64 h 92"/>
                <a:gd name="T66" fmla="*/ 4 w 59"/>
                <a:gd name="T67" fmla="*/ 64 h 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9"/>
                <a:gd name="T103" fmla="*/ 0 h 92"/>
                <a:gd name="T104" fmla="*/ 59 w 59"/>
                <a:gd name="T105" fmla="*/ 92 h 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9" h="92">
                  <a:moveTo>
                    <a:pt x="4" y="64"/>
                  </a:moveTo>
                  <a:lnTo>
                    <a:pt x="2" y="59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11" y="9"/>
                  </a:lnTo>
                  <a:lnTo>
                    <a:pt x="16" y="5"/>
                  </a:lnTo>
                  <a:lnTo>
                    <a:pt x="26" y="2"/>
                  </a:lnTo>
                  <a:lnTo>
                    <a:pt x="35" y="0"/>
                  </a:lnTo>
                  <a:lnTo>
                    <a:pt x="47" y="0"/>
                  </a:lnTo>
                  <a:lnTo>
                    <a:pt x="47" y="2"/>
                  </a:lnTo>
                  <a:lnTo>
                    <a:pt x="49" y="9"/>
                  </a:lnTo>
                  <a:lnTo>
                    <a:pt x="52" y="12"/>
                  </a:lnTo>
                  <a:lnTo>
                    <a:pt x="52" y="19"/>
                  </a:lnTo>
                  <a:lnTo>
                    <a:pt x="54" y="26"/>
                  </a:lnTo>
                  <a:lnTo>
                    <a:pt x="56" y="33"/>
                  </a:lnTo>
                  <a:lnTo>
                    <a:pt x="56" y="40"/>
                  </a:lnTo>
                  <a:lnTo>
                    <a:pt x="59" y="47"/>
                  </a:lnTo>
                  <a:lnTo>
                    <a:pt x="56" y="54"/>
                  </a:lnTo>
                  <a:lnTo>
                    <a:pt x="56" y="62"/>
                  </a:lnTo>
                  <a:lnTo>
                    <a:pt x="54" y="69"/>
                  </a:lnTo>
                  <a:lnTo>
                    <a:pt x="52" y="76"/>
                  </a:lnTo>
                  <a:lnTo>
                    <a:pt x="47" y="81"/>
                  </a:lnTo>
                  <a:lnTo>
                    <a:pt x="45" y="88"/>
                  </a:lnTo>
                  <a:lnTo>
                    <a:pt x="30" y="92"/>
                  </a:lnTo>
                  <a:lnTo>
                    <a:pt x="23" y="92"/>
                  </a:lnTo>
                  <a:lnTo>
                    <a:pt x="14" y="90"/>
                  </a:lnTo>
                  <a:lnTo>
                    <a:pt x="9" y="85"/>
                  </a:lnTo>
                  <a:lnTo>
                    <a:pt x="7" y="76"/>
                  </a:lnTo>
                  <a:lnTo>
                    <a:pt x="4" y="71"/>
                  </a:lnTo>
                  <a:lnTo>
                    <a:pt x="4" y="66"/>
                  </a:lnTo>
                  <a:lnTo>
                    <a:pt x="4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16" name="Freeform 251"/>
            <p:cNvSpPr>
              <a:spLocks/>
            </p:cNvSpPr>
            <p:nvPr/>
          </p:nvSpPr>
          <p:spPr bwMode="auto">
            <a:xfrm>
              <a:off x="2651" y="994"/>
              <a:ext cx="62" cy="86"/>
            </a:xfrm>
            <a:custGeom>
              <a:avLst/>
              <a:gdLst>
                <a:gd name="T0" fmla="*/ 0 w 62"/>
                <a:gd name="T1" fmla="*/ 62 h 86"/>
                <a:gd name="T2" fmla="*/ 0 w 62"/>
                <a:gd name="T3" fmla="*/ 60 h 86"/>
                <a:gd name="T4" fmla="*/ 0 w 62"/>
                <a:gd name="T5" fmla="*/ 53 h 86"/>
                <a:gd name="T6" fmla="*/ 0 w 62"/>
                <a:gd name="T7" fmla="*/ 41 h 86"/>
                <a:gd name="T8" fmla="*/ 3 w 62"/>
                <a:gd name="T9" fmla="*/ 29 h 86"/>
                <a:gd name="T10" fmla="*/ 10 w 62"/>
                <a:gd name="T11" fmla="*/ 17 h 86"/>
                <a:gd name="T12" fmla="*/ 17 w 62"/>
                <a:gd name="T13" fmla="*/ 7 h 86"/>
                <a:gd name="T14" fmla="*/ 22 w 62"/>
                <a:gd name="T15" fmla="*/ 3 h 86"/>
                <a:gd name="T16" fmla="*/ 31 w 62"/>
                <a:gd name="T17" fmla="*/ 0 h 86"/>
                <a:gd name="T18" fmla="*/ 38 w 62"/>
                <a:gd name="T19" fmla="*/ 0 h 86"/>
                <a:gd name="T20" fmla="*/ 48 w 62"/>
                <a:gd name="T21" fmla="*/ 0 h 86"/>
                <a:gd name="T22" fmla="*/ 48 w 62"/>
                <a:gd name="T23" fmla="*/ 3 h 86"/>
                <a:gd name="T24" fmla="*/ 53 w 62"/>
                <a:gd name="T25" fmla="*/ 7 h 86"/>
                <a:gd name="T26" fmla="*/ 57 w 62"/>
                <a:gd name="T27" fmla="*/ 15 h 86"/>
                <a:gd name="T28" fmla="*/ 62 w 62"/>
                <a:gd name="T29" fmla="*/ 26 h 86"/>
                <a:gd name="T30" fmla="*/ 62 w 62"/>
                <a:gd name="T31" fmla="*/ 38 h 86"/>
                <a:gd name="T32" fmla="*/ 62 w 62"/>
                <a:gd name="T33" fmla="*/ 53 h 86"/>
                <a:gd name="T34" fmla="*/ 57 w 62"/>
                <a:gd name="T35" fmla="*/ 64 h 86"/>
                <a:gd name="T36" fmla="*/ 48 w 62"/>
                <a:gd name="T37" fmla="*/ 76 h 86"/>
                <a:gd name="T38" fmla="*/ 36 w 62"/>
                <a:gd name="T39" fmla="*/ 83 h 86"/>
                <a:gd name="T40" fmla="*/ 26 w 62"/>
                <a:gd name="T41" fmla="*/ 86 h 86"/>
                <a:gd name="T42" fmla="*/ 17 w 62"/>
                <a:gd name="T43" fmla="*/ 83 h 86"/>
                <a:gd name="T44" fmla="*/ 12 w 62"/>
                <a:gd name="T45" fmla="*/ 81 h 86"/>
                <a:gd name="T46" fmla="*/ 7 w 62"/>
                <a:gd name="T47" fmla="*/ 74 h 86"/>
                <a:gd name="T48" fmla="*/ 3 w 62"/>
                <a:gd name="T49" fmla="*/ 69 h 86"/>
                <a:gd name="T50" fmla="*/ 0 w 62"/>
                <a:gd name="T51" fmla="*/ 64 h 86"/>
                <a:gd name="T52" fmla="*/ 0 w 62"/>
                <a:gd name="T53" fmla="*/ 62 h 86"/>
                <a:gd name="T54" fmla="*/ 0 w 62"/>
                <a:gd name="T55" fmla="*/ 62 h 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2"/>
                <a:gd name="T85" fmla="*/ 0 h 86"/>
                <a:gd name="T86" fmla="*/ 62 w 62"/>
                <a:gd name="T87" fmla="*/ 86 h 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2" h="86">
                  <a:moveTo>
                    <a:pt x="0" y="62"/>
                  </a:moveTo>
                  <a:lnTo>
                    <a:pt x="0" y="60"/>
                  </a:lnTo>
                  <a:lnTo>
                    <a:pt x="0" y="53"/>
                  </a:lnTo>
                  <a:lnTo>
                    <a:pt x="0" y="41"/>
                  </a:lnTo>
                  <a:lnTo>
                    <a:pt x="3" y="29"/>
                  </a:lnTo>
                  <a:lnTo>
                    <a:pt x="10" y="17"/>
                  </a:lnTo>
                  <a:lnTo>
                    <a:pt x="17" y="7"/>
                  </a:lnTo>
                  <a:lnTo>
                    <a:pt x="22" y="3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48" y="3"/>
                  </a:lnTo>
                  <a:lnTo>
                    <a:pt x="53" y="7"/>
                  </a:lnTo>
                  <a:lnTo>
                    <a:pt x="57" y="15"/>
                  </a:lnTo>
                  <a:lnTo>
                    <a:pt x="62" y="26"/>
                  </a:lnTo>
                  <a:lnTo>
                    <a:pt x="62" y="38"/>
                  </a:lnTo>
                  <a:lnTo>
                    <a:pt x="62" y="53"/>
                  </a:lnTo>
                  <a:lnTo>
                    <a:pt x="57" y="64"/>
                  </a:lnTo>
                  <a:lnTo>
                    <a:pt x="48" y="76"/>
                  </a:lnTo>
                  <a:lnTo>
                    <a:pt x="36" y="83"/>
                  </a:lnTo>
                  <a:lnTo>
                    <a:pt x="26" y="86"/>
                  </a:lnTo>
                  <a:lnTo>
                    <a:pt x="17" y="83"/>
                  </a:lnTo>
                  <a:lnTo>
                    <a:pt x="12" y="81"/>
                  </a:lnTo>
                  <a:lnTo>
                    <a:pt x="7" y="74"/>
                  </a:lnTo>
                  <a:lnTo>
                    <a:pt x="3" y="69"/>
                  </a:lnTo>
                  <a:lnTo>
                    <a:pt x="0" y="64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17" name="Freeform 252"/>
            <p:cNvSpPr>
              <a:spLocks/>
            </p:cNvSpPr>
            <p:nvPr/>
          </p:nvSpPr>
          <p:spPr bwMode="auto">
            <a:xfrm>
              <a:off x="2575" y="1092"/>
              <a:ext cx="67" cy="78"/>
            </a:xfrm>
            <a:custGeom>
              <a:avLst/>
              <a:gdLst>
                <a:gd name="T0" fmla="*/ 5 w 67"/>
                <a:gd name="T1" fmla="*/ 61 h 78"/>
                <a:gd name="T2" fmla="*/ 5 w 67"/>
                <a:gd name="T3" fmla="*/ 59 h 78"/>
                <a:gd name="T4" fmla="*/ 3 w 67"/>
                <a:gd name="T5" fmla="*/ 54 h 78"/>
                <a:gd name="T6" fmla="*/ 0 w 67"/>
                <a:gd name="T7" fmla="*/ 45 h 78"/>
                <a:gd name="T8" fmla="*/ 3 w 67"/>
                <a:gd name="T9" fmla="*/ 38 h 78"/>
                <a:gd name="T10" fmla="*/ 3 w 67"/>
                <a:gd name="T11" fmla="*/ 28 h 78"/>
                <a:gd name="T12" fmla="*/ 8 w 67"/>
                <a:gd name="T13" fmla="*/ 16 h 78"/>
                <a:gd name="T14" fmla="*/ 10 w 67"/>
                <a:gd name="T15" fmla="*/ 12 h 78"/>
                <a:gd name="T16" fmla="*/ 15 w 67"/>
                <a:gd name="T17" fmla="*/ 9 h 78"/>
                <a:gd name="T18" fmla="*/ 22 w 67"/>
                <a:gd name="T19" fmla="*/ 4 h 78"/>
                <a:gd name="T20" fmla="*/ 29 w 67"/>
                <a:gd name="T21" fmla="*/ 2 h 78"/>
                <a:gd name="T22" fmla="*/ 41 w 67"/>
                <a:gd name="T23" fmla="*/ 0 h 78"/>
                <a:gd name="T24" fmla="*/ 53 w 67"/>
                <a:gd name="T25" fmla="*/ 4 h 78"/>
                <a:gd name="T26" fmla="*/ 60 w 67"/>
                <a:gd name="T27" fmla="*/ 14 h 78"/>
                <a:gd name="T28" fmla="*/ 67 w 67"/>
                <a:gd name="T29" fmla="*/ 28 h 78"/>
                <a:gd name="T30" fmla="*/ 67 w 67"/>
                <a:gd name="T31" fmla="*/ 40 h 78"/>
                <a:gd name="T32" fmla="*/ 67 w 67"/>
                <a:gd name="T33" fmla="*/ 54 h 78"/>
                <a:gd name="T34" fmla="*/ 64 w 67"/>
                <a:gd name="T35" fmla="*/ 66 h 78"/>
                <a:gd name="T36" fmla="*/ 57 w 67"/>
                <a:gd name="T37" fmla="*/ 76 h 78"/>
                <a:gd name="T38" fmla="*/ 48 w 67"/>
                <a:gd name="T39" fmla="*/ 78 h 78"/>
                <a:gd name="T40" fmla="*/ 38 w 67"/>
                <a:gd name="T41" fmla="*/ 78 h 78"/>
                <a:gd name="T42" fmla="*/ 29 w 67"/>
                <a:gd name="T43" fmla="*/ 76 h 78"/>
                <a:gd name="T44" fmla="*/ 22 w 67"/>
                <a:gd name="T45" fmla="*/ 73 h 78"/>
                <a:gd name="T46" fmla="*/ 15 w 67"/>
                <a:gd name="T47" fmla="*/ 68 h 78"/>
                <a:gd name="T48" fmla="*/ 10 w 67"/>
                <a:gd name="T49" fmla="*/ 64 h 78"/>
                <a:gd name="T50" fmla="*/ 5 w 67"/>
                <a:gd name="T51" fmla="*/ 61 h 78"/>
                <a:gd name="T52" fmla="*/ 5 w 67"/>
                <a:gd name="T53" fmla="*/ 61 h 7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"/>
                <a:gd name="T82" fmla="*/ 0 h 78"/>
                <a:gd name="T83" fmla="*/ 67 w 67"/>
                <a:gd name="T84" fmla="*/ 78 h 7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" h="78">
                  <a:moveTo>
                    <a:pt x="5" y="61"/>
                  </a:moveTo>
                  <a:lnTo>
                    <a:pt x="5" y="59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3" y="38"/>
                  </a:lnTo>
                  <a:lnTo>
                    <a:pt x="3" y="28"/>
                  </a:lnTo>
                  <a:lnTo>
                    <a:pt x="8" y="16"/>
                  </a:lnTo>
                  <a:lnTo>
                    <a:pt x="10" y="12"/>
                  </a:lnTo>
                  <a:lnTo>
                    <a:pt x="15" y="9"/>
                  </a:lnTo>
                  <a:lnTo>
                    <a:pt x="22" y="4"/>
                  </a:lnTo>
                  <a:lnTo>
                    <a:pt x="29" y="2"/>
                  </a:lnTo>
                  <a:lnTo>
                    <a:pt x="41" y="0"/>
                  </a:lnTo>
                  <a:lnTo>
                    <a:pt x="53" y="4"/>
                  </a:lnTo>
                  <a:lnTo>
                    <a:pt x="60" y="14"/>
                  </a:lnTo>
                  <a:lnTo>
                    <a:pt x="67" y="28"/>
                  </a:lnTo>
                  <a:lnTo>
                    <a:pt x="67" y="40"/>
                  </a:lnTo>
                  <a:lnTo>
                    <a:pt x="67" y="54"/>
                  </a:lnTo>
                  <a:lnTo>
                    <a:pt x="64" y="66"/>
                  </a:lnTo>
                  <a:lnTo>
                    <a:pt x="57" y="76"/>
                  </a:lnTo>
                  <a:lnTo>
                    <a:pt x="48" y="78"/>
                  </a:lnTo>
                  <a:lnTo>
                    <a:pt x="38" y="78"/>
                  </a:lnTo>
                  <a:lnTo>
                    <a:pt x="29" y="76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10" y="64"/>
                  </a:lnTo>
                  <a:lnTo>
                    <a:pt x="5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18" name="Freeform 253"/>
            <p:cNvSpPr>
              <a:spLocks/>
            </p:cNvSpPr>
            <p:nvPr/>
          </p:nvSpPr>
          <p:spPr bwMode="auto">
            <a:xfrm>
              <a:off x="2635" y="1203"/>
              <a:ext cx="78" cy="83"/>
            </a:xfrm>
            <a:custGeom>
              <a:avLst/>
              <a:gdLst>
                <a:gd name="T0" fmla="*/ 0 w 78"/>
                <a:gd name="T1" fmla="*/ 45 h 83"/>
                <a:gd name="T2" fmla="*/ 0 w 78"/>
                <a:gd name="T3" fmla="*/ 43 h 83"/>
                <a:gd name="T4" fmla="*/ 0 w 78"/>
                <a:gd name="T5" fmla="*/ 33 h 83"/>
                <a:gd name="T6" fmla="*/ 2 w 78"/>
                <a:gd name="T7" fmla="*/ 24 h 83"/>
                <a:gd name="T8" fmla="*/ 7 w 78"/>
                <a:gd name="T9" fmla="*/ 14 h 83"/>
                <a:gd name="T10" fmla="*/ 12 w 78"/>
                <a:gd name="T11" fmla="*/ 5 h 83"/>
                <a:gd name="T12" fmla="*/ 23 w 78"/>
                <a:gd name="T13" fmla="*/ 0 h 83"/>
                <a:gd name="T14" fmla="*/ 28 w 78"/>
                <a:gd name="T15" fmla="*/ 0 h 83"/>
                <a:gd name="T16" fmla="*/ 35 w 78"/>
                <a:gd name="T17" fmla="*/ 0 h 83"/>
                <a:gd name="T18" fmla="*/ 45 w 78"/>
                <a:gd name="T19" fmla="*/ 3 h 83"/>
                <a:gd name="T20" fmla="*/ 54 w 78"/>
                <a:gd name="T21" fmla="*/ 7 h 83"/>
                <a:gd name="T22" fmla="*/ 61 w 78"/>
                <a:gd name="T23" fmla="*/ 12 h 83"/>
                <a:gd name="T24" fmla="*/ 69 w 78"/>
                <a:gd name="T25" fmla="*/ 17 h 83"/>
                <a:gd name="T26" fmla="*/ 73 w 78"/>
                <a:gd name="T27" fmla="*/ 24 h 83"/>
                <a:gd name="T28" fmla="*/ 78 w 78"/>
                <a:gd name="T29" fmla="*/ 31 h 83"/>
                <a:gd name="T30" fmla="*/ 78 w 78"/>
                <a:gd name="T31" fmla="*/ 43 h 83"/>
                <a:gd name="T32" fmla="*/ 78 w 78"/>
                <a:gd name="T33" fmla="*/ 55 h 83"/>
                <a:gd name="T34" fmla="*/ 71 w 78"/>
                <a:gd name="T35" fmla="*/ 67 h 83"/>
                <a:gd name="T36" fmla="*/ 61 w 78"/>
                <a:gd name="T37" fmla="*/ 74 h 83"/>
                <a:gd name="T38" fmla="*/ 52 w 78"/>
                <a:gd name="T39" fmla="*/ 81 h 83"/>
                <a:gd name="T40" fmla="*/ 45 w 78"/>
                <a:gd name="T41" fmla="*/ 83 h 83"/>
                <a:gd name="T42" fmla="*/ 35 w 78"/>
                <a:gd name="T43" fmla="*/ 81 h 83"/>
                <a:gd name="T44" fmla="*/ 28 w 78"/>
                <a:gd name="T45" fmla="*/ 76 h 83"/>
                <a:gd name="T46" fmla="*/ 19 w 78"/>
                <a:gd name="T47" fmla="*/ 71 h 83"/>
                <a:gd name="T48" fmla="*/ 14 w 78"/>
                <a:gd name="T49" fmla="*/ 64 h 83"/>
                <a:gd name="T50" fmla="*/ 7 w 78"/>
                <a:gd name="T51" fmla="*/ 57 h 83"/>
                <a:gd name="T52" fmla="*/ 4 w 78"/>
                <a:gd name="T53" fmla="*/ 50 h 83"/>
                <a:gd name="T54" fmla="*/ 0 w 78"/>
                <a:gd name="T55" fmla="*/ 45 h 83"/>
                <a:gd name="T56" fmla="*/ 0 w 78"/>
                <a:gd name="T57" fmla="*/ 45 h 8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8"/>
                <a:gd name="T88" fmla="*/ 0 h 83"/>
                <a:gd name="T89" fmla="*/ 78 w 78"/>
                <a:gd name="T90" fmla="*/ 83 h 8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8" h="83">
                  <a:moveTo>
                    <a:pt x="0" y="45"/>
                  </a:moveTo>
                  <a:lnTo>
                    <a:pt x="0" y="43"/>
                  </a:lnTo>
                  <a:lnTo>
                    <a:pt x="0" y="33"/>
                  </a:lnTo>
                  <a:lnTo>
                    <a:pt x="2" y="24"/>
                  </a:lnTo>
                  <a:lnTo>
                    <a:pt x="7" y="14"/>
                  </a:lnTo>
                  <a:lnTo>
                    <a:pt x="12" y="5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5" y="0"/>
                  </a:lnTo>
                  <a:lnTo>
                    <a:pt x="45" y="3"/>
                  </a:lnTo>
                  <a:lnTo>
                    <a:pt x="54" y="7"/>
                  </a:lnTo>
                  <a:lnTo>
                    <a:pt x="61" y="12"/>
                  </a:lnTo>
                  <a:lnTo>
                    <a:pt x="69" y="17"/>
                  </a:lnTo>
                  <a:lnTo>
                    <a:pt x="73" y="24"/>
                  </a:lnTo>
                  <a:lnTo>
                    <a:pt x="78" y="31"/>
                  </a:lnTo>
                  <a:lnTo>
                    <a:pt x="78" y="43"/>
                  </a:lnTo>
                  <a:lnTo>
                    <a:pt x="78" y="55"/>
                  </a:lnTo>
                  <a:lnTo>
                    <a:pt x="71" y="67"/>
                  </a:lnTo>
                  <a:lnTo>
                    <a:pt x="61" y="74"/>
                  </a:lnTo>
                  <a:lnTo>
                    <a:pt x="52" y="81"/>
                  </a:lnTo>
                  <a:lnTo>
                    <a:pt x="45" y="83"/>
                  </a:lnTo>
                  <a:lnTo>
                    <a:pt x="35" y="81"/>
                  </a:lnTo>
                  <a:lnTo>
                    <a:pt x="28" y="76"/>
                  </a:lnTo>
                  <a:lnTo>
                    <a:pt x="19" y="71"/>
                  </a:lnTo>
                  <a:lnTo>
                    <a:pt x="14" y="64"/>
                  </a:lnTo>
                  <a:lnTo>
                    <a:pt x="7" y="57"/>
                  </a:lnTo>
                  <a:lnTo>
                    <a:pt x="4" y="5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19" name="Freeform 254"/>
            <p:cNvSpPr>
              <a:spLocks/>
            </p:cNvSpPr>
            <p:nvPr/>
          </p:nvSpPr>
          <p:spPr bwMode="auto">
            <a:xfrm>
              <a:off x="2561" y="1291"/>
              <a:ext cx="69" cy="71"/>
            </a:xfrm>
            <a:custGeom>
              <a:avLst/>
              <a:gdLst>
                <a:gd name="T0" fmla="*/ 3 w 69"/>
                <a:gd name="T1" fmla="*/ 59 h 71"/>
                <a:gd name="T2" fmla="*/ 3 w 69"/>
                <a:gd name="T3" fmla="*/ 57 h 71"/>
                <a:gd name="T4" fmla="*/ 0 w 69"/>
                <a:gd name="T5" fmla="*/ 50 h 71"/>
                <a:gd name="T6" fmla="*/ 0 w 69"/>
                <a:gd name="T7" fmla="*/ 43 h 71"/>
                <a:gd name="T8" fmla="*/ 0 w 69"/>
                <a:gd name="T9" fmla="*/ 33 h 71"/>
                <a:gd name="T10" fmla="*/ 3 w 69"/>
                <a:gd name="T11" fmla="*/ 21 h 71"/>
                <a:gd name="T12" fmla="*/ 10 w 69"/>
                <a:gd name="T13" fmla="*/ 12 h 71"/>
                <a:gd name="T14" fmla="*/ 14 w 69"/>
                <a:gd name="T15" fmla="*/ 9 h 71"/>
                <a:gd name="T16" fmla="*/ 19 w 69"/>
                <a:gd name="T17" fmla="*/ 5 h 71"/>
                <a:gd name="T18" fmla="*/ 26 w 69"/>
                <a:gd name="T19" fmla="*/ 2 h 71"/>
                <a:gd name="T20" fmla="*/ 38 w 69"/>
                <a:gd name="T21" fmla="*/ 2 h 71"/>
                <a:gd name="T22" fmla="*/ 45 w 69"/>
                <a:gd name="T23" fmla="*/ 0 h 71"/>
                <a:gd name="T24" fmla="*/ 52 w 69"/>
                <a:gd name="T25" fmla="*/ 0 h 71"/>
                <a:gd name="T26" fmla="*/ 60 w 69"/>
                <a:gd name="T27" fmla="*/ 2 h 71"/>
                <a:gd name="T28" fmla="*/ 64 w 69"/>
                <a:gd name="T29" fmla="*/ 5 h 71"/>
                <a:gd name="T30" fmla="*/ 69 w 69"/>
                <a:gd name="T31" fmla="*/ 14 h 71"/>
                <a:gd name="T32" fmla="*/ 69 w 69"/>
                <a:gd name="T33" fmla="*/ 26 h 71"/>
                <a:gd name="T34" fmla="*/ 67 w 69"/>
                <a:gd name="T35" fmla="*/ 38 h 71"/>
                <a:gd name="T36" fmla="*/ 62 w 69"/>
                <a:gd name="T37" fmla="*/ 50 h 71"/>
                <a:gd name="T38" fmla="*/ 52 w 69"/>
                <a:gd name="T39" fmla="*/ 59 h 71"/>
                <a:gd name="T40" fmla="*/ 48 w 69"/>
                <a:gd name="T41" fmla="*/ 64 h 71"/>
                <a:gd name="T42" fmla="*/ 41 w 69"/>
                <a:gd name="T43" fmla="*/ 64 h 71"/>
                <a:gd name="T44" fmla="*/ 31 w 69"/>
                <a:gd name="T45" fmla="*/ 66 h 71"/>
                <a:gd name="T46" fmla="*/ 26 w 69"/>
                <a:gd name="T47" fmla="*/ 69 h 71"/>
                <a:gd name="T48" fmla="*/ 22 w 69"/>
                <a:gd name="T49" fmla="*/ 71 h 71"/>
                <a:gd name="T50" fmla="*/ 14 w 69"/>
                <a:gd name="T51" fmla="*/ 69 h 71"/>
                <a:gd name="T52" fmla="*/ 10 w 69"/>
                <a:gd name="T53" fmla="*/ 69 h 71"/>
                <a:gd name="T54" fmla="*/ 7 w 69"/>
                <a:gd name="T55" fmla="*/ 64 h 71"/>
                <a:gd name="T56" fmla="*/ 3 w 69"/>
                <a:gd name="T57" fmla="*/ 59 h 71"/>
                <a:gd name="T58" fmla="*/ 3 w 69"/>
                <a:gd name="T59" fmla="*/ 59 h 7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71"/>
                <a:gd name="T92" fmla="*/ 69 w 69"/>
                <a:gd name="T93" fmla="*/ 71 h 7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71">
                  <a:moveTo>
                    <a:pt x="3" y="59"/>
                  </a:moveTo>
                  <a:lnTo>
                    <a:pt x="3" y="57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1"/>
                  </a:lnTo>
                  <a:lnTo>
                    <a:pt x="10" y="12"/>
                  </a:lnTo>
                  <a:lnTo>
                    <a:pt x="14" y="9"/>
                  </a:lnTo>
                  <a:lnTo>
                    <a:pt x="19" y="5"/>
                  </a:lnTo>
                  <a:lnTo>
                    <a:pt x="26" y="2"/>
                  </a:lnTo>
                  <a:lnTo>
                    <a:pt x="38" y="2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60" y="2"/>
                  </a:lnTo>
                  <a:lnTo>
                    <a:pt x="64" y="5"/>
                  </a:lnTo>
                  <a:lnTo>
                    <a:pt x="69" y="14"/>
                  </a:lnTo>
                  <a:lnTo>
                    <a:pt x="69" y="26"/>
                  </a:lnTo>
                  <a:lnTo>
                    <a:pt x="67" y="38"/>
                  </a:lnTo>
                  <a:lnTo>
                    <a:pt x="62" y="50"/>
                  </a:lnTo>
                  <a:lnTo>
                    <a:pt x="52" y="59"/>
                  </a:lnTo>
                  <a:lnTo>
                    <a:pt x="48" y="64"/>
                  </a:lnTo>
                  <a:lnTo>
                    <a:pt x="41" y="64"/>
                  </a:lnTo>
                  <a:lnTo>
                    <a:pt x="31" y="66"/>
                  </a:lnTo>
                  <a:lnTo>
                    <a:pt x="26" y="69"/>
                  </a:lnTo>
                  <a:lnTo>
                    <a:pt x="22" y="71"/>
                  </a:lnTo>
                  <a:lnTo>
                    <a:pt x="14" y="69"/>
                  </a:lnTo>
                  <a:lnTo>
                    <a:pt x="10" y="69"/>
                  </a:lnTo>
                  <a:lnTo>
                    <a:pt x="7" y="64"/>
                  </a:lnTo>
                  <a:lnTo>
                    <a:pt x="3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20" name="Freeform 255"/>
            <p:cNvSpPr>
              <a:spLocks/>
            </p:cNvSpPr>
            <p:nvPr/>
          </p:nvSpPr>
          <p:spPr bwMode="auto">
            <a:xfrm>
              <a:off x="757" y="660"/>
              <a:ext cx="277" cy="363"/>
            </a:xfrm>
            <a:custGeom>
              <a:avLst/>
              <a:gdLst>
                <a:gd name="T0" fmla="*/ 116 w 277"/>
                <a:gd name="T1" fmla="*/ 332 h 363"/>
                <a:gd name="T2" fmla="*/ 52 w 277"/>
                <a:gd name="T3" fmla="*/ 154 h 363"/>
                <a:gd name="T4" fmla="*/ 168 w 277"/>
                <a:gd name="T5" fmla="*/ 80 h 363"/>
                <a:gd name="T6" fmla="*/ 230 w 277"/>
                <a:gd name="T7" fmla="*/ 225 h 363"/>
                <a:gd name="T8" fmla="*/ 277 w 277"/>
                <a:gd name="T9" fmla="*/ 197 h 363"/>
                <a:gd name="T10" fmla="*/ 184 w 277"/>
                <a:gd name="T11" fmla="*/ 0 h 363"/>
                <a:gd name="T12" fmla="*/ 0 w 277"/>
                <a:gd name="T13" fmla="*/ 142 h 363"/>
                <a:gd name="T14" fmla="*/ 66 w 277"/>
                <a:gd name="T15" fmla="*/ 363 h 363"/>
                <a:gd name="T16" fmla="*/ 116 w 277"/>
                <a:gd name="T17" fmla="*/ 332 h 363"/>
                <a:gd name="T18" fmla="*/ 116 w 277"/>
                <a:gd name="T19" fmla="*/ 332 h 3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7"/>
                <a:gd name="T31" fmla="*/ 0 h 363"/>
                <a:gd name="T32" fmla="*/ 277 w 277"/>
                <a:gd name="T33" fmla="*/ 363 h 3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7" h="363">
                  <a:moveTo>
                    <a:pt x="116" y="332"/>
                  </a:moveTo>
                  <a:lnTo>
                    <a:pt x="52" y="154"/>
                  </a:lnTo>
                  <a:lnTo>
                    <a:pt x="168" y="80"/>
                  </a:lnTo>
                  <a:lnTo>
                    <a:pt x="230" y="225"/>
                  </a:lnTo>
                  <a:lnTo>
                    <a:pt x="277" y="197"/>
                  </a:lnTo>
                  <a:lnTo>
                    <a:pt x="184" y="0"/>
                  </a:lnTo>
                  <a:lnTo>
                    <a:pt x="0" y="142"/>
                  </a:lnTo>
                  <a:lnTo>
                    <a:pt x="66" y="363"/>
                  </a:lnTo>
                  <a:lnTo>
                    <a:pt x="116" y="3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21" name="Freeform 256"/>
            <p:cNvSpPr>
              <a:spLocks/>
            </p:cNvSpPr>
            <p:nvPr/>
          </p:nvSpPr>
          <p:spPr bwMode="auto">
            <a:xfrm>
              <a:off x="804" y="831"/>
              <a:ext cx="263" cy="235"/>
            </a:xfrm>
            <a:custGeom>
              <a:avLst/>
              <a:gdLst>
                <a:gd name="T0" fmla="*/ 0 w 263"/>
                <a:gd name="T1" fmla="*/ 197 h 235"/>
                <a:gd name="T2" fmla="*/ 239 w 263"/>
                <a:gd name="T3" fmla="*/ 0 h 235"/>
                <a:gd name="T4" fmla="*/ 263 w 263"/>
                <a:gd name="T5" fmla="*/ 49 h 235"/>
                <a:gd name="T6" fmla="*/ 28 w 263"/>
                <a:gd name="T7" fmla="*/ 235 h 235"/>
                <a:gd name="T8" fmla="*/ 0 w 263"/>
                <a:gd name="T9" fmla="*/ 197 h 235"/>
                <a:gd name="T10" fmla="*/ 0 w 263"/>
                <a:gd name="T11" fmla="*/ 197 h 2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3"/>
                <a:gd name="T19" fmla="*/ 0 h 235"/>
                <a:gd name="T20" fmla="*/ 263 w 263"/>
                <a:gd name="T21" fmla="*/ 235 h 2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3" h="235">
                  <a:moveTo>
                    <a:pt x="0" y="197"/>
                  </a:moveTo>
                  <a:lnTo>
                    <a:pt x="239" y="0"/>
                  </a:lnTo>
                  <a:lnTo>
                    <a:pt x="263" y="49"/>
                  </a:lnTo>
                  <a:lnTo>
                    <a:pt x="28" y="235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22" name="Freeform 257"/>
            <p:cNvSpPr>
              <a:spLocks/>
            </p:cNvSpPr>
            <p:nvPr/>
          </p:nvSpPr>
          <p:spPr bwMode="auto">
            <a:xfrm>
              <a:off x="180" y="937"/>
              <a:ext cx="652" cy="1348"/>
            </a:xfrm>
            <a:custGeom>
              <a:avLst/>
              <a:gdLst>
                <a:gd name="T0" fmla="*/ 233 w 652"/>
                <a:gd name="T1" fmla="*/ 1030 h 1348"/>
                <a:gd name="T2" fmla="*/ 230 w 652"/>
                <a:gd name="T3" fmla="*/ 1023 h 1348"/>
                <a:gd name="T4" fmla="*/ 233 w 652"/>
                <a:gd name="T5" fmla="*/ 1004 h 1348"/>
                <a:gd name="T6" fmla="*/ 233 w 652"/>
                <a:gd name="T7" fmla="*/ 990 h 1348"/>
                <a:gd name="T8" fmla="*/ 233 w 652"/>
                <a:gd name="T9" fmla="*/ 976 h 1348"/>
                <a:gd name="T10" fmla="*/ 233 w 652"/>
                <a:gd name="T11" fmla="*/ 954 h 1348"/>
                <a:gd name="T12" fmla="*/ 237 w 652"/>
                <a:gd name="T13" fmla="*/ 935 h 1348"/>
                <a:gd name="T14" fmla="*/ 240 w 652"/>
                <a:gd name="T15" fmla="*/ 912 h 1348"/>
                <a:gd name="T16" fmla="*/ 242 w 652"/>
                <a:gd name="T17" fmla="*/ 886 h 1348"/>
                <a:gd name="T18" fmla="*/ 244 w 652"/>
                <a:gd name="T19" fmla="*/ 857 h 1348"/>
                <a:gd name="T20" fmla="*/ 252 w 652"/>
                <a:gd name="T21" fmla="*/ 829 h 1348"/>
                <a:gd name="T22" fmla="*/ 254 w 652"/>
                <a:gd name="T23" fmla="*/ 798 h 1348"/>
                <a:gd name="T24" fmla="*/ 263 w 652"/>
                <a:gd name="T25" fmla="*/ 765 h 1348"/>
                <a:gd name="T26" fmla="*/ 271 w 652"/>
                <a:gd name="T27" fmla="*/ 731 h 1348"/>
                <a:gd name="T28" fmla="*/ 280 w 652"/>
                <a:gd name="T29" fmla="*/ 696 h 1348"/>
                <a:gd name="T30" fmla="*/ 290 w 652"/>
                <a:gd name="T31" fmla="*/ 660 h 1348"/>
                <a:gd name="T32" fmla="*/ 301 w 652"/>
                <a:gd name="T33" fmla="*/ 622 h 1348"/>
                <a:gd name="T34" fmla="*/ 313 w 652"/>
                <a:gd name="T35" fmla="*/ 584 h 1348"/>
                <a:gd name="T36" fmla="*/ 330 w 652"/>
                <a:gd name="T37" fmla="*/ 544 h 1348"/>
                <a:gd name="T38" fmla="*/ 344 w 652"/>
                <a:gd name="T39" fmla="*/ 504 h 1348"/>
                <a:gd name="T40" fmla="*/ 363 w 652"/>
                <a:gd name="T41" fmla="*/ 463 h 1348"/>
                <a:gd name="T42" fmla="*/ 382 w 652"/>
                <a:gd name="T43" fmla="*/ 420 h 1348"/>
                <a:gd name="T44" fmla="*/ 406 w 652"/>
                <a:gd name="T45" fmla="*/ 380 h 1348"/>
                <a:gd name="T46" fmla="*/ 427 w 652"/>
                <a:gd name="T47" fmla="*/ 337 h 1348"/>
                <a:gd name="T48" fmla="*/ 453 w 652"/>
                <a:gd name="T49" fmla="*/ 297 h 1348"/>
                <a:gd name="T50" fmla="*/ 479 w 652"/>
                <a:gd name="T51" fmla="*/ 254 h 1348"/>
                <a:gd name="T52" fmla="*/ 510 w 652"/>
                <a:gd name="T53" fmla="*/ 214 h 1348"/>
                <a:gd name="T54" fmla="*/ 541 w 652"/>
                <a:gd name="T55" fmla="*/ 171 h 1348"/>
                <a:gd name="T56" fmla="*/ 577 w 652"/>
                <a:gd name="T57" fmla="*/ 131 h 1348"/>
                <a:gd name="T58" fmla="*/ 612 w 652"/>
                <a:gd name="T59" fmla="*/ 91 h 1348"/>
                <a:gd name="T60" fmla="*/ 652 w 652"/>
                <a:gd name="T61" fmla="*/ 53 h 1348"/>
                <a:gd name="T62" fmla="*/ 626 w 652"/>
                <a:gd name="T63" fmla="*/ 0 h 1348"/>
                <a:gd name="T64" fmla="*/ 617 w 652"/>
                <a:gd name="T65" fmla="*/ 8 h 1348"/>
                <a:gd name="T66" fmla="*/ 598 w 652"/>
                <a:gd name="T67" fmla="*/ 27 h 1348"/>
                <a:gd name="T68" fmla="*/ 579 w 652"/>
                <a:gd name="T69" fmla="*/ 45 h 1348"/>
                <a:gd name="T70" fmla="*/ 565 w 652"/>
                <a:gd name="T71" fmla="*/ 60 h 1348"/>
                <a:gd name="T72" fmla="*/ 550 w 652"/>
                <a:gd name="T73" fmla="*/ 79 h 1348"/>
                <a:gd name="T74" fmla="*/ 534 w 652"/>
                <a:gd name="T75" fmla="*/ 95 h 1348"/>
                <a:gd name="T76" fmla="*/ 515 w 652"/>
                <a:gd name="T77" fmla="*/ 117 h 1348"/>
                <a:gd name="T78" fmla="*/ 496 w 652"/>
                <a:gd name="T79" fmla="*/ 140 h 1348"/>
                <a:gd name="T80" fmla="*/ 477 w 652"/>
                <a:gd name="T81" fmla="*/ 167 h 1348"/>
                <a:gd name="T82" fmla="*/ 456 w 652"/>
                <a:gd name="T83" fmla="*/ 195 h 1348"/>
                <a:gd name="T84" fmla="*/ 437 w 652"/>
                <a:gd name="T85" fmla="*/ 223 h 1348"/>
                <a:gd name="T86" fmla="*/ 415 w 652"/>
                <a:gd name="T87" fmla="*/ 254 h 1348"/>
                <a:gd name="T88" fmla="*/ 394 w 652"/>
                <a:gd name="T89" fmla="*/ 288 h 1348"/>
                <a:gd name="T90" fmla="*/ 373 w 652"/>
                <a:gd name="T91" fmla="*/ 323 h 1348"/>
                <a:gd name="T92" fmla="*/ 351 w 652"/>
                <a:gd name="T93" fmla="*/ 359 h 1348"/>
                <a:gd name="T94" fmla="*/ 332 w 652"/>
                <a:gd name="T95" fmla="*/ 399 h 1348"/>
                <a:gd name="T96" fmla="*/ 311 w 652"/>
                <a:gd name="T97" fmla="*/ 437 h 1348"/>
                <a:gd name="T98" fmla="*/ 292 w 652"/>
                <a:gd name="T99" fmla="*/ 480 h 1348"/>
                <a:gd name="T100" fmla="*/ 273 w 652"/>
                <a:gd name="T101" fmla="*/ 525 h 1348"/>
                <a:gd name="T102" fmla="*/ 259 w 652"/>
                <a:gd name="T103" fmla="*/ 570 h 1348"/>
                <a:gd name="T104" fmla="*/ 242 w 652"/>
                <a:gd name="T105" fmla="*/ 620 h 1348"/>
                <a:gd name="T106" fmla="*/ 226 w 652"/>
                <a:gd name="T107" fmla="*/ 667 h 1348"/>
                <a:gd name="T108" fmla="*/ 214 w 652"/>
                <a:gd name="T109" fmla="*/ 717 h 1348"/>
                <a:gd name="T110" fmla="*/ 202 w 652"/>
                <a:gd name="T111" fmla="*/ 769 h 1348"/>
                <a:gd name="T112" fmla="*/ 195 w 652"/>
                <a:gd name="T113" fmla="*/ 824 h 1348"/>
                <a:gd name="T114" fmla="*/ 185 w 652"/>
                <a:gd name="T115" fmla="*/ 878 h 1348"/>
                <a:gd name="T116" fmla="*/ 180 w 652"/>
                <a:gd name="T117" fmla="*/ 938 h 1348"/>
                <a:gd name="T118" fmla="*/ 178 w 652"/>
                <a:gd name="T119" fmla="*/ 997 h 1348"/>
                <a:gd name="T120" fmla="*/ 0 w 652"/>
                <a:gd name="T121" fmla="*/ 1348 h 1348"/>
                <a:gd name="T122" fmla="*/ 90 w 652"/>
                <a:gd name="T123" fmla="*/ 1344 h 13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52"/>
                <a:gd name="T187" fmla="*/ 0 h 1348"/>
                <a:gd name="T188" fmla="*/ 652 w 652"/>
                <a:gd name="T189" fmla="*/ 1348 h 134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52" h="1348">
                  <a:moveTo>
                    <a:pt x="90" y="1344"/>
                  </a:moveTo>
                  <a:lnTo>
                    <a:pt x="233" y="1030"/>
                  </a:lnTo>
                  <a:lnTo>
                    <a:pt x="230" y="1028"/>
                  </a:lnTo>
                  <a:lnTo>
                    <a:pt x="230" y="1023"/>
                  </a:lnTo>
                  <a:lnTo>
                    <a:pt x="230" y="1016"/>
                  </a:lnTo>
                  <a:lnTo>
                    <a:pt x="233" y="1004"/>
                  </a:lnTo>
                  <a:lnTo>
                    <a:pt x="233" y="997"/>
                  </a:lnTo>
                  <a:lnTo>
                    <a:pt x="233" y="990"/>
                  </a:lnTo>
                  <a:lnTo>
                    <a:pt x="233" y="983"/>
                  </a:lnTo>
                  <a:lnTo>
                    <a:pt x="233" y="976"/>
                  </a:lnTo>
                  <a:lnTo>
                    <a:pt x="233" y="964"/>
                  </a:lnTo>
                  <a:lnTo>
                    <a:pt x="233" y="954"/>
                  </a:lnTo>
                  <a:lnTo>
                    <a:pt x="235" y="945"/>
                  </a:lnTo>
                  <a:lnTo>
                    <a:pt x="237" y="935"/>
                  </a:lnTo>
                  <a:lnTo>
                    <a:pt x="237" y="921"/>
                  </a:lnTo>
                  <a:lnTo>
                    <a:pt x="240" y="912"/>
                  </a:lnTo>
                  <a:lnTo>
                    <a:pt x="240" y="897"/>
                  </a:lnTo>
                  <a:lnTo>
                    <a:pt x="242" y="886"/>
                  </a:lnTo>
                  <a:lnTo>
                    <a:pt x="242" y="871"/>
                  </a:lnTo>
                  <a:lnTo>
                    <a:pt x="244" y="857"/>
                  </a:lnTo>
                  <a:lnTo>
                    <a:pt x="247" y="843"/>
                  </a:lnTo>
                  <a:lnTo>
                    <a:pt x="252" y="829"/>
                  </a:lnTo>
                  <a:lnTo>
                    <a:pt x="252" y="812"/>
                  </a:lnTo>
                  <a:lnTo>
                    <a:pt x="254" y="798"/>
                  </a:lnTo>
                  <a:lnTo>
                    <a:pt x="259" y="781"/>
                  </a:lnTo>
                  <a:lnTo>
                    <a:pt x="263" y="765"/>
                  </a:lnTo>
                  <a:lnTo>
                    <a:pt x="266" y="748"/>
                  </a:lnTo>
                  <a:lnTo>
                    <a:pt x="271" y="731"/>
                  </a:lnTo>
                  <a:lnTo>
                    <a:pt x="275" y="712"/>
                  </a:lnTo>
                  <a:lnTo>
                    <a:pt x="280" y="696"/>
                  </a:lnTo>
                  <a:lnTo>
                    <a:pt x="285" y="677"/>
                  </a:lnTo>
                  <a:lnTo>
                    <a:pt x="290" y="660"/>
                  </a:lnTo>
                  <a:lnTo>
                    <a:pt x="294" y="641"/>
                  </a:lnTo>
                  <a:lnTo>
                    <a:pt x="301" y="622"/>
                  </a:lnTo>
                  <a:lnTo>
                    <a:pt x="306" y="603"/>
                  </a:lnTo>
                  <a:lnTo>
                    <a:pt x="313" y="584"/>
                  </a:lnTo>
                  <a:lnTo>
                    <a:pt x="320" y="563"/>
                  </a:lnTo>
                  <a:lnTo>
                    <a:pt x="330" y="544"/>
                  </a:lnTo>
                  <a:lnTo>
                    <a:pt x="337" y="522"/>
                  </a:lnTo>
                  <a:lnTo>
                    <a:pt x="344" y="504"/>
                  </a:lnTo>
                  <a:lnTo>
                    <a:pt x="354" y="482"/>
                  </a:lnTo>
                  <a:lnTo>
                    <a:pt x="363" y="463"/>
                  </a:lnTo>
                  <a:lnTo>
                    <a:pt x="373" y="442"/>
                  </a:lnTo>
                  <a:lnTo>
                    <a:pt x="382" y="420"/>
                  </a:lnTo>
                  <a:lnTo>
                    <a:pt x="394" y="401"/>
                  </a:lnTo>
                  <a:lnTo>
                    <a:pt x="406" y="380"/>
                  </a:lnTo>
                  <a:lnTo>
                    <a:pt x="415" y="359"/>
                  </a:lnTo>
                  <a:lnTo>
                    <a:pt x="427" y="337"/>
                  </a:lnTo>
                  <a:lnTo>
                    <a:pt x="439" y="316"/>
                  </a:lnTo>
                  <a:lnTo>
                    <a:pt x="453" y="297"/>
                  </a:lnTo>
                  <a:lnTo>
                    <a:pt x="465" y="276"/>
                  </a:lnTo>
                  <a:lnTo>
                    <a:pt x="479" y="254"/>
                  </a:lnTo>
                  <a:lnTo>
                    <a:pt x="496" y="233"/>
                  </a:lnTo>
                  <a:lnTo>
                    <a:pt x="510" y="214"/>
                  </a:lnTo>
                  <a:lnTo>
                    <a:pt x="524" y="193"/>
                  </a:lnTo>
                  <a:lnTo>
                    <a:pt x="541" y="171"/>
                  </a:lnTo>
                  <a:lnTo>
                    <a:pt x="558" y="152"/>
                  </a:lnTo>
                  <a:lnTo>
                    <a:pt x="577" y="131"/>
                  </a:lnTo>
                  <a:lnTo>
                    <a:pt x="593" y="112"/>
                  </a:lnTo>
                  <a:lnTo>
                    <a:pt x="612" y="91"/>
                  </a:lnTo>
                  <a:lnTo>
                    <a:pt x="631" y="72"/>
                  </a:lnTo>
                  <a:lnTo>
                    <a:pt x="652" y="53"/>
                  </a:lnTo>
                  <a:lnTo>
                    <a:pt x="629" y="0"/>
                  </a:lnTo>
                  <a:lnTo>
                    <a:pt x="626" y="0"/>
                  </a:lnTo>
                  <a:lnTo>
                    <a:pt x="624" y="3"/>
                  </a:lnTo>
                  <a:lnTo>
                    <a:pt x="617" y="8"/>
                  </a:lnTo>
                  <a:lnTo>
                    <a:pt x="610" y="17"/>
                  </a:lnTo>
                  <a:lnTo>
                    <a:pt x="598" y="27"/>
                  </a:lnTo>
                  <a:lnTo>
                    <a:pt x="586" y="38"/>
                  </a:lnTo>
                  <a:lnTo>
                    <a:pt x="579" y="45"/>
                  </a:lnTo>
                  <a:lnTo>
                    <a:pt x="572" y="53"/>
                  </a:lnTo>
                  <a:lnTo>
                    <a:pt x="565" y="60"/>
                  </a:lnTo>
                  <a:lnTo>
                    <a:pt x="560" y="69"/>
                  </a:lnTo>
                  <a:lnTo>
                    <a:pt x="550" y="79"/>
                  </a:lnTo>
                  <a:lnTo>
                    <a:pt x="541" y="88"/>
                  </a:lnTo>
                  <a:lnTo>
                    <a:pt x="534" y="95"/>
                  </a:lnTo>
                  <a:lnTo>
                    <a:pt x="524" y="107"/>
                  </a:lnTo>
                  <a:lnTo>
                    <a:pt x="515" y="117"/>
                  </a:lnTo>
                  <a:lnTo>
                    <a:pt x="505" y="129"/>
                  </a:lnTo>
                  <a:lnTo>
                    <a:pt x="496" y="140"/>
                  </a:lnTo>
                  <a:lnTo>
                    <a:pt x="486" y="155"/>
                  </a:lnTo>
                  <a:lnTo>
                    <a:pt x="477" y="167"/>
                  </a:lnTo>
                  <a:lnTo>
                    <a:pt x="465" y="178"/>
                  </a:lnTo>
                  <a:lnTo>
                    <a:pt x="456" y="195"/>
                  </a:lnTo>
                  <a:lnTo>
                    <a:pt x="446" y="209"/>
                  </a:lnTo>
                  <a:lnTo>
                    <a:pt x="437" y="223"/>
                  </a:lnTo>
                  <a:lnTo>
                    <a:pt x="427" y="238"/>
                  </a:lnTo>
                  <a:lnTo>
                    <a:pt x="415" y="254"/>
                  </a:lnTo>
                  <a:lnTo>
                    <a:pt x="406" y="273"/>
                  </a:lnTo>
                  <a:lnTo>
                    <a:pt x="394" y="288"/>
                  </a:lnTo>
                  <a:lnTo>
                    <a:pt x="382" y="304"/>
                  </a:lnTo>
                  <a:lnTo>
                    <a:pt x="373" y="323"/>
                  </a:lnTo>
                  <a:lnTo>
                    <a:pt x="363" y="342"/>
                  </a:lnTo>
                  <a:lnTo>
                    <a:pt x="351" y="359"/>
                  </a:lnTo>
                  <a:lnTo>
                    <a:pt x="342" y="378"/>
                  </a:lnTo>
                  <a:lnTo>
                    <a:pt x="332" y="399"/>
                  </a:lnTo>
                  <a:lnTo>
                    <a:pt x="323" y="418"/>
                  </a:lnTo>
                  <a:lnTo>
                    <a:pt x="311" y="437"/>
                  </a:lnTo>
                  <a:lnTo>
                    <a:pt x="301" y="458"/>
                  </a:lnTo>
                  <a:lnTo>
                    <a:pt x="292" y="480"/>
                  </a:lnTo>
                  <a:lnTo>
                    <a:pt x="285" y="504"/>
                  </a:lnTo>
                  <a:lnTo>
                    <a:pt x="273" y="525"/>
                  </a:lnTo>
                  <a:lnTo>
                    <a:pt x="266" y="549"/>
                  </a:lnTo>
                  <a:lnTo>
                    <a:pt x="259" y="570"/>
                  </a:lnTo>
                  <a:lnTo>
                    <a:pt x="249" y="596"/>
                  </a:lnTo>
                  <a:lnTo>
                    <a:pt x="242" y="620"/>
                  </a:lnTo>
                  <a:lnTo>
                    <a:pt x="233" y="644"/>
                  </a:lnTo>
                  <a:lnTo>
                    <a:pt x="226" y="667"/>
                  </a:lnTo>
                  <a:lnTo>
                    <a:pt x="221" y="693"/>
                  </a:lnTo>
                  <a:lnTo>
                    <a:pt x="214" y="717"/>
                  </a:lnTo>
                  <a:lnTo>
                    <a:pt x="209" y="743"/>
                  </a:lnTo>
                  <a:lnTo>
                    <a:pt x="202" y="769"/>
                  </a:lnTo>
                  <a:lnTo>
                    <a:pt x="199" y="798"/>
                  </a:lnTo>
                  <a:lnTo>
                    <a:pt x="195" y="824"/>
                  </a:lnTo>
                  <a:lnTo>
                    <a:pt x="190" y="852"/>
                  </a:lnTo>
                  <a:lnTo>
                    <a:pt x="185" y="878"/>
                  </a:lnTo>
                  <a:lnTo>
                    <a:pt x="183" y="907"/>
                  </a:lnTo>
                  <a:lnTo>
                    <a:pt x="180" y="938"/>
                  </a:lnTo>
                  <a:lnTo>
                    <a:pt x="178" y="966"/>
                  </a:lnTo>
                  <a:lnTo>
                    <a:pt x="178" y="997"/>
                  </a:lnTo>
                  <a:lnTo>
                    <a:pt x="178" y="1026"/>
                  </a:lnTo>
                  <a:lnTo>
                    <a:pt x="0" y="1348"/>
                  </a:lnTo>
                  <a:lnTo>
                    <a:pt x="90" y="13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23" name="Freeform 258"/>
            <p:cNvSpPr>
              <a:spLocks/>
            </p:cNvSpPr>
            <p:nvPr/>
          </p:nvSpPr>
          <p:spPr bwMode="auto">
            <a:xfrm>
              <a:off x="963" y="453"/>
              <a:ext cx="1824" cy="378"/>
            </a:xfrm>
            <a:custGeom>
              <a:avLst/>
              <a:gdLst>
                <a:gd name="T0" fmla="*/ 47 w 1824"/>
                <a:gd name="T1" fmla="*/ 373 h 378"/>
                <a:gd name="T2" fmla="*/ 64 w 1824"/>
                <a:gd name="T3" fmla="*/ 356 h 378"/>
                <a:gd name="T4" fmla="*/ 83 w 1824"/>
                <a:gd name="T5" fmla="*/ 342 h 378"/>
                <a:gd name="T6" fmla="*/ 104 w 1824"/>
                <a:gd name="T7" fmla="*/ 325 h 378"/>
                <a:gd name="T8" fmla="*/ 137 w 1824"/>
                <a:gd name="T9" fmla="*/ 306 h 378"/>
                <a:gd name="T10" fmla="*/ 175 w 1824"/>
                <a:gd name="T11" fmla="*/ 285 h 378"/>
                <a:gd name="T12" fmla="*/ 223 w 1824"/>
                <a:gd name="T13" fmla="*/ 261 h 378"/>
                <a:gd name="T14" fmla="*/ 275 w 1824"/>
                <a:gd name="T15" fmla="*/ 238 h 378"/>
                <a:gd name="T16" fmla="*/ 339 w 1824"/>
                <a:gd name="T17" fmla="*/ 214 h 378"/>
                <a:gd name="T18" fmla="*/ 412 w 1824"/>
                <a:gd name="T19" fmla="*/ 190 h 378"/>
                <a:gd name="T20" fmla="*/ 493 w 1824"/>
                <a:gd name="T21" fmla="*/ 166 h 378"/>
                <a:gd name="T22" fmla="*/ 586 w 1824"/>
                <a:gd name="T23" fmla="*/ 143 h 378"/>
                <a:gd name="T24" fmla="*/ 688 w 1824"/>
                <a:gd name="T25" fmla="*/ 121 h 378"/>
                <a:gd name="T26" fmla="*/ 799 w 1824"/>
                <a:gd name="T27" fmla="*/ 102 h 378"/>
                <a:gd name="T28" fmla="*/ 927 w 1824"/>
                <a:gd name="T29" fmla="*/ 88 h 378"/>
                <a:gd name="T30" fmla="*/ 1065 w 1824"/>
                <a:gd name="T31" fmla="*/ 74 h 378"/>
                <a:gd name="T32" fmla="*/ 1214 w 1824"/>
                <a:gd name="T33" fmla="*/ 64 h 378"/>
                <a:gd name="T34" fmla="*/ 1378 w 1824"/>
                <a:gd name="T35" fmla="*/ 57 h 378"/>
                <a:gd name="T36" fmla="*/ 1553 w 1824"/>
                <a:gd name="T37" fmla="*/ 57 h 378"/>
                <a:gd name="T38" fmla="*/ 1745 w 1824"/>
                <a:gd name="T39" fmla="*/ 62 h 378"/>
                <a:gd name="T40" fmla="*/ 1819 w 1824"/>
                <a:gd name="T41" fmla="*/ 5 h 378"/>
                <a:gd name="T42" fmla="*/ 1805 w 1824"/>
                <a:gd name="T43" fmla="*/ 5 h 378"/>
                <a:gd name="T44" fmla="*/ 1771 w 1824"/>
                <a:gd name="T45" fmla="*/ 3 h 378"/>
                <a:gd name="T46" fmla="*/ 1722 w 1824"/>
                <a:gd name="T47" fmla="*/ 0 h 378"/>
                <a:gd name="T48" fmla="*/ 1658 w 1824"/>
                <a:gd name="T49" fmla="*/ 0 h 378"/>
                <a:gd name="T50" fmla="*/ 1584 w 1824"/>
                <a:gd name="T51" fmla="*/ 3 h 378"/>
                <a:gd name="T52" fmla="*/ 1496 w 1824"/>
                <a:gd name="T53" fmla="*/ 3 h 378"/>
                <a:gd name="T54" fmla="*/ 1404 w 1824"/>
                <a:gd name="T55" fmla="*/ 5 h 378"/>
                <a:gd name="T56" fmla="*/ 1299 w 1824"/>
                <a:gd name="T57" fmla="*/ 7 h 378"/>
                <a:gd name="T58" fmla="*/ 1190 w 1824"/>
                <a:gd name="T59" fmla="*/ 15 h 378"/>
                <a:gd name="T60" fmla="*/ 1076 w 1824"/>
                <a:gd name="T61" fmla="*/ 24 h 378"/>
                <a:gd name="T62" fmla="*/ 960 w 1824"/>
                <a:gd name="T63" fmla="*/ 33 h 378"/>
                <a:gd name="T64" fmla="*/ 842 w 1824"/>
                <a:gd name="T65" fmla="*/ 48 h 378"/>
                <a:gd name="T66" fmla="*/ 726 w 1824"/>
                <a:gd name="T67" fmla="*/ 64 h 378"/>
                <a:gd name="T68" fmla="*/ 609 w 1824"/>
                <a:gd name="T69" fmla="*/ 83 h 378"/>
                <a:gd name="T70" fmla="*/ 500 w 1824"/>
                <a:gd name="T71" fmla="*/ 107 h 378"/>
                <a:gd name="T72" fmla="*/ 393 w 1824"/>
                <a:gd name="T73" fmla="*/ 136 h 378"/>
                <a:gd name="T74" fmla="*/ 294 w 1824"/>
                <a:gd name="T75" fmla="*/ 169 h 378"/>
                <a:gd name="T76" fmla="*/ 201 w 1824"/>
                <a:gd name="T77" fmla="*/ 204 h 378"/>
                <a:gd name="T78" fmla="*/ 123 w 1824"/>
                <a:gd name="T79" fmla="*/ 247 h 378"/>
                <a:gd name="T80" fmla="*/ 54 w 1824"/>
                <a:gd name="T81" fmla="*/ 295 h 378"/>
                <a:gd name="T82" fmla="*/ 0 w 1824"/>
                <a:gd name="T83" fmla="*/ 349 h 3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24"/>
                <a:gd name="T127" fmla="*/ 0 h 378"/>
                <a:gd name="T128" fmla="*/ 1824 w 1824"/>
                <a:gd name="T129" fmla="*/ 378 h 3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24" h="378">
                  <a:moveTo>
                    <a:pt x="43" y="378"/>
                  </a:moveTo>
                  <a:lnTo>
                    <a:pt x="43" y="375"/>
                  </a:lnTo>
                  <a:lnTo>
                    <a:pt x="47" y="373"/>
                  </a:lnTo>
                  <a:lnTo>
                    <a:pt x="52" y="368"/>
                  </a:lnTo>
                  <a:lnTo>
                    <a:pt x="59" y="361"/>
                  </a:lnTo>
                  <a:lnTo>
                    <a:pt x="64" y="356"/>
                  </a:lnTo>
                  <a:lnTo>
                    <a:pt x="69" y="352"/>
                  </a:lnTo>
                  <a:lnTo>
                    <a:pt x="76" y="347"/>
                  </a:lnTo>
                  <a:lnTo>
                    <a:pt x="83" y="342"/>
                  </a:lnTo>
                  <a:lnTo>
                    <a:pt x="90" y="337"/>
                  </a:lnTo>
                  <a:lnTo>
                    <a:pt x="97" y="330"/>
                  </a:lnTo>
                  <a:lnTo>
                    <a:pt x="104" y="325"/>
                  </a:lnTo>
                  <a:lnTo>
                    <a:pt x="116" y="321"/>
                  </a:lnTo>
                  <a:lnTo>
                    <a:pt x="126" y="314"/>
                  </a:lnTo>
                  <a:lnTo>
                    <a:pt x="137" y="306"/>
                  </a:lnTo>
                  <a:lnTo>
                    <a:pt x="147" y="299"/>
                  </a:lnTo>
                  <a:lnTo>
                    <a:pt x="161" y="292"/>
                  </a:lnTo>
                  <a:lnTo>
                    <a:pt x="175" y="285"/>
                  </a:lnTo>
                  <a:lnTo>
                    <a:pt x="190" y="278"/>
                  </a:lnTo>
                  <a:lnTo>
                    <a:pt x="204" y="268"/>
                  </a:lnTo>
                  <a:lnTo>
                    <a:pt x="223" y="261"/>
                  </a:lnTo>
                  <a:lnTo>
                    <a:pt x="239" y="254"/>
                  </a:lnTo>
                  <a:lnTo>
                    <a:pt x="256" y="245"/>
                  </a:lnTo>
                  <a:lnTo>
                    <a:pt x="275" y="238"/>
                  </a:lnTo>
                  <a:lnTo>
                    <a:pt x="296" y="230"/>
                  </a:lnTo>
                  <a:lnTo>
                    <a:pt x="315" y="221"/>
                  </a:lnTo>
                  <a:lnTo>
                    <a:pt x="339" y="214"/>
                  </a:lnTo>
                  <a:lnTo>
                    <a:pt x="360" y="207"/>
                  </a:lnTo>
                  <a:lnTo>
                    <a:pt x="389" y="200"/>
                  </a:lnTo>
                  <a:lnTo>
                    <a:pt x="412" y="190"/>
                  </a:lnTo>
                  <a:lnTo>
                    <a:pt x="439" y="183"/>
                  </a:lnTo>
                  <a:lnTo>
                    <a:pt x="465" y="174"/>
                  </a:lnTo>
                  <a:lnTo>
                    <a:pt x="493" y="166"/>
                  </a:lnTo>
                  <a:lnTo>
                    <a:pt x="522" y="159"/>
                  </a:lnTo>
                  <a:lnTo>
                    <a:pt x="555" y="152"/>
                  </a:lnTo>
                  <a:lnTo>
                    <a:pt x="586" y="143"/>
                  </a:lnTo>
                  <a:lnTo>
                    <a:pt x="619" y="138"/>
                  </a:lnTo>
                  <a:lnTo>
                    <a:pt x="652" y="131"/>
                  </a:lnTo>
                  <a:lnTo>
                    <a:pt x="688" y="121"/>
                  </a:lnTo>
                  <a:lnTo>
                    <a:pt x="723" y="117"/>
                  </a:lnTo>
                  <a:lnTo>
                    <a:pt x="761" y="109"/>
                  </a:lnTo>
                  <a:lnTo>
                    <a:pt x="799" y="102"/>
                  </a:lnTo>
                  <a:lnTo>
                    <a:pt x="842" y="98"/>
                  </a:lnTo>
                  <a:lnTo>
                    <a:pt x="882" y="93"/>
                  </a:lnTo>
                  <a:lnTo>
                    <a:pt x="927" y="88"/>
                  </a:lnTo>
                  <a:lnTo>
                    <a:pt x="970" y="81"/>
                  </a:lnTo>
                  <a:lnTo>
                    <a:pt x="1017" y="79"/>
                  </a:lnTo>
                  <a:lnTo>
                    <a:pt x="1065" y="74"/>
                  </a:lnTo>
                  <a:lnTo>
                    <a:pt x="1114" y="71"/>
                  </a:lnTo>
                  <a:lnTo>
                    <a:pt x="1162" y="67"/>
                  </a:lnTo>
                  <a:lnTo>
                    <a:pt x="1214" y="64"/>
                  </a:lnTo>
                  <a:lnTo>
                    <a:pt x="1266" y="62"/>
                  </a:lnTo>
                  <a:lnTo>
                    <a:pt x="1323" y="60"/>
                  </a:lnTo>
                  <a:lnTo>
                    <a:pt x="1378" y="57"/>
                  </a:lnTo>
                  <a:lnTo>
                    <a:pt x="1435" y="57"/>
                  </a:lnTo>
                  <a:lnTo>
                    <a:pt x="1494" y="57"/>
                  </a:lnTo>
                  <a:lnTo>
                    <a:pt x="1553" y="57"/>
                  </a:lnTo>
                  <a:lnTo>
                    <a:pt x="1615" y="57"/>
                  </a:lnTo>
                  <a:lnTo>
                    <a:pt x="1679" y="60"/>
                  </a:lnTo>
                  <a:lnTo>
                    <a:pt x="1745" y="62"/>
                  </a:lnTo>
                  <a:lnTo>
                    <a:pt x="1812" y="67"/>
                  </a:lnTo>
                  <a:lnTo>
                    <a:pt x="1824" y="5"/>
                  </a:lnTo>
                  <a:lnTo>
                    <a:pt x="1819" y="5"/>
                  </a:lnTo>
                  <a:lnTo>
                    <a:pt x="1816" y="5"/>
                  </a:lnTo>
                  <a:lnTo>
                    <a:pt x="1812" y="5"/>
                  </a:lnTo>
                  <a:lnTo>
                    <a:pt x="1805" y="5"/>
                  </a:lnTo>
                  <a:lnTo>
                    <a:pt x="1795" y="3"/>
                  </a:lnTo>
                  <a:lnTo>
                    <a:pt x="1783" y="3"/>
                  </a:lnTo>
                  <a:lnTo>
                    <a:pt x="1771" y="3"/>
                  </a:lnTo>
                  <a:lnTo>
                    <a:pt x="1757" y="3"/>
                  </a:lnTo>
                  <a:lnTo>
                    <a:pt x="1741" y="0"/>
                  </a:lnTo>
                  <a:lnTo>
                    <a:pt x="1722" y="0"/>
                  </a:lnTo>
                  <a:lnTo>
                    <a:pt x="1703" y="0"/>
                  </a:lnTo>
                  <a:lnTo>
                    <a:pt x="1681" y="0"/>
                  </a:lnTo>
                  <a:lnTo>
                    <a:pt x="1658" y="0"/>
                  </a:lnTo>
                  <a:lnTo>
                    <a:pt x="1636" y="0"/>
                  </a:lnTo>
                  <a:lnTo>
                    <a:pt x="1610" y="0"/>
                  </a:lnTo>
                  <a:lnTo>
                    <a:pt x="1584" y="3"/>
                  </a:lnTo>
                  <a:lnTo>
                    <a:pt x="1556" y="3"/>
                  </a:lnTo>
                  <a:lnTo>
                    <a:pt x="1527" y="3"/>
                  </a:lnTo>
                  <a:lnTo>
                    <a:pt x="1496" y="3"/>
                  </a:lnTo>
                  <a:lnTo>
                    <a:pt x="1468" y="3"/>
                  </a:lnTo>
                  <a:lnTo>
                    <a:pt x="1435" y="3"/>
                  </a:lnTo>
                  <a:lnTo>
                    <a:pt x="1404" y="5"/>
                  </a:lnTo>
                  <a:lnTo>
                    <a:pt x="1368" y="5"/>
                  </a:lnTo>
                  <a:lnTo>
                    <a:pt x="1335" y="7"/>
                  </a:lnTo>
                  <a:lnTo>
                    <a:pt x="1299" y="7"/>
                  </a:lnTo>
                  <a:lnTo>
                    <a:pt x="1264" y="10"/>
                  </a:lnTo>
                  <a:lnTo>
                    <a:pt x="1226" y="12"/>
                  </a:lnTo>
                  <a:lnTo>
                    <a:pt x="1190" y="15"/>
                  </a:lnTo>
                  <a:lnTo>
                    <a:pt x="1152" y="17"/>
                  </a:lnTo>
                  <a:lnTo>
                    <a:pt x="1114" y="19"/>
                  </a:lnTo>
                  <a:lnTo>
                    <a:pt x="1076" y="24"/>
                  </a:lnTo>
                  <a:lnTo>
                    <a:pt x="1041" y="29"/>
                  </a:lnTo>
                  <a:lnTo>
                    <a:pt x="1001" y="31"/>
                  </a:lnTo>
                  <a:lnTo>
                    <a:pt x="960" y="33"/>
                  </a:lnTo>
                  <a:lnTo>
                    <a:pt x="920" y="38"/>
                  </a:lnTo>
                  <a:lnTo>
                    <a:pt x="882" y="43"/>
                  </a:lnTo>
                  <a:lnTo>
                    <a:pt x="842" y="48"/>
                  </a:lnTo>
                  <a:lnTo>
                    <a:pt x="804" y="52"/>
                  </a:lnTo>
                  <a:lnTo>
                    <a:pt x="763" y="57"/>
                  </a:lnTo>
                  <a:lnTo>
                    <a:pt x="726" y="64"/>
                  </a:lnTo>
                  <a:lnTo>
                    <a:pt x="688" y="69"/>
                  </a:lnTo>
                  <a:lnTo>
                    <a:pt x="647" y="76"/>
                  </a:lnTo>
                  <a:lnTo>
                    <a:pt x="609" y="83"/>
                  </a:lnTo>
                  <a:lnTo>
                    <a:pt x="574" y="93"/>
                  </a:lnTo>
                  <a:lnTo>
                    <a:pt x="536" y="100"/>
                  </a:lnTo>
                  <a:lnTo>
                    <a:pt x="500" y="107"/>
                  </a:lnTo>
                  <a:lnTo>
                    <a:pt x="462" y="117"/>
                  </a:lnTo>
                  <a:lnTo>
                    <a:pt x="429" y="128"/>
                  </a:lnTo>
                  <a:lnTo>
                    <a:pt x="393" y="136"/>
                  </a:lnTo>
                  <a:lnTo>
                    <a:pt x="358" y="147"/>
                  </a:lnTo>
                  <a:lnTo>
                    <a:pt x="325" y="157"/>
                  </a:lnTo>
                  <a:lnTo>
                    <a:pt x="294" y="169"/>
                  </a:lnTo>
                  <a:lnTo>
                    <a:pt x="263" y="181"/>
                  </a:lnTo>
                  <a:lnTo>
                    <a:pt x="232" y="193"/>
                  </a:lnTo>
                  <a:lnTo>
                    <a:pt x="201" y="204"/>
                  </a:lnTo>
                  <a:lnTo>
                    <a:pt x="175" y="219"/>
                  </a:lnTo>
                  <a:lnTo>
                    <a:pt x="147" y="233"/>
                  </a:lnTo>
                  <a:lnTo>
                    <a:pt x="123" y="247"/>
                  </a:lnTo>
                  <a:lnTo>
                    <a:pt x="97" y="261"/>
                  </a:lnTo>
                  <a:lnTo>
                    <a:pt x="76" y="278"/>
                  </a:lnTo>
                  <a:lnTo>
                    <a:pt x="54" y="295"/>
                  </a:lnTo>
                  <a:lnTo>
                    <a:pt x="33" y="314"/>
                  </a:lnTo>
                  <a:lnTo>
                    <a:pt x="14" y="330"/>
                  </a:lnTo>
                  <a:lnTo>
                    <a:pt x="0" y="349"/>
                  </a:lnTo>
                  <a:lnTo>
                    <a:pt x="43" y="3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24" name="Freeform 259"/>
            <p:cNvSpPr>
              <a:spLocks/>
            </p:cNvSpPr>
            <p:nvPr/>
          </p:nvSpPr>
          <p:spPr bwMode="auto">
            <a:xfrm>
              <a:off x="593" y="1300"/>
              <a:ext cx="126" cy="174"/>
            </a:xfrm>
            <a:custGeom>
              <a:avLst/>
              <a:gdLst>
                <a:gd name="T0" fmla="*/ 35 w 126"/>
                <a:gd name="T1" fmla="*/ 53 h 174"/>
                <a:gd name="T2" fmla="*/ 47 w 126"/>
                <a:gd name="T3" fmla="*/ 43 h 174"/>
                <a:gd name="T4" fmla="*/ 62 w 126"/>
                <a:gd name="T5" fmla="*/ 36 h 174"/>
                <a:gd name="T6" fmla="*/ 69 w 126"/>
                <a:gd name="T7" fmla="*/ 38 h 174"/>
                <a:gd name="T8" fmla="*/ 73 w 126"/>
                <a:gd name="T9" fmla="*/ 48 h 174"/>
                <a:gd name="T10" fmla="*/ 73 w 126"/>
                <a:gd name="T11" fmla="*/ 60 h 174"/>
                <a:gd name="T12" fmla="*/ 73 w 126"/>
                <a:gd name="T13" fmla="*/ 76 h 174"/>
                <a:gd name="T14" fmla="*/ 71 w 126"/>
                <a:gd name="T15" fmla="*/ 91 h 174"/>
                <a:gd name="T16" fmla="*/ 71 w 126"/>
                <a:gd name="T17" fmla="*/ 105 h 174"/>
                <a:gd name="T18" fmla="*/ 66 w 126"/>
                <a:gd name="T19" fmla="*/ 119 h 174"/>
                <a:gd name="T20" fmla="*/ 54 w 126"/>
                <a:gd name="T21" fmla="*/ 122 h 174"/>
                <a:gd name="T22" fmla="*/ 45 w 126"/>
                <a:gd name="T23" fmla="*/ 112 h 174"/>
                <a:gd name="T24" fmla="*/ 24 w 126"/>
                <a:gd name="T25" fmla="*/ 150 h 174"/>
                <a:gd name="T26" fmla="*/ 40 w 126"/>
                <a:gd name="T27" fmla="*/ 162 h 174"/>
                <a:gd name="T28" fmla="*/ 54 w 126"/>
                <a:gd name="T29" fmla="*/ 169 h 174"/>
                <a:gd name="T30" fmla="*/ 73 w 126"/>
                <a:gd name="T31" fmla="*/ 174 h 174"/>
                <a:gd name="T32" fmla="*/ 92 w 126"/>
                <a:gd name="T33" fmla="*/ 164 h 174"/>
                <a:gd name="T34" fmla="*/ 102 w 126"/>
                <a:gd name="T35" fmla="*/ 157 h 174"/>
                <a:gd name="T36" fmla="*/ 109 w 126"/>
                <a:gd name="T37" fmla="*/ 145 h 174"/>
                <a:gd name="T38" fmla="*/ 114 w 126"/>
                <a:gd name="T39" fmla="*/ 126 h 174"/>
                <a:gd name="T40" fmla="*/ 121 w 126"/>
                <a:gd name="T41" fmla="*/ 105 h 174"/>
                <a:gd name="T42" fmla="*/ 123 w 126"/>
                <a:gd name="T43" fmla="*/ 93 h 174"/>
                <a:gd name="T44" fmla="*/ 123 w 126"/>
                <a:gd name="T45" fmla="*/ 79 h 174"/>
                <a:gd name="T46" fmla="*/ 126 w 126"/>
                <a:gd name="T47" fmla="*/ 62 h 174"/>
                <a:gd name="T48" fmla="*/ 126 w 126"/>
                <a:gd name="T49" fmla="*/ 43 h 174"/>
                <a:gd name="T50" fmla="*/ 114 w 126"/>
                <a:gd name="T51" fmla="*/ 31 h 174"/>
                <a:gd name="T52" fmla="*/ 99 w 126"/>
                <a:gd name="T53" fmla="*/ 17 h 174"/>
                <a:gd name="T54" fmla="*/ 83 w 126"/>
                <a:gd name="T55" fmla="*/ 8 h 174"/>
                <a:gd name="T56" fmla="*/ 62 w 126"/>
                <a:gd name="T57" fmla="*/ 0 h 174"/>
                <a:gd name="T58" fmla="*/ 40 w 126"/>
                <a:gd name="T59" fmla="*/ 3 h 174"/>
                <a:gd name="T60" fmla="*/ 19 w 126"/>
                <a:gd name="T61" fmla="*/ 15 h 174"/>
                <a:gd name="T62" fmla="*/ 9 w 126"/>
                <a:gd name="T63" fmla="*/ 29 h 174"/>
                <a:gd name="T64" fmla="*/ 0 w 126"/>
                <a:gd name="T65" fmla="*/ 43 h 174"/>
                <a:gd name="T66" fmla="*/ 33 w 126"/>
                <a:gd name="T67" fmla="*/ 55 h 17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6"/>
                <a:gd name="T103" fmla="*/ 0 h 174"/>
                <a:gd name="T104" fmla="*/ 126 w 126"/>
                <a:gd name="T105" fmla="*/ 174 h 17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6" h="174">
                  <a:moveTo>
                    <a:pt x="33" y="55"/>
                  </a:moveTo>
                  <a:lnTo>
                    <a:pt x="35" y="53"/>
                  </a:lnTo>
                  <a:lnTo>
                    <a:pt x="40" y="48"/>
                  </a:lnTo>
                  <a:lnTo>
                    <a:pt x="47" y="43"/>
                  </a:lnTo>
                  <a:lnTo>
                    <a:pt x="54" y="38"/>
                  </a:lnTo>
                  <a:lnTo>
                    <a:pt x="62" y="36"/>
                  </a:lnTo>
                  <a:lnTo>
                    <a:pt x="69" y="38"/>
                  </a:lnTo>
                  <a:lnTo>
                    <a:pt x="71" y="41"/>
                  </a:lnTo>
                  <a:lnTo>
                    <a:pt x="73" y="48"/>
                  </a:lnTo>
                  <a:lnTo>
                    <a:pt x="73" y="55"/>
                  </a:lnTo>
                  <a:lnTo>
                    <a:pt x="73" y="60"/>
                  </a:lnTo>
                  <a:lnTo>
                    <a:pt x="73" y="69"/>
                  </a:lnTo>
                  <a:lnTo>
                    <a:pt x="73" y="76"/>
                  </a:lnTo>
                  <a:lnTo>
                    <a:pt x="73" y="84"/>
                  </a:lnTo>
                  <a:lnTo>
                    <a:pt x="71" y="91"/>
                  </a:lnTo>
                  <a:lnTo>
                    <a:pt x="71" y="98"/>
                  </a:lnTo>
                  <a:lnTo>
                    <a:pt x="71" y="105"/>
                  </a:lnTo>
                  <a:lnTo>
                    <a:pt x="71" y="112"/>
                  </a:lnTo>
                  <a:lnTo>
                    <a:pt x="66" y="119"/>
                  </a:lnTo>
                  <a:lnTo>
                    <a:pt x="62" y="122"/>
                  </a:lnTo>
                  <a:lnTo>
                    <a:pt x="54" y="122"/>
                  </a:lnTo>
                  <a:lnTo>
                    <a:pt x="52" y="117"/>
                  </a:lnTo>
                  <a:lnTo>
                    <a:pt x="45" y="112"/>
                  </a:lnTo>
                  <a:lnTo>
                    <a:pt x="40" y="105"/>
                  </a:lnTo>
                  <a:lnTo>
                    <a:pt x="24" y="150"/>
                  </a:lnTo>
                  <a:lnTo>
                    <a:pt x="28" y="152"/>
                  </a:lnTo>
                  <a:lnTo>
                    <a:pt x="40" y="162"/>
                  </a:lnTo>
                  <a:lnTo>
                    <a:pt x="47" y="164"/>
                  </a:lnTo>
                  <a:lnTo>
                    <a:pt x="54" y="169"/>
                  </a:lnTo>
                  <a:lnTo>
                    <a:pt x="64" y="171"/>
                  </a:lnTo>
                  <a:lnTo>
                    <a:pt x="73" y="174"/>
                  </a:lnTo>
                  <a:lnTo>
                    <a:pt x="83" y="169"/>
                  </a:lnTo>
                  <a:lnTo>
                    <a:pt x="92" y="164"/>
                  </a:lnTo>
                  <a:lnTo>
                    <a:pt x="95" y="159"/>
                  </a:lnTo>
                  <a:lnTo>
                    <a:pt x="102" y="157"/>
                  </a:lnTo>
                  <a:lnTo>
                    <a:pt x="104" y="150"/>
                  </a:lnTo>
                  <a:lnTo>
                    <a:pt x="109" y="145"/>
                  </a:lnTo>
                  <a:lnTo>
                    <a:pt x="111" y="136"/>
                  </a:lnTo>
                  <a:lnTo>
                    <a:pt x="114" y="126"/>
                  </a:lnTo>
                  <a:lnTo>
                    <a:pt x="118" y="117"/>
                  </a:lnTo>
                  <a:lnTo>
                    <a:pt x="121" y="105"/>
                  </a:lnTo>
                  <a:lnTo>
                    <a:pt x="121" y="98"/>
                  </a:lnTo>
                  <a:lnTo>
                    <a:pt x="123" y="93"/>
                  </a:lnTo>
                  <a:lnTo>
                    <a:pt x="123" y="84"/>
                  </a:lnTo>
                  <a:lnTo>
                    <a:pt x="123" y="79"/>
                  </a:lnTo>
                  <a:lnTo>
                    <a:pt x="123" y="69"/>
                  </a:lnTo>
                  <a:lnTo>
                    <a:pt x="126" y="62"/>
                  </a:lnTo>
                  <a:lnTo>
                    <a:pt x="126" y="53"/>
                  </a:lnTo>
                  <a:lnTo>
                    <a:pt x="126" y="43"/>
                  </a:lnTo>
                  <a:lnTo>
                    <a:pt x="123" y="38"/>
                  </a:lnTo>
                  <a:lnTo>
                    <a:pt x="114" y="31"/>
                  </a:lnTo>
                  <a:lnTo>
                    <a:pt x="107" y="24"/>
                  </a:lnTo>
                  <a:lnTo>
                    <a:pt x="99" y="17"/>
                  </a:lnTo>
                  <a:lnTo>
                    <a:pt x="90" y="12"/>
                  </a:lnTo>
                  <a:lnTo>
                    <a:pt x="83" y="8"/>
                  </a:lnTo>
                  <a:lnTo>
                    <a:pt x="71" y="3"/>
                  </a:lnTo>
                  <a:lnTo>
                    <a:pt x="62" y="0"/>
                  </a:lnTo>
                  <a:lnTo>
                    <a:pt x="50" y="0"/>
                  </a:lnTo>
                  <a:lnTo>
                    <a:pt x="40" y="3"/>
                  </a:lnTo>
                  <a:lnTo>
                    <a:pt x="28" y="8"/>
                  </a:lnTo>
                  <a:lnTo>
                    <a:pt x="19" y="15"/>
                  </a:lnTo>
                  <a:lnTo>
                    <a:pt x="14" y="19"/>
                  </a:lnTo>
                  <a:lnTo>
                    <a:pt x="9" y="29"/>
                  </a:lnTo>
                  <a:lnTo>
                    <a:pt x="5" y="34"/>
                  </a:lnTo>
                  <a:lnTo>
                    <a:pt x="0" y="43"/>
                  </a:lnTo>
                  <a:lnTo>
                    <a:pt x="33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25" name="Freeform 260"/>
            <p:cNvSpPr>
              <a:spLocks/>
            </p:cNvSpPr>
            <p:nvPr/>
          </p:nvSpPr>
          <p:spPr bwMode="auto">
            <a:xfrm>
              <a:off x="583" y="1331"/>
              <a:ext cx="64" cy="128"/>
            </a:xfrm>
            <a:custGeom>
              <a:avLst/>
              <a:gdLst>
                <a:gd name="T0" fmla="*/ 55 w 64"/>
                <a:gd name="T1" fmla="*/ 12 h 128"/>
                <a:gd name="T2" fmla="*/ 53 w 64"/>
                <a:gd name="T3" fmla="*/ 12 h 128"/>
                <a:gd name="T4" fmla="*/ 50 w 64"/>
                <a:gd name="T5" fmla="*/ 19 h 128"/>
                <a:gd name="T6" fmla="*/ 43 w 64"/>
                <a:gd name="T7" fmla="*/ 24 h 128"/>
                <a:gd name="T8" fmla="*/ 41 w 64"/>
                <a:gd name="T9" fmla="*/ 34 h 128"/>
                <a:gd name="T10" fmla="*/ 38 w 64"/>
                <a:gd name="T11" fmla="*/ 41 h 128"/>
                <a:gd name="T12" fmla="*/ 38 w 64"/>
                <a:gd name="T13" fmla="*/ 45 h 128"/>
                <a:gd name="T14" fmla="*/ 38 w 64"/>
                <a:gd name="T15" fmla="*/ 53 h 128"/>
                <a:gd name="T16" fmla="*/ 41 w 64"/>
                <a:gd name="T17" fmla="*/ 60 h 128"/>
                <a:gd name="T18" fmla="*/ 43 w 64"/>
                <a:gd name="T19" fmla="*/ 67 h 128"/>
                <a:gd name="T20" fmla="*/ 50 w 64"/>
                <a:gd name="T21" fmla="*/ 74 h 128"/>
                <a:gd name="T22" fmla="*/ 55 w 64"/>
                <a:gd name="T23" fmla="*/ 83 h 128"/>
                <a:gd name="T24" fmla="*/ 64 w 64"/>
                <a:gd name="T25" fmla="*/ 91 h 128"/>
                <a:gd name="T26" fmla="*/ 53 w 64"/>
                <a:gd name="T27" fmla="*/ 128 h 128"/>
                <a:gd name="T28" fmla="*/ 48 w 64"/>
                <a:gd name="T29" fmla="*/ 128 h 128"/>
                <a:gd name="T30" fmla="*/ 38 w 64"/>
                <a:gd name="T31" fmla="*/ 124 h 128"/>
                <a:gd name="T32" fmla="*/ 26 w 64"/>
                <a:gd name="T33" fmla="*/ 117 h 128"/>
                <a:gd name="T34" fmla="*/ 15 w 64"/>
                <a:gd name="T35" fmla="*/ 105 h 128"/>
                <a:gd name="T36" fmla="*/ 10 w 64"/>
                <a:gd name="T37" fmla="*/ 95 h 128"/>
                <a:gd name="T38" fmla="*/ 5 w 64"/>
                <a:gd name="T39" fmla="*/ 88 h 128"/>
                <a:gd name="T40" fmla="*/ 3 w 64"/>
                <a:gd name="T41" fmla="*/ 76 h 128"/>
                <a:gd name="T42" fmla="*/ 3 w 64"/>
                <a:gd name="T43" fmla="*/ 64 h 128"/>
                <a:gd name="T44" fmla="*/ 0 w 64"/>
                <a:gd name="T45" fmla="*/ 57 h 128"/>
                <a:gd name="T46" fmla="*/ 0 w 64"/>
                <a:gd name="T47" fmla="*/ 50 h 128"/>
                <a:gd name="T48" fmla="*/ 3 w 64"/>
                <a:gd name="T49" fmla="*/ 43 h 128"/>
                <a:gd name="T50" fmla="*/ 3 w 64"/>
                <a:gd name="T51" fmla="*/ 34 h 128"/>
                <a:gd name="T52" fmla="*/ 5 w 64"/>
                <a:gd name="T53" fmla="*/ 26 h 128"/>
                <a:gd name="T54" fmla="*/ 8 w 64"/>
                <a:gd name="T55" fmla="*/ 17 h 128"/>
                <a:gd name="T56" fmla="*/ 12 w 64"/>
                <a:gd name="T57" fmla="*/ 7 h 128"/>
                <a:gd name="T58" fmla="*/ 17 w 64"/>
                <a:gd name="T59" fmla="*/ 0 h 128"/>
                <a:gd name="T60" fmla="*/ 55 w 64"/>
                <a:gd name="T61" fmla="*/ 12 h 128"/>
                <a:gd name="T62" fmla="*/ 55 w 64"/>
                <a:gd name="T63" fmla="*/ 12 h 12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4"/>
                <a:gd name="T97" fmla="*/ 0 h 128"/>
                <a:gd name="T98" fmla="*/ 64 w 64"/>
                <a:gd name="T99" fmla="*/ 128 h 12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4" h="128">
                  <a:moveTo>
                    <a:pt x="55" y="12"/>
                  </a:moveTo>
                  <a:lnTo>
                    <a:pt x="53" y="12"/>
                  </a:lnTo>
                  <a:lnTo>
                    <a:pt x="50" y="19"/>
                  </a:lnTo>
                  <a:lnTo>
                    <a:pt x="43" y="24"/>
                  </a:lnTo>
                  <a:lnTo>
                    <a:pt x="41" y="34"/>
                  </a:lnTo>
                  <a:lnTo>
                    <a:pt x="38" y="41"/>
                  </a:lnTo>
                  <a:lnTo>
                    <a:pt x="38" y="45"/>
                  </a:lnTo>
                  <a:lnTo>
                    <a:pt x="38" y="53"/>
                  </a:lnTo>
                  <a:lnTo>
                    <a:pt x="41" y="60"/>
                  </a:lnTo>
                  <a:lnTo>
                    <a:pt x="43" y="67"/>
                  </a:lnTo>
                  <a:lnTo>
                    <a:pt x="50" y="74"/>
                  </a:lnTo>
                  <a:lnTo>
                    <a:pt x="55" y="83"/>
                  </a:lnTo>
                  <a:lnTo>
                    <a:pt x="64" y="91"/>
                  </a:lnTo>
                  <a:lnTo>
                    <a:pt x="53" y="128"/>
                  </a:lnTo>
                  <a:lnTo>
                    <a:pt x="48" y="128"/>
                  </a:lnTo>
                  <a:lnTo>
                    <a:pt x="38" y="124"/>
                  </a:lnTo>
                  <a:lnTo>
                    <a:pt x="26" y="117"/>
                  </a:lnTo>
                  <a:lnTo>
                    <a:pt x="15" y="105"/>
                  </a:lnTo>
                  <a:lnTo>
                    <a:pt x="10" y="95"/>
                  </a:lnTo>
                  <a:lnTo>
                    <a:pt x="5" y="88"/>
                  </a:lnTo>
                  <a:lnTo>
                    <a:pt x="3" y="76"/>
                  </a:lnTo>
                  <a:lnTo>
                    <a:pt x="3" y="64"/>
                  </a:lnTo>
                  <a:lnTo>
                    <a:pt x="0" y="57"/>
                  </a:lnTo>
                  <a:lnTo>
                    <a:pt x="0" y="50"/>
                  </a:lnTo>
                  <a:lnTo>
                    <a:pt x="3" y="43"/>
                  </a:lnTo>
                  <a:lnTo>
                    <a:pt x="3" y="34"/>
                  </a:lnTo>
                  <a:lnTo>
                    <a:pt x="5" y="26"/>
                  </a:lnTo>
                  <a:lnTo>
                    <a:pt x="8" y="17"/>
                  </a:lnTo>
                  <a:lnTo>
                    <a:pt x="12" y="7"/>
                  </a:lnTo>
                  <a:lnTo>
                    <a:pt x="17" y="0"/>
                  </a:lnTo>
                  <a:lnTo>
                    <a:pt x="55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26" name="Freeform 261"/>
            <p:cNvSpPr>
              <a:spLocks/>
            </p:cNvSpPr>
            <p:nvPr/>
          </p:nvSpPr>
          <p:spPr bwMode="auto">
            <a:xfrm>
              <a:off x="1105" y="2435"/>
              <a:ext cx="531" cy="448"/>
            </a:xfrm>
            <a:custGeom>
              <a:avLst/>
              <a:gdLst>
                <a:gd name="T0" fmla="*/ 55 w 531"/>
                <a:gd name="T1" fmla="*/ 147 h 448"/>
                <a:gd name="T2" fmla="*/ 173 w 531"/>
                <a:gd name="T3" fmla="*/ 377 h 448"/>
                <a:gd name="T4" fmla="*/ 455 w 531"/>
                <a:gd name="T5" fmla="*/ 256 h 448"/>
                <a:gd name="T6" fmla="*/ 327 w 531"/>
                <a:gd name="T7" fmla="*/ 16 h 448"/>
                <a:gd name="T8" fmla="*/ 384 w 531"/>
                <a:gd name="T9" fmla="*/ 0 h 448"/>
                <a:gd name="T10" fmla="*/ 531 w 531"/>
                <a:gd name="T11" fmla="*/ 282 h 448"/>
                <a:gd name="T12" fmla="*/ 161 w 531"/>
                <a:gd name="T13" fmla="*/ 448 h 448"/>
                <a:gd name="T14" fmla="*/ 0 w 531"/>
                <a:gd name="T15" fmla="*/ 161 h 448"/>
                <a:gd name="T16" fmla="*/ 55 w 531"/>
                <a:gd name="T17" fmla="*/ 147 h 448"/>
                <a:gd name="T18" fmla="*/ 55 w 531"/>
                <a:gd name="T19" fmla="*/ 147 h 4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1"/>
                <a:gd name="T31" fmla="*/ 0 h 448"/>
                <a:gd name="T32" fmla="*/ 531 w 531"/>
                <a:gd name="T33" fmla="*/ 448 h 4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1" h="448">
                  <a:moveTo>
                    <a:pt x="55" y="147"/>
                  </a:moveTo>
                  <a:lnTo>
                    <a:pt x="173" y="377"/>
                  </a:lnTo>
                  <a:lnTo>
                    <a:pt x="455" y="256"/>
                  </a:lnTo>
                  <a:lnTo>
                    <a:pt x="327" y="16"/>
                  </a:lnTo>
                  <a:lnTo>
                    <a:pt x="384" y="0"/>
                  </a:lnTo>
                  <a:lnTo>
                    <a:pt x="531" y="282"/>
                  </a:lnTo>
                  <a:lnTo>
                    <a:pt x="161" y="448"/>
                  </a:lnTo>
                  <a:lnTo>
                    <a:pt x="0" y="161"/>
                  </a:lnTo>
                  <a:lnTo>
                    <a:pt x="55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27" name="Freeform 262"/>
            <p:cNvSpPr>
              <a:spLocks/>
            </p:cNvSpPr>
            <p:nvPr/>
          </p:nvSpPr>
          <p:spPr bwMode="auto">
            <a:xfrm>
              <a:off x="2922" y="1531"/>
              <a:ext cx="481" cy="693"/>
            </a:xfrm>
            <a:custGeom>
              <a:avLst/>
              <a:gdLst>
                <a:gd name="T0" fmla="*/ 12 w 481"/>
                <a:gd name="T1" fmla="*/ 33 h 693"/>
                <a:gd name="T2" fmla="*/ 45 w 481"/>
                <a:gd name="T3" fmla="*/ 23 h 693"/>
                <a:gd name="T4" fmla="*/ 73 w 481"/>
                <a:gd name="T5" fmla="*/ 16 h 693"/>
                <a:gd name="T6" fmla="*/ 106 w 481"/>
                <a:gd name="T7" fmla="*/ 9 h 693"/>
                <a:gd name="T8" fmla="*/ 144 w 481"/>
                <a:gd name="T9" fmla="*/ 4 h 693"/>
                <a:gd name="T10" fmla="*/ 185 w 481"/>
                <a:gd name="T11" fmla="*/ 0 h 693"/>
                <a:gd name="T12" fmla="*/ 225 w 481"/>
                <a:gd name="T13" fmla="*/ 0 h 693"/>
                <a:gd name="T14" fmla="*/ 265 w 481"/>
                <a:gd name="T15" fmla="*/ 4 h 693"/>
                <a:gd name="T16" fmla="*/ 306 w 481"/>
                <a:gd name="T17" fmla="*/ 14 h 693"/>
                <a:gd name="T18" fmla="*/ 346 w 481"/>
                <a:gd name="T19" fmla="*/ 28 h 693"/>
                <a:gd name="T20" fmla="*/ 384 w 481"/>
                <a:gd name="T21" fmla="*/ 50 h 693"/>
                <a:gd name="T22" fmla="*/ 417 w 481"/>
                <a:gd name="T23" fmla="*/ 78 h 693"/>
                <a:gd name="T24" fmla="*/ 446 w 481"/>
                <a:gd name="T25" fmla="*/ 118 h 693"/>
                <a:gd name="T26" fmla="*/ 467 w 481"/>
                <a:gd name="T27" fmla="*/ 166 h 693"/>
                <a:gd name="T28" fmla="*/ 481 w 481"/>
                <a:gd name="T29" fmla="*/ 213 h 693"/>
                <a:gd name="T30" fmla="*/ 481 w 481"/>
                <a:gd name="T31" fmla="*/ 242 h 693"/>
                <a:gd name="T32" fmla="*/ 474 w 481"/>
                <a:gd name="T33" fmla="*/ 282 h 693"/>
                <a:gd name="T34" fmla="*/ 465 w 481"/>
                <a:gd name="T35" fmla="*/ 318 h 693"/>
                <a:gd name="T36" fmla="*/ 450 w 481"/>
                <a:gd name="T37" fmla="*/ 349 h 693"/>
                <a:gd name="T38" fmla="*/ 434 w 481"/>
                <a:gd name="T39" fmla="*/ 382 h 693"/>
                <a:gd name="T40" fmla="*/ 410 w 481"/>
                <a:gd name="T41" fmla="*/ 417 h 693"/>
                <a:gd name="T42" fmla="*/ 382 w 481"/>
                <a:gd name="T43" fmla="*/ 455 h 693"/>
                <a:gd name="T44" fmla="*/ 346 w 481"/>
                <a:gd name="T45" fmla="*/ 498 h 693"/>
                <a:gd name="T46" fmla="*/ 301 w 481"/>
                <a:gd name="T47" fmla="*/ 541 h 693"/>
                <a:gd name="T48" fmla="*/ 249 w 481"/>
                <a:gd name="T49" fmla="*/ 586 h 693"/>
                <a:gd name="T50" fmla="*/ 187 w 481"/>
                <a:gd name="T51" fmla="*/ 633 h 693"/>
                <a:gd name="T52" fmla="*/ 116 w 481"/>
                <a:gd name="T53" fmla="*/ 678 h 693"/>
                <a:gd name="T54" fmla="*/ 73 w 481"/>
                <a:gd name="T55" fmla="*/ 650 h 693"/>
                <a:gd name="T56" fmla="*/ 109 w 481"/>
                <a:gd name="T57" fmla="*/ 629 h 693"/>
                <a:gd name="T58" fmla="*/ 147 w 481"/>
                <a:gd name="T59" fmla="*/ 602 h 693"/>
                <a:gd name="T60" fmla="*/ 175 w 481"/>
                <a:gd name="T61" fmla="*/ 581 h 693"/>
                <a:gd name="T62" fmla="*/ 208 w 481"/>
                <a:gd name="T63" fmla="*/ 557 h 693"/>
                <a:gd name="T64" fmla="*/ 239 w 481"/>
                <a:gd name="T65" fmla="*/ 529 h 693"/>
                <a:gd name="T66" fmla="*/ 270 w 481"/>
                <a:gd name="T67" fmla="*/ 496 h 693"/>
                <a:gd name="T68" fmla="*/ 301 w 481"/>
                <a:gd name="T69" fmla="*/ 462 h 693"/>
                <a:gd name="T70" fmla="*/ 329 w 481"/>
                <a:gd name="T71" fmla="*/ 424 h 693"/>
                <a:gd name="T72" fmla="*/ 355 w 481"/>
                <a:gd name="T73" fmla="*/ 382 h 693"/>
                <a:gd name="T74" fmla="*/ 379 w 481"/>
                <a:gd name="T75" fmla="*/ 337 h 693"/>
                <a:gd name="T76" fmla="*/ 398 w 481"/>
                <a:gd name="T77" fmla="*/ 289 h 693"/>
                <a:gd name="T78" fmla="*/ 412 w 481"/>
                <a:gd name="T79" fmla="*/ 239 h 693"/>
                <a:gd name="T80" fmla="*/ 415 w 481"/>
                <a:gd name="T81" fmla="*/ 199 h 693"/>
                <a:gd name="T82" fmla="*/ 408 w 481"/>
                <a:gd name="T83" fmla="*/ 171 h 693"/>
                <a:gd name="T84" fmla="*/ 389 w 481"/>
                <a:gd name="T85" fmla="*/ 130 h 693"/>
                <a:gd name="T86" fmla="*/ 358 w 481"/>
                <a:gd name="T87" fmla="*/ 92 h 693"/>
                <a:gd name="T88" fmla="*/ 320 w 481"/>
                <a:gd name="T89" fmla="*/ 66 h 693"/>
                <a:gd name="T90" fmla="*/ 289 w 481"/>
                <a:gd name="T91" fmla="*/ 52 h 693"/>
                <a:gd name="T92" fmla="*/ 253 w 481"/>
                <a:gd name="T93" fmla="*/ 45 h 693"/>
                <a:gd name="T94" fmla="*/ 208 w 481"/>
                <a:gd name="T95" fmla="*/ 40 h 693"/>
                <a:gd name="T96" fmla="*/ 159 w 481"/>
                <a:gd name="T97" fmla="*/ 47 h 693"/>
                <a:gd name="T98" fmla="*/ 99 w 481"/>
                <a:gd name="T99" fmla="*/ 57 h 693"/>
                <a:gd name="T100" fmla="*/ 35 w 481"/>
                <a:gd name="T101" fmla="*/ 78 h 693"/>
                <a:gd name="T102" fmla="*/ 2 w 481"/>
                <a:gd name="T103" fmla="*/ 38 h 6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81"/>
                <a:gd name="T157" fmla="*/ 0 h 693"/>
                <a:gd name="T158" fmla="*/ 481 w 481"/>
                <a:gd name="T159" fmla="*/ 693 h 6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81" h="693">
                  <a:moveTo>
                    <a:pt x="2" y="38"/>
                  </a:moveTo>
                  <a:lnTo>
                    <a:pt x="2" y="38"/>
                  </a:lnTo>
                  <a:lnTo>
                    <a:pt x="7" y="35"/>
                  </a:lnTo>
                  <a:lnTo>
                    <a:pt x="12" y="33"/>
                  </a:lnTo>
                  <a:lnTo>
                    <a:pt x="19" y="33"/>
                  </a:lnTo>
                  <a:lnTo>
                    <a:pt x="28" y="28"/>
                  </a:lnTo>
                  <a:lnTo>
                    <a:pt x="40" y="26"/>
                  </a:lnTo>
                  <a:lnTo>
                    <a:pt x="45" y="23"/>
                  </a:lnTo>
                  <a:lnTo>
                    <a:pt x="52" y="21"/>
                  </a:lnTo>
                  <a:lnTo>
                    <a:pt x="59" y="19"/>
                  </a:lnTo>
                  <a:lnTo>
                    <a:pt x="66" y="19"/>
                  </a:lnTo>
                  <a:lnTo>
                    <a:pt x="73" y="16"/>
                  </a:lnTo>
                  <a:lnTo>
                    <a:pt x="80" y="14"/>
                  </a:lnTo>
                  <a:lnTo>
                    <a:pt x="90" y="12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16" y="7"/>
                  </a:lnTo>
                  <a:lnTo>
                    <a:pt x="125" y="4"/>
                  </a:lnTo>
                  <a:lnTo>
                    <a:pt x="135" y="4"/>
                  </a:lnTo>
                  <a:lnTo>
                    <a:pt x="144" y="4"/>
                  </a:lnTo>
                  <a:lnTo>
                    <a:pt x="154" y="2"/>
                  </a:lnTo>
                  <a:lnTo>
                    <a:pt x="163" y="0"/>
                  </a:lnTo>
                  <a:lnTo>
                    <a:pt x="173" y="0"/>
                  </a:lnTo>
                  <a:lnTo>
                    <a:pt x="185" y="0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5" y="0"/>
                  </a:lnTo>
                  <a:lnTo>
                    <a:pt x="234" y="0"/>
                  </a:lnTo>
                  <a:lnTo>
                    <a:pt x="244" y="0"/>
                  </a:lnTo>
                  <a:lnTo>
                    <a:pt x="256" y="4"/>
                  </a:lnTo>
                  <a:lnTo>
                    <a:pt x="265" y="4"/>
                  </a:lnTo>
                  <a:lnTo>
                    <a:pt x="275" y="7"/>
                  </a:lnTo>
                  <a:lnTo>
                    <a:pt x="284" y="7"/>
                  </a:lnTo>
                  <a:lnTo>
                    <a:pt x="296" y="12"/>
                  </a:lnTo>
                  <a:lnTo>
                    <a:pt x="306" y="14"/>
                  </a:lnTo>
                  <a:lnTo>
                    <a:pt x="317" y="16"/>
                  </a:lnTo>
                  <a:lnTo>
                    <a:pt x="325" y="19"/>
                  </a:lnTo>
                  <a:lnTo>
                    <a:pt x="336" y="23"/>
                  </a:lnTo>
                  <a:lnTo>
                    <a:pt x="346" y="28"/>
                  </a:lnTo>
                  <a:lnTo>
                    <a:pt x="355" y="33"/>
                  </a:lnTo>
                  <a:lnTo>
                    <a:pt x="365" y="38"/>
                  </a:lnTo>
                  <a:lnTo>
                    <a:pt x="377" y="45"/>
                  </a:lnTo>
                  <a:lnTo>
                    <a:pt x="384" y="50"/>
                  </a:lnTo>
                  <a:lnTo>
                    <a:pt x="391" y="57"/>
                  </a:lnTo>
                  <a:lnTo>
                    <a:pt x="400" y="64"/>
                  </a:lnTo>
                  <a:lnTo>
                    <a:pt x="408" y="71"/>
                  </a:lnTo>
                  <a:lnTo>
                    <a:pt x="417" y="78"/>
                  </a:lnTo>
                  <a:lnTo>
                    <a:pt x="424" y="90"/>
                  </a:lnTo>
                  <a:lnTo>
                    <a:pt x="431" y="97"/>
                  </a:lnTo>
                  <a:lnTo>
                    <a:pt x="438" y="109"/>
                  </a:lnTo>
                  <a:lnTo>
                    <a:pt x="446" y="118"/>
                  </a:lnTo>
                  <a:lnTo>
                    <a:pt x="450" y="130"/>
                  </a:lnTo>
                  <a:lnTo>
                    <a:pt x="457" y="142"/>
                  </a:lnTo>
                  <a:lnTo>
                    <a:pt x="462" y="154"/>
                  </a:lnTo>
                  <a:lnTo>
                    <a:pt x="467" y="166"/>
                  </a:lnTo>
                  <a:lnTo>
                    <a:pt x="472" y="180"/>
                  </a:lnTo>
                  <a:lnTo>
                    <a:pt x="476" y="197"/>
                  </a:lnTo>
                  <a:lnTo>
                    <a:pt x="481" y="213"/>
                  </a:lnTo>
                  <a:lnTo>
                    <a:pt x="481" y="223"/>
                  </a:lnTo>
                  <a:lnTo>
                    <a:pt x="481" y="225"/>
                  </a:lnTo>
                  <a:lnTo>
                    <a:pt x="481" y="235"/>
                  </a:lnTo>
                  <a:lnTo>
                    <a:pt x="481" y="242"/>
                  </a:lnTo>
                  <a:lnTo>
                    <a:pt x="481" y="251"/>
                  </a:lnTo>
                  <a:lnTo>
                    <a:pt x="476" y="261"/>
                  </a:lnTo>
                  <a:lnTo>
                    <a:pt x="476" y="273"/>
                  </a:lnTo>
                  <a:lnTo>
                    <a:pt x="474" y="282"/>
                  </a:lnTo>
                  <a:lnTo>
                    <a:pt x="472" y="296"/>
                  </a:lnTo>
                  <a:lnTo>
                    <a:pt x="469" y="303"/>
                  </a:lnTo>
                  <a:lnTo>
                    <a:pt x="467" y="308"/>
                  </a:lnTo>
                  <a:lnTo>
                    <a:pt x="465" y="318"/>
                  </a:lnTo>
                  <a:lnTo>
                    <a:pt x="462" y="325"/>
                  </a:lnTo>
                  <a:lnTo>
                    <a:pt x="457" y="332"/>
                  </a:lnTo>
                  <a:lnTo>
                    <a:pt x="455" y="339"/>
                  </a:lnTo>
                  <a:lnTo>
                    <a:pt x="450" y="349"/>
                  </a:lnTo>
                  <a:lnTo>
                    <a:pt x="448" y="358"/>
                  </a:lnTo>
                  <a:lnTo>
                    <a:pt x="443" y="365"/>
                  </a:lnTo>
                  <a:lnTo>
                    <a:pt x="438" y="372"/>
                  </a:lnTo>
                  <a:lnTo>
                    <a:pt x="434" y="382"/>
                  </a:lnTo>
                  <a:lnTo>
                    <a:pt x="429" y="389"/>
                  </a:lnTo>
                  <a:lnTo>
                    <a:pt x="422" y="398"/>
                  </a:lnTo>
                  <a:lnTo>
                    <a:pt x="417" y="408"/>
                  </a:lnTo>
                  <a:lnTo>
                    <a:pt x="410" y="417"/>
                  </a:lnTo>
                  <a:lnTo>
                    <a:pt x="405" y="427"/>
                  </a:lnTo>
                  <a:lnTo>
                    <a:pt x="398" y="436"/>
                  </a:lnTo>
                  <a:lnTo>
                    <a:pt x="389" y="446"/>
                  </a:lnTo>
                  <a:lnTo>
                    <a:pt x="382" y="455"/>
                  </a:lnTo>
                  <a:lnTo>
                    <a:pt x="374" y="467"/>
                  </a:lnTo>
                  <a:lnTo>
                    <a:pt x="365" y="477"/>
                  </a:lnTo>
                  <a:lnTo>
                    <a:pt x="355" y="486"/>
                  </a:lnTo>
                  <a:lnTo>
                    <a:pt x="346" y="498"/>
                  </a:lnTo>
                  <a:lnTo>
                    <a:pt x="336" y="510"/>
                  </a:lnTo>
                  <a:lnTo>
                    <a:pt x="325" y="519"/>
                  </a:lnTo>
                  <a:lnTo>
                    <a:pt x="313" y="531"/>
                  </a:lnTo>
                  <a:lnTo>
                    <a:pt x="301" y="541"/>
                  </a:lnTo>
                  <a:lnTo>
                    <a:pt x="289" y="553"/>
                  </a:lnTo>
                  <a:lnTo>
                    <a:pt x="275" y="565"/>
                  </a:lnTo>
                  <a:lnTo>
                    <a:pt x="263" y="574"/>
                  </a:lnTo>
                  <a:lnTo>
                    <a:pt x="249" y="586"/>
                  </a:lnTo>
                  <a:lnTo>
                    <a:pt x="234" y="598"/>
                  </a:lnTo>
                  <a:lnTo>
                    <a:pt x="218" y="610"/>
                  </a:lnTo>
                  <a:lnTo>
                    <a:pt x="204" y="621"/>
                  </a:lnTo>
                  <a:lnTo>
                    <a:pt x="187" y="633"/>
                  </a:lnTo>
                  <a:lnTo>
                    <a:pt x="170" y="645"/>
                  </a:lnTo>
                  <a:lnTo>
                    <a:pt x="154" y="655"/>
                  </a:lnTo>
                  <a:lnTo>
                    <a:pt x="135" y="669"/>
                  </a:lnTo>
                  <a:lnTo>
                    <a:pt x="116" y="678"/>
                  </a:lnTo>
                  <a:lnTo>
                    <a:pt x="99" y="693"/>
                  </a:lnTo>
                  <a:lnTo>
                    <a:pt x="61" y="657"/>
                  </a:lnTo>
                  <a:lnTo>
                    <a:pt x="64" y="655"/>
                  </a:lnTo>
                  <a:lnTo>
                    <a:pt x="73" y="650"/>
                  </a:lnTo>
                  <a:lnTo>
                    <a:pt x="80" y="645"/>
                  </a:lnTo>
                  <a:lnTo>
                    <a:pt x="87" y="640"/>
                  </a:lnTo>
                  <a:lnTo>
                    <a:pt x="99" y="633"/>
                  </a:lnTo>
                  <a:lnTo>
                    <a:pt x="109" y="629"/>
                  </a:lnTo>
                  <a:lnTo>
                    <a:pt x="121" y="619"/>
                  </a:lnTo>
                  <a:lnTo>
                    <a:pt x="132" y="612"/>
                  </a:lnTo>
                  <a:lnTo>
                    <a:pt x="140" y="607"/>
                  </a:lnTo>
                  <a:lnTo>
                    <a:pt x="147" y="602"/>
                  </a:lnTo>
                  <a:lnTo>
                    <a:pt x="154" y="598"/>
                  </a:lnTo>
                  <a:lnTo>
                    <a:pt x="163" y="593"/>
                  </a:lnTo>
                  <a:lnTo>
                    <a:pt x="168" y="586"/>
                  </a:lnTo>
                  <a:lnTo>
                    <a:pt x="175" y="581"/>
                  </a:lnTo>
                  <a:lnTo>
                    <a:pt x="185" y="574"/>
                  </a:lnTo>
                  <a:lnTo>
                    <a:pt x="192" y="569"/>
                  </a:lnTo>
                  <a:lnTo>
                    <a:pt x="199" y="562"/>
                  </a:lnTo>
                  <a:lnTo>
                    <a:pt x="208" y="557"/>
                  </a:lnTo>
                  <a:lnTo>
                    <a:pt x="215" y="550"/>
                  </a:lnTo>
                  <a:lnTo>
                    <a:pt x="225" y="546"/>
                  </a:lnTo>
                  <a:lnTo>
                    <a:pt x="232" y="536"/>
                  </a:lnTo>
                  <a:lnTo>
                    <a:pt x="239" y="529"/>
                  </a:lnTo>
                  <a:lnTo>
                    <a:pt x="246" y="522"/>
                  </a:lnTo>
                  <a:lnTo>
                    <a:pt x="256" y="515"/>
                  </a:lnTo>
                  <a:lnTo>
                    <a:pt x="263" y="505"/>
                  </a:lnTo>
                  <a:lnTo>
                    <a:pt x="270" y="496"/>
                  </a:lnTo>
                  <a:lnTo>
                    <a:pt x="277" y="489"/>
                  </a:lnTo>
                  <a:lnTo>
                    <a:pt x="287" y="481"/>
                  </a:lnTo>
                  <a:lnTo>
                    <a:pt x="294" y="470"/>
                  </a:lnTo>
                  <a:lnTo>
                    <a:pt x="301" y="462"/>
                  </a:lnTo>
                  <a:lnTo>
                    <a:pt x="308" y="453"/>
                  </a:lnTo>
                  <a:lnTo>
                    <a:pt x="315" y="443"/>
                  </a:lnTo>
                  <a:lnTo>
                    <a:pt x="322" y="434"/>
                  </a:lnTo>
                  <a:lnTo>
                    <a:pt x="329" y="424"/>
                  </a:lnTo>
                  <a:lnTo>
                    <a:pt x="336" y="413"/>
                  </a:lnTo>
                  <a:lnTo>
                    <a:pt x="344" y="406"/>
                  </a:lnTo>
                  <a:lnTo>
                    <a:pt x="348" y="394"/>
                  </a:lnTo>
                  <a:lnTo>
                    <a:pt x="355" y="382"/>
                  </a:lnTo>
                  <a:lnTo>
                    <a:pt x="363" y="370"/>
                  </a:lnTo>
                  <a:lnTo>
                    <a:pt x="367" y="360"/>
                  </a:lnTo>
                  <a:lnTo>
                    <a:pt x="374" y="349"/>
                  </a:lnTo>
                  <a:lnTo>
                    <a:pt x="379" y="337"/>
                  </a:lnTo>
                  <a:lnTo>
                    <a:pt x="384" y="325"/>
                  </a:lnTo>
                  <a:lnTo>
                    <a:pt x="389" y="313"/>
                  </a:lnTo>
                  <a:lnTo>
                    <a:pt x="393" y="301"/>
                  </a:lnTo>
                  <a:lnTo>
                    <a:pt x="398" y="289"/>
                  </a:lnTo>
                  <a:lnTo>
                    <a:pt x="400" y="277"/>
                  </a:lnTo>
                  <a:lnTo>
                    <a:pt x="405" y="265"/>
                  </a:lnTo>
                  <a:lnTo>
                    <a:pt x="408" y="251"/>
                  </a:lnTo>
                  <a:lnTo>
                    <a:pt x="412" y="239"/>
                  </a:lnTo>
                  <a:lnTo>
                    <a:pt x="415" y="225"/>
                  </a:lnTo>
                  <a:lnTo>
                    <a:pt x="417" y="213"/>
                  </a:lnTo>
                  <a:lnTo>
                    <a:pt x="417" y="209"/>
                  </a:lnTo>
                  <a:lnTo>
                    <a:pt x="415" y="199"/>
                  </a:lnTo>
                  <a:lnTo>
                    <a:pt x="412" y="192"/>
                  </a:lnTo>
                  <a:lnTo>
                    <a:pt x="410" y="185"/>
                  </a:lnTo>
                  <a:lnTo>
                    <a:pt x="408" y="178"/>
                  </a:lnTo>
                  <a:lnTo>
                    <a:pt x="408" y="171"/>
                  </a:lnTo>
                  <a:lnTo>
                    <a:pt x="403" y="161"/>
                  </a:lnTo>
                  <a:lnTo>
                    <a:pt x="400" y="152"/>
                  </a:lnTo>
                  <a:lnTo>
                    <a:pt x="396" y="140"/>
                  </a:lnTo>
                  <a:lnTo>
                    <a:pt x="389" y="130"/>
                  </a:lnTo>
                  <a:lnTo>
                    <a:pt x="382" y="121"/>
                  </a:lnTo>
                  <a:lnTo>
                    <a:pt x="374" y="111"/>
                  </a:lnTo>
                  <a:lnTo>
                    <a:pt x="365" y="99"/>
                  </a:lnTo>
                  <a:lnTo>
                    <a:pt x="358" y="92"/>
                  </a:lnTo>
                  <a:lnTo>
                    <a:pt x="346" y="80"/>
                  </a:lnTo>
                  <a:lnTo>
                    <a:pt x="334" y="73"/>
                  </a:lnTo>
                  <a:lnTo>
                    <a:pt x="327" y="69"/>
                  </a:lnTo>
                  <a:lnTo>
                    <a:pt x="320" y="66"/>
                  </a:lnTo>
                  <a:lnTo>
                    <a:pt x="313" y="61"/>
                  </a:lnTo>
                  <a:lnTo>
                    <a:pt x="308" y="59"/>
                  </a:lnTo>
                  <a:lnTo>
                    <a:pt x="299" y="54"/>
                  </a:lnTo>
                  <a:lnTo>
                    <a:pt x="289" y="52"/>
                  </a:lnTo>
                  <a:lnTo>
                    <a:pt x="280" y="50"/>
                  </a:lnTo>
                  <a:lnTo>
                    <a:pt x="272" y="47"/>
                  </a:lnTo>
                  <a:lnTo>
                    <a:pt x="261" y="45"/>
                  </a:lnTo>
                  <a:lnTo>
                    <a:pt x="253" y="45"/>
                  </a:lnTo>
                  <a:lnTo>
                    <a:pt x="242" y="42"/>
                  </a:lnTo>
                  <a:lnTo>
                    <a:pt x="232" y="42"/>
                  </a:lnTo>
                  <a:lnTo>
                    <a:pt x="220" y="40"/>
                  </a:lnTo>
                  <a:lnTo>
                    <a:pt x="208" y="40"/>
                  </a:lnTo>
                  <a:lnTo>
                    <a:pt x="197" y="40"/>
                  </a:lnTo>
                  <a:lnTo>
                    <a:pt x="185" y="42"/>
                  </a:lnTo>
                  <a:lnTo>
                    <a:pt x="170" y="45"/>
                  </a:lnTo>
                  <a:lnTo>
                    <a:pt x="159" y="47"/>
                  </a:lnTo>
                  <a:lnTo>
                    <a:pt x="144" y="47"/>
                  </a:lnTo>
                  <a:lnTo>
                    <a:pt x="130" y="52"/>
                  </a:lnTo>
                  <a:lnTo>
                    <a:pt x="114" y="54"/>
                  </a:lnTo>
                  <a:lnTo>
                    <a:pt x="99" y="57"/>
                  </a:lnTo>
                  <a:lnTo>
                    <a:pt x="83" y="61"/>
                  </a:lnTo>
                  <a:lnTo>
                    <a:pt x="68" y="66"/>
                  </a:lnTo>
                  <a:lnTo>
                    <a:pt x="49" y="71"/>
                  </a:lnTo>
                  <a:lnTo>
                    <a:pt x="35" y="78"/>
                  </a:lnTo>
                  <a:lnTo>
                    <a:pt x="16" y="85"/>
                  </a:lnTo>
                  <a:lnTo>
                    <a:pt x="0" y="92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28" name="Freeform 263"/>
            <p:cNvSpPr>
              <a:spLocks/>
            </p:cNvSpPr>
            <p:nvPr/>
          </p:nvSpPr>
          <p:spPr bwMode="auto">
            <a:xfrm>
              <a:off x="2948" y="1429"/>
              <a:ext cx="545" cy="856"/>
            </a:xfrm>
            <a:custGeom>
              <a:avLst/>
              <a:gdLst>
                <a:gd name="T0" fmla="*/ 35 w 545"/>
                <a:gd name="T1" fmla="*/ 68 h 856"/>
                <a:gd name="T2" fmla="*/ 66 w 545"/>
                <a:gd name="T3" fmla="*/ 61 h 856"/>
                <a:gd name="T4" fmla="*/ 104 w 545"/>
                <a:gd name="T5" fmla="*/ 57 h 856"/>
                <a:gd name="T6" fmla="*/ 144 w 545"/>
                <a:gd name="T7" fmla="*/ 52 h 856"/>
                <a:gd name="T8" fmla="*/ 189 w 545"/>
                <a:gd name="T9" fmla="*/ 49 h 856"/>
                <a:gd name="T10" fmla="*/ 232 w 545"/>
                <a:gd name="T11" fmla="*/ 49 h 856"/>
                <a:gd name="T12" fmla="*/ 277 w 545"/>
                <a:gd name="T13" fmla="*/ 52 h 856"/>
                <a:gd name="T14" fmla="*/ 322 w 545"/>
                <a:gd name="T15" fmla="*/ 59 h 856"/>
                <a:gd name="T16" fmla="*/ 363 w 545"/>
                <a:gd name="T17" fmla="*/ 71 h 856"/>
                <a:gd name="T18" fmla="*/ 403 w 545"/>
                <a:gd name="T19" fmla="*/ 87 h 856"/>
                <a:gd name="T20" fmla="*/ 436 w 545"/>
                <a:gd name="T21" fmla="*/ 114 h 856"/>
                <a:gd name="T22" fmla="*/ 462 w 545"/>
                <a:gd name="T23" fmla="*/ 144 h 856"/>
                <a:gd name="T24" fmla="*/ 481 w 545"/>
                <a:gd name="T25" fmla="*/ 185 h 856"/>
                <a:gd name="T26" fmla="*/ 493 w 545"/>
                <a:gd name="T27" fmla="*/ 225 h 856"/>
                <a:gd name="T28" fmla="*/ 498 w 545"/>
                <a:gd name="T29" fmla="*/ 256 h 856"/>
                <a:gd name="T30" fmla="*/ 500 w 545"/>
                <a:gd name="T31" fmla="*/ 284 h 856"/>
                <a:gd name="T32" fmla="*/ 500 w 545"/>
                <a:gd name="T33" fmla="*/ 315 h 856"/>
                <a:gd name="T34" fmla="*/ 500 w 545"/>
                <a:gd name="T35" fmla="*/ 353 h 856"/>
                <a:gd name="T36" fmla="*/ 493 w 545"/>
                <a:gd name="T37" fmla="*/ 391 h 856"/>
                <a:gd name="T38" fmla="*/ 484 w 545"/>
                <a:gd name="T39" fmla="*/ 439 h 856"/>
                <a:gd name="T40" fmla="*/ 467 w 545"/>
                <a:gd name="T41" fmla="*/ 484 h 856"/>
                <a:gd name="T42" fmla="*/ 443 w 545"/>
                <a:gd name="T43" fmla="*/ 531 h 856"/>
                <a:gd name="T44" fmla="*/ 412 w 545"/>
                <a:gd name="T45" fmla="*/ 581 h 856"/>
                <a:gd name="T46" fmla="*/ 374 w 545"/>
                <a:gd name="T47" fmla="*/ 631 h 856"/>
                <a:gd name="T48" fmla="*/ 322 w 545"/>
                <a:gd name="T49" fmla="*/ 678 h 856"/>
                <a:gd name="T50" fmla="*/ 265 w 545"/>
                <a:gd name="T51" fmla="*/ 728 h 856"/>
                <a:gd name="T52" fmla="*/ 192 w 545"/>
                <a:gd name="T53" fmla="*/ 773 h 856"/>
                <a:gd name="T54" fmla="*/ 109 w 545"/>
                <a:gd name="T55" fmla="*/ 818 h 856"/>
                <a:gd name="T56" fmla="*/ 163 w 545"/>
                <a:gd name="T57" fmla="*/ 849 h 856"/>
                <a:gd name="T58" fmla="*/ 199 w 545"/>
                <a:gd name="T59" fmla="*/ 833 h 856"/>
                <a:gd name="T60" fmla="*/ 227 w 545"/>
                <a:gd name="T61" fmla="*/ 816 h 856"/>
                <a:gd name="T62" fmla="*/ 258 w 545"/>
                <a:gd name="T63" fmla="*/ 795 h 856"/>
                <a:gd name="T64" fmla="*/ 296 w 545"/>
                <a:gd name="T65" fmla="*/ 769 h 856"/>
                <a:gd name="T66" fmla="*/ 337 w 545"/>
                <a:gd name="T67" fmla="*/ 738 h 856"/>
                <a:gd name="T68" fmla="*/ 377 w 545"/>
                <a:gd name="T69" fmla="*/ 700 h 856"/>
                <a:gd name="T70" fmla="*/ 412 w 545"/>
                <a:gd name="T71" fmla="*/ 657 h 856"/>
                <a:gd name="T72" fmla="*/ 448 w 545"/>
                <a:gd name="T73" fmla="*/ 610 h 856"/>
                <a:gd name="T74" fmla="*/ 481 w 545"/>
                <a:gd name="T75" fmla="*/ 555 h 856"/>
                <a:gd name="T76" fmla="*/ 507 w 545"/>
                <a:gd name="T77" fmla="*/ 496 h 856"/>
                <a:gd name="T78" fmla="*/ 529 w 545"/>
                <a:gd name="T79" fmla="*/ 429 h 856"/>
                <a:gd name="T80" fmla="*/ 540 w 545"/>
                <a:gd name="T81" fmla="*/ 356 h 856"/>
                <a:gd name="T82" fmla="*/ 543 w 545"/>
                <a:gd name="T83" fmla="*/ 275 h 856"/>
                <a:gd name="T84" fmla="*/ 540 w 545"/>
                <a:gd name="T85" fmla="*/ 208 h 856"/>
                <a:gd name="T86" fmla="*/ 529 w 545"/>
                <a:gd name="T87" fmla="*/ 173 h 856"/>
                <a:gd name="T88" fmla="*/ 505 w 545"/>
                <a:gd name="T89" fmla="*/ 130 h 856"/>
                <a:gd name="T90" fmla="*/ 467 w 545"/>
                <a:gd name="T91" fmla="*/ 85 h 856"/>
                <a:gd name="T92" fmla="*/ 431 w 545"/>
                <a:gd name="T93" fmla="*/ 54 h 856"/>
                <a:gd name="T94" fmla="*/ 396 w 545"/>
                <a:gd name="T95" fmla="*/ 35 h 856"/>
                <a:gd name="T96" fmla="*/ 353 w 545"/>
                <a:gd name="T97" fmla="*/ 19 h 856"/>
                <a:gd name="T98" fmla="*/ 306 w 545"/>
                <a:gd name="T99" fmla="*/ 7 h 856"/>
                <a:gd name="T100" fmla="*/ 246 w 545"/>
                <a:gd name="T101" fmla="*/ 0 h 856"/>
                <a:gd name="T102" fmla="*/ 180 w 545"/>
                <a:gd name="T103" fmla="*/ 0 h 856"/>
                <a:gd name="T104" fmla="*/ 106 w 545"/>
                <a:gd name="T105" fmla="*/ 9 h 856"/>
                <a:gd name="T106" fmla="*/ 21 w 545"/>
                <a:gd name="T107" fmla="*/ 28 h 85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45"/>
                <a:gd name="T163" fmla="*/ 0 h 856"/>
                <a:gd name="T164" fmla="*/ 545 w 545"/>
                <a:gd name="T165" fmla="*/ 856 h 85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45" h="856">
                  <a:moveTo>
                    <a:pt x="5" y="76"/>
                  </a:moveTo>
                  <a:lnTo>
                    <a:pt x="16" y="73"/>
                  </a:lnTo>
                  <a:lnTo>
                    <a:pt x="28" y="71"/>
                  </a:lnTo>
                  <a:lnTo>
                    <a:pt x="35" y="68"/>
                  </a:lnTo>
                  <a:lnTo>
                    <a:pt x="42" y="68"/>
                  </a:lnTo>
                  <a:lnTo>
                    <a:pt x="52" y="66"/>
                  </a:lnTo>
                  <a:lnTo>
                    <a:pt x="59" y="66"/>
                  </a:lnTo>
                  <a:lnTo>
                    <a:pt x="66" y="61"/>
                  </a:lnTo>
                  <a:lnTo>
                    <a:pt x="76" y="61"/>
                  </a:lnTo>
                  <a:lnTo>
                    <a:pt x="85" y="59"/>
                  </a:lnTo>
                  <a:lnTo>
                    <a:pt x="95" y="59"/>
                  </a:lnTo>
                  <a:lnTo>
                    <a:pt x="104" y="57"/>
                  </a:lnTo>
                  <a:lnTo>
                    <a:pt x="114" y="54"/>
                  </a:lnTo>
                  <a:lnTo>
                    <a:pt x="123" y="54"/>
                  </a:lnTo>
                  <a:lnTo>
                    <a:pt x="135" y="54"/>
                  </a:lnTo>
                  <a:lnTo>
                    <a:pt x="144" y="52"/>
                  </a:lnTo>
                  <a:lnTo>
                    <a:pt x="156" y="52"/>
                  </a:lnTo>
                  <a:lnTo>
                    <a:pt x="166" y="49"/>
                  </a:lnTo>
                  <a:lnTo>
                    <a:pt x="178" y="49"/>
                  </a:lnTo>
                  <a:lnTo>
                    <a:pt x="189" y="49"/>
                  </a:lnTo>
                  <a:lnTo>
                    <a:pt x="201" y="49"/>
                  </a:lnTo>
                  <a:lnTo>
                    <a:pt x="211" y="49"/>
                  </a:lnTo>
                  <a:lnTo>
                    <a:pt x="223" y="49"/>
                  </a:lnTo>
                  <a:lnTo>
                    <a:pt x="232" y="49"/>
                  </a:lnTo>
                  <a:lnTo>
                    <a:pt x="244" y="49"/>
                  </a:lnTo>
                  <a:lnTo>
                    <a:pt x="256" y="49"/>
                  </a:lnTo>
                  <a:lnTo>
                    <a:pt x="268" y="52"/>
                  </a:lnTo>
                  <a:lnTo>
                    <a:pt x="277" y="52"/>
                  </a:lnTo>
                  <a:lnTo>
                    <a:pt x="289" y="52"/>
                  </a:lnTo>
                  <a:lnTo>
                    <a:pt x="301" y="54"/>
                  </a:lnTo>
                  <a:lnTo>
                    <a:pt x="313" y="57"/>
                  </a:lnTo>
                  <a:lnTo>
                    <a:pt x="322" y="59"/>
                  </a:lnTo>
                  <a:lnTo>
                    <a:pt x="332" y="61"/>
                  </a:lnTo>
                  <a:lnTo>
                    <a:pt x="341" y="64"/>
                  </a:lnTo>
                  <a:lnTo>
                    <a:pt x="353" y="68"/>
                  </a:lnTo>
                  <a:lnTo>
                    <a:pt x="363" y="71"/>
                  </a:lnTo>
                  <a:lnTo>
                    <a:pt x="374" y="73"/>
                  </a:lnTo>
                  <a:lnTo>
                    <a:pt x="384" y="78"/>
                  </a:lnTo>
                  <a:lnTo>
                    <a:pt x="393" y="85"/>
                  </a:lnTo>
                  <a:lnTo>
                    <a:pt x="403" y="87"/>
                  </a:lnTo>
                  <a:lnTo>
                    <a:pt x="412" y="95"/>
                  </a:lnTo>
                  <a:lnTo>
                    <a:pt x="420" y="99"/>
                  </a:lnTo>
                  <a:lnTo>
                    <a:pt x="427" y="106"/>
                  </a:lnTo>
                  <a:lnTo>
                    <a:pt x="436" y="114"/>
                  </a:lnTo>
                  <a:lnTo>
                    <a:pt x="443" y="121"/>
                  </a:lnTo>
                  <a:lnTo>
                    <a:pt x="450" y="128"/>
                  </a:lnTo>
                  <a:lnTo>
                    <a:pt x="457" y="137"/>
                  </a:lnTo>
                  <a:lnTo>
                    <a:pt x="462" y="144"/>
                  </a:lnTo>
                  <a:lnTo>
                    <a:pt x="467" y="154"/>
                  </a:lnTo>
                  <a:lnTo>
                    <a:pt x="474" y="163"/>
                  </a:lnTo>
                  <a:lnTo>
                    <a:pt x="479" y="175"/>
                  </a:lnTo>
                  <a:lnTo>
                    <a:pt x="481" y="185"/>
                  </a:lnTo>
                  <a:lnTo>
                    <a:pt x="486" y="197"/>
                  </a:lnTo>
                  <a:lnTo>
                    <a:pt x="488" y="208"/>
                  </a:lnTo>
                  <a:lnTo>
                    <a:pt x="493" y="223"/>
                  </a:lnTo>
                  <a:lnTo>
                    <a:pt x="493" y="225"/>
                  </a:lnTo>
                  <a:lnTo>
                    <a:pt x="495" y="230"/>
                  </a:lnTo>
                  <a:lnTo>
                    <a:pt x="495" y="237"/>
                  </a:lnTo>
                  <a:lnTo>
                    <a:pt x="498" y="244"/>
                  </a:lnTo>
                  <a:lnTo>
                    <a:pt x="498" y="256"/>
                  </a:lnTo>
                  <a:lnTo>
                    <a:pt x="498" y="263"/>
                  </a:lnTo>
                  <a:lnTo>
                    <a:pt x="500" y="268"/>
                  </a:lnTo>
                  <a:lnTo>
                    <a:pt x="500" y="277"/>
                  </a:lnTo>
                  <a:lnTo>
                    <a:pt x="500" y="284"/>
                  </a:lnTo>
                  <a:lnTo>
                    <a:pt x="500" y="289"/>
                  </a:lnTo>
                  <a:lnTo>
                    <a:pt x="500" y="299"/>
                  </a:lnTo>
                  <a:lnTo>
                    <a:pt x="500" y="306"/>
                  </a:lnTo>
                  <a:lnTo>
                    <a:pt x="500" y="315"/>
                  </a:lnTo>
                  <a:lnTo>
                    <a:pt x="500" y="322"/>
                  </a:lnTo>
                  <a:lnTo>
                    <a:pt x="500" y="334"/>
                  </a:lnTo>
                  <a:lnTo>
                    <a:pt x="500" y="341"/>
                  </a:lnTo>
                  <a:lnTo>
                    <a:pt x="500" y="353"/>
                  </a:lnTo>
                  <a:lnTo>
                    <a:pt x="498" y="360"/>
                  </a:lnTo>
                  <a:lnTo>
                    <a:pt x="495" y="370"/>
                  </a:lnTo>
                  <a:lnTo>
                    <a:pt x="495" y="382"/>
                  </a:lnTo>
                  <a:lnTo>
                    <a:pt x="493" y="391"/>
                  </a:lnTo>
                  <a:lnTo>
                    <a:pt x="491" y="403"/>
                  </a:lnTo>
                  <a:lnTo>
                    <a:pt x="488" y="415"/>
                  </a:lnTo>
                  <a:lnTo>
                    <a:pt x="486" y="427"/>
                  </a:lnTo>
                  <a:lnTo>
                    <a:pt x="484" y="439"/>
                  </a:lnTo>
                  <a:lnTo>
                    <a:pt x="479" y="448"/>
                  </a:lnTo>
                  <a:lnTo>
                    <a:pt x="474" y="460"/>
                  </a:lnTo>
                  <a:lnTo>
                    <a:pt x="469" y="472"/>
                  </a:lnTo>
                  <a:lnTo>
                    <a:pt x="467" y="484"/>
                  </a:lnTo>
                  <a:lnTo>
                    <a:pt x="460" y="493"/>
                  </a:lnTo>
                  <a:lnTo>
                    <a:pt x="455" y="508"/>
                  </a:lnTo>
                  <a:lnTo>
                    <a:pt x="448" y="519"/>
                  </a:lnTo>
                  <a:lnTo>
                    <a:pt x="443" y="531"/>
                  </a:lnTo>
                  <a:lnTo>
                    <a:pt x="436" y="543"/>
                  </a:lnTo>
                  <a:lnTo>
                    <a:pt x="427" y="555"/>
                  </a:lnTo>
                  <a:lnTo>
                    <a:pt x="420" y="569"/>
                  </a:lnTo>
                  <a:lnTo>
                    <a:pt x="412" y="581"/>
                  </a:lnTo>
                  <a:lnTo>
                    <a:pt x="401" y="593"/>
                  </a:lnTo>
                  <a:lnTo>
                    <a:pt x="393" y="607"/>
                  </a:lnTo>
                  <a:lnTo>
                    <a:pt x="382" y="617"/>
                  </a:lnTo>
                  <a:lnTo>
                    <a:pt x="374" y="631"/>
                  </a:lnTo>
                  <a:lnTo>
                    <a:pt x="360" y="643"/>
                  </a:lnTo>
                  <a:lnTo>
                    <a:pt x="351" y="655"/>
                  </a:lnTo>
                  <a:lnTo>
                    <a:pt x="337" y="667"/>
                  </a:lnTo>
                  <a:lnTo>
                    <a:pt x="322" y="678"/>
                  </a:lnTo>
                  <a:lnTo>
                    <a:pt x="308" y="690"/>
                  </a:lnTo>
                  <a:lnTo>
                    <a:pt x="294" y="702"/>
                  </a:lnTo>
                  <a:lnTo>
                    <a:pt x="280" y="716"/>
                  </a:lnTo>
                  <a:lnTo>
                    <a:pt x="265" y="728"/>
                  </a:lnTo>
                  <a:lnTo>
                    <a:pt x="246" y="740"/>
                  </a:lnTo>
                  <a:lnTo>
                    <a:pt x="230" y="752"/>
                  </a:lnTo>
                  <a:lnTo>
                    <a:pt x="211" y="761"/>
                  </a:lnTo>
                  <a:lnTo>
                    <a:pt x="192" y="773"/>
                  </a:lnTo>
                  <a:lnTo>
                    <a:pt x="173" y="783"/>
                  </a:lnTo>
                  <a:lnTo>
                    <a:pt x="152" y="795"/>
                  </a:lnTo>
                  <a:lnTo>
                    <a:pt x="130" y="807"/>
                  </a:lnTo>
                  <a:lnTo>
                    <a:pt x="109" y="818"/>
                  </a:lnTo>
                  <a:lnTo>
                    <a:pt x="152" y="856"/>
                  </a:lnTo>
                  <a:lnTo>
                    <a:pt x="152" y="854"/>
                  </a:lnTo>
                  <a:lnTo>
                    <a:pt x="156" y="854"/>
                  </a:lnTo>
                  <a:lnTo>
                    <a:pt x="163" y="849"/>
                  </a:lnTo>
                  <a:lnTo>
                    <a:pt x="171" y="847"/>
                  </a:lnTo>
                  <a:lnTo>
                    <a:pt x="180" y="840"/>
                  </a:lnTo>
                  <a:lnTo>
                    <a:pt x="192" y="835"/>
                  </a:lnTo>
                  <a:lnTo>
                    <a:pt x="199" y="833"/>
                  </a:lnTo>
                  <a:lnTo>
                    <a:pt x="206" y="828"/>
                  </a:lnTo>
                  <a:lnTo>
                    <a:pt x="213" y="823"/>
                  </a:lnTo>
                  <a:lnTo>
                    <a:pt x="220" y="821"/>
                  </a:lnTo>
                  <a:lnTo>
                    <a:pt x="227" y="816"/>
                  </a:lnTo>
                  <a:lnTo>
                    <a:pt x="235" y="809"/>
                  </a:lnTo>
                  <a:lnTo>
                    <a:pt x="244" y="804"/>
                  </a:lnTo>
                  <a:lnTo>
                    <a:pt x="251" y="799"/>
                  </a:lnTo>
                  <a:lnTo>
                    <a:pt x="258" y="795"/>
                  </a:lnTo>
                  <a:lnTo>
                    <a:pt x="270" y="788"/>
                  </a:lnTo>
                  <a:lnTo>
                    <a:pt x="277" y="780"/>
                  </a:lnTo>
                  <a:lnTo>
                    <a:pt x="289" y="776"/>
                  </a:lnTo>
                  <a:lnTo>
                    <a:pt x="296" y="769"/>
                  </a:lnTo>
                  <a:lnTo>
                    <a:pt x="308" y="761"/>
                  </a:lnTo>
                  <a:lnTo>
                    <a:pt x="315" y="754"/>
                  </a:lnTo>
                  <a:lnTo>
                    <a:pt x="327" y="747"/>
                  </a:lnTo>
                  <a:lnTo>
                    <a:pt x="337" y="738"/>
                  </a:lnTo>
                  <a:lnTo>
                    <a:pt x="346" y="731"/>
                  </a:lnTo>
                  <a:lnTo>
                    <a:pt x="356" y="721"/>
                  </a:lnTo>
                  <a:lnTo>
                    <a:pt x="367" y="712"/>
                  </a:lnTo>
                  <a:lnTo>
                    <a:pt x="377" y="700"/>
                  </a:lnTo>
                  <a:lnTo>
                    <a:pt x="384" y="690"/>
                  </a:lnTo>
                  <a:lnTo>
                    <a:pt x="393" y="678"/>
                  </a:lnTo>
                  <a:lnTo>
                    <a:pt x="403" y="669"/>
                  </a:lnTo>
                  <a:lnTo>
                    <a:pt x="412" y="657"/>
                  </a:lnTo>
                  <a:lnTo>
                    <a:pt x="422" y="648"/>
                  </a:lnTo>
                  <a:lnTo>
                    <a:pt x="431" y="636"/>
                  </a:lnTo>
                  <a:lnTo>
                    <a:pt x="441" y="624"/>
                  </a:lnTo>
                  <a:lnTo>
                    <a:pt x="448" y="610"/>
                  </a:lnTo>
                  <a:lnTo>
                    <a:pt x="457" y="595"/>
                  </a:lnTo>
                  <a:lnTo>
                    <a:pt x="465" y="583"/>
                  </a:lnTo>
                  <a:lnTo>
                    <a:pt x="474" y="569"/>
                  </a:lnTo>
                  <a:lnTo>
                    <a:pt x="481" y="555"/>
                  </a:lnTo>
                  <a:lnTo>
                    <a:pt x="488" y="543"/>
                  </a:lnTo>
                  <a:lnTo>
                    <a:pt x="495" y="526"/>
                  </a:lnTo>
                  <a:lnTo>
                    <a:pt x="503" y="512"/>
                  </a:lnTo>
                  <a:lnTo>
                    <a:pt x="507" y="496"/>
                  </a:lnTo>
                  <a:lnTo>
                    <a:pt x="514" y="481"/>
                  </a:lnTo>
                  <a:lnTo>
                    <a:pt x="519" y="462"/>
                  </a:lnTo>
                  <a:lnTo>
                    <a:pt x="524" y="446"/>
                  </a:lnTo>
                  <a:lnTo>
                    <a:pt x="529" y="429"/>
                  </a:lnTo>
                  <a:lnTo>
                    <a:pt x="531" y="410"/>
                  </a:lnTo>
                  <a:lnTo>
                    <a:pt x="536" y="394"/>
                  </a:lnTo>
                  <a:lnTo>
                    <a:pt x="540" y="377"/>
                  </a:lnTo>
                  <a:lnTo>
                    <a:pt x="540" y="356"/>
                  </a:lnTo>
                  <a:lnTo>
                    <a:pt x="543" y="337"/>
                  </a:lnTo>
                  <a:lnTo>
                    <a:pt x="543" y="318"/>
                  </a:lnTo>
                  <a:lnTo>
                    <a:pt x="545" y="296"/>
                  </a:lnTo>
                  <a:lnTo>
                    <a:pt x="543" y="275"/>
                  </a:lnTo>
                  <a:lnTo>
                    <a:pt x="543" y="256"/>
                  </a:lnTo>
                  <a:lnTo>
                    <a:pt x="543" y="235"/>
                  </a:lnTo>
                  <a:lnTo>
                    <a:pt x="540" y="213"/>
                  </a:lnTo>
                  <a:lnTo>
                    <a:pt x="540" y="208"/>
                  </a:lnTo>
                  <a:lnTo>
                    <a:pt x="538" y="199"/>
                  </a:lnTo>
                  <a:lnTo>
                    <a:pt x="536" y="192"/>
                  </a:lnTo>
                  <a:lnTo>
                    <a:pt x="531" y="182"/>
                  </a:lnTo>
                  <a:lnTo>
                    <a:pt x="529" y="173"/>
                  </a:lnTo>
                  <a:lnTo>
                    <a:pt x="524" y="163"/>
                  </a:lnTo>
                  <a:lnTo>
                    <a:pt x="519" y="154"/>
                  </a:lnTo>
                  <a:lnTo>
                    <a:pt x="514" y="142"/>
                  </a:lnTo>
                  <a:lnTo>
                    <a:pt x="505" y="130"/>
                  </a:lnTo>
                  <a:lnTo>
                    <a:pt x="500" y="118"/>
                  </a:lnTo>
                  <a:lnTo>
                    <a:pt x="488" y="106"/>
                  </a:lnTo>
                  <a:lnTo>
                    <a:pt x="479" y="95"/>
                  </a:lnTo>
                  <a:lnTo>
                    <a:pt x="467" y="85"/>
                  </a:lnTo>
                  <a:lnTo>
                    <a:pt x="455" y="73"/>
                  </a:lnTo>
                  <a:lnTo>
                    <a:pt x="446" y="66"/>
                  </a:lnTo>
                  <a:lnTo>
                    <a:pt x="439" y="61"/>
                  </a:lnTo>
                  <a:lnTo>
                    <a:pt x="431" y="54"/>
                  </a:lnTo>
                  <a:lnTo>
                    <a:pt x="424" y="49"/>
                  </a:lnTo>
                  <a:lnTo>
                    <a:pt x="415" y="45"/>
                  </a:lnTo>
                  <a:lnTo>
                    <a:pt x="405" y="38"/>
                  </a:lnTo>
                  <a:lnTo>
                    <a:pt x="396" y="35"/>
                  </a:lnTo>
                  <a:lnTo>
                    <a:pt x="386" y="30"/>
                  </a:lnTo>
                  <a:lnTo>
                    <a:pt x="374" y="26"/>
                  </a:lnTo>
                  <a:lnTo>
                    <a:pt x="365" y="21"/>
                  </a:lnTo>
                  <a:lnTo>
                    <a:pt x="353" y="19"/>
                  </a:lnTo>
                  <a:lnTo>
                    <a:pt x="341" y="16"/>
                  </a:lnTo>
                  <a:lnTo>
                    <a:pt x="329" y="12"/>
                  </a:lnTo>
                  <a:lnTo>
                    <a:pt x="318" y="9"/>
                  </a:lnTo>
                  <a:lnTo>
                    <a:pt x="306" y="7"/>
                  </a:lnTo>
                  <a:lnTo>
                    <a:pt x="291" y="7"/>
                  </a:lnTo>
                  <a:lnTo>
                    <a:pt x="277" y="4"/>
                  </a:lnTo>
                  <a:lnTo>
                    <a:pt x="263" y="2"/>
                  </a:lnTo>
                  <a:lnTo>
                    <a:pt x="246" y="0"/>
                  </a:lnTo>
                  <a:lnTo>
                    <a:pt x="232" y="0"/>
                  </a:lnTo>
                  <a:lnTo>
                    <a:pt x="213" y="0"/>
                  </a:lnTo>
                  <a:lnTo>
                    <a:pt x="199" y="0"/>
                  </a:lnTo>
                  <a:lnTo>
                    <a:pt x="180" y="0"/>
                  </a:lnTo>
                  <a:lnTo>
                    <a:pt x="163" y="4"/>
                  </a:lnTo>
                  <a:lnTo>
                    <a:pt x="144" y="4"/>
                  </a:lnTo>
                  <a:lnTo>
                    <a:pt x="125" y="7"/>
                  </a:lnTo>
                  <a:lnTo>
                    <a:pt x="106" y="9"/>
                  </a:lnTo>
                  <a:lnTo>
                    <a:pt x="88" y="14"/>
                  </a:lnTo>
                  <a:lnTo>
                    <a:pt x="66" y="16"/>
                  </a:lnTo>
                  <a:lnTo>
                    <a:pt x="45" y="21"/>
                  </a:lnTo>
                  <a:lnTo>
                    <a:pt x="21" y="28"/>
                  </a:lnTo>
                  <a:lnTo>
                    <a:pt x="0" y="35"/>
                  </a:lnTo>
                  <a:lnTo>
                    <a:pt x="5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29" name="Freeform 264"/>
            <p:cNvSpPr>
              <a:spLocks/>
            </p:cNvSpPr>
            <p:nvPr/>
          </p:nvSpPr>
          <p:spPr bwMode="auto">
            <a:xfrm>
              <a:off x="1437" y="2758"/>
              <a:ext cx="702" cy="512"/>
            </a:xfrm>
            <a:custGeom>
              <a:avLst/>
              <a:gdLst>
                <a:gd name="T0" fmla="*/ 50 w 702"/>
                <a:gd name="T1" fmla="*/ 11 h 512"/>
                <a:gd name="T2" fmla="*/ 64 w 702"/>
                <a:gd name="T3" fmla="*/ 35 h 512"/>
                <a:gd name="T4" fmla="*/ 88 w 702"/>
                <a:gd name="T5" fmla="*/ 71 h 512"/>
                <a:gd name="T6" fmla="*/ 102 w 702"/>
                <a:gd name="T7" fmla="*/ 90 h 512"/>
                <a:gd name="T8" fmla="*/ 119 w 702"/>
                <a:gd name="T9" fmla="*/ 114 h 512"/>
                <a:gd name="T10" fmla="*/ 135 w 702"/>
                <a:gd name="T11" fmla="*/ 135 h 512"/>
                <a:gd name="T12" fmla="*/ 157 w 702"/>
                <a:gd name="T13" fmla="*/ 163 h 512"/>
                <a:gd name="T14" fmla="*/ 178 w 702"/>
                <a:gd name="T15" fmla="*/ 189 h 512"/>
                <a:gd name="T16" fmla="*/ 199 w 702"/>
                <a:gd name="T17" fmla="*/ 216 h 512"/>
                <a:gd name="T18" fmla="*/ 225 w 702"/>
                <a:gd name="T19" fmla="*/ 242 h 512"/>
                <a:gd name="T20" fmla="*/ 252 w 702"/>
                <a:gd name="T21" fmla="*/ 270 h 512"/>
                <a:gd name="T22" fmla="*/ 278 w 702"/>
                <a:gd name="T23" fmla="*/ 299 h 512"/>
                <a:gd name="T24" fmla="*/ 308 w 702"/>
                <a:gd name="T25" fmla="*/ 325 h 512"/>
                <a:gd name="T26" fmla="*/ 339 w 702"/>
                <a:gd name="T27" fmla="*/ 351 h 512"/>
                <a:gd name="T28" fmla="*/ 370 w 702"/>
                <a:gd name="T29" fmla="*/ 379 h 512"/>
                <a:gd name="T30" fmla="*/ 406 w 702"/>
                <a:gd name="T31" fmla="*/ 403 h 512"/>
                <a:gd name="T32" fmla="*/ 439 w 702"/>
                <a:gd name="T33" fmla="*/ 427 h 512"/>
                <a:gd name="T34" fmla="*/ 467 w 702"/>
                <a:gd name="T35" fmla="*/ 443 h 512"/>
                <a:gd name="T36" fmla="*/ 489 w 702"/>
                <a:gd name="T37" fmla="*/ 453 h 512"/>
                <a:gd name="T38" fmla="*/ 527 w 702"/>
                <a:gd name="T39" fmla="*/ 460 h 512"/>
                <a:gd name="T40" fmla="*/ 560 w 702"/>
                <a:gd name="T41" fmla="*/ 451 h 512"/>
                <a:gd name="T42" fmla="*/ 581 w 702"/>
                <a:gd name="T43" fmla="*/ 439 h 512"/>
                <a:gd name="T44" fmla="*/ 602 w 702"/>
                <a:gd name="T45" fmla="*/ 417 h 512"/>
                <a:gd name="T46" fmla="*/ 626 w 702"/>
                <a:gd name="T47" fmla="*/ 389 h 512"/>
                <a:gd name="T48" fmla="*/ 702 w 702"/>
                <a:gd name="T49" fmla="*/ 389 h 512"/>
                <a:gd name="T50" fmla="*/ 690 w 702"/>
                <a:gd name="T51" fmla="*/ 405 h 512"/>
                <a:gd name="T52" fmla="*/ 671 w 702"/>
                <a:gd name="T53" fmla="*/ 429 h 512"/>
                <a:gd name="T54" fmla="*/ 652 w 702"/>
                <a:gd name="T55" fmla="*/ 453 h 512"/>
                <a:gd name="T56" fmla="*/ 626 w 702"/>
                <a:gd name="T57" fmla="*/ 474 h 512"/>
                <a:gd name="T58" fmla="*/ 598 w 702"/>
                <a:gd name="T59" fmla="*/ 493 h 512"/>
                <a:gd name="T60" fmla="*/ 565 w 702"/>
                <a:gd name="T61" fmla="*/ 507 h 512"/>
                <a:gd name="T62" fmla="*/ 529 w 702"/>
                <a:gd name="T63" fmla="*/ 512 h 512"/>
                <a:gd name="T64" fmla="*/ 489 w 702"/>
                <a:gd name="T65" fmla="*/ 510 h 512"/>
                <a:gd name="T66" fmla="*/ 467 w 702"/>
                <a:gd name="T67" fmla="*/ 503 h 512"/>
                <a:gd name="T68" fmla="*/ 448 w 702"/>
                <a:gd name="T69" fmla="*/ 493 h 512"/>
                <a:gd name="T70" fmla="*/ 429 w 702"/>
                <a:gd name="T71" fmla="*/ 484 h 512"/>
                <a:gd name="T72" fmla="*/ 406 w 702"/>
                <a:gd name="T73" fmla="*/ 467 h 512"/>
                <a:gd name="T74" fmla="*/ 375 w 702"/>
                <a:gd name="T75" fmla="*/ 446 h 512"/>
                <a:gd name="T76" fmla="*/ 337 w 702"/>
                <a:gd name="T77" fmla="*/ 417 h 512"/>
                <a:gd name="T78" fmla="*/ 316 w 702"/>
                <a:gd name="T79" fmla="*/ 398 h 512"/>
                <a:gd name="T80" fmla="*/ 292 w 702"/>
                <a:gd name="T81" fmla="*/ 379 h 512"/>
                <a:gd name="T82" fmla="*/ 266 w 702"/>
                <a:gd name="T83" fmla="*/ 358 h 512"/>
                <a:gd name="T84" fmla="*/ 242 w 702"/>
                <a:gd name="T85" fmla="*/ 337 h 512"/>
                <a:gd name="T86" fmla="*/ 214 w 702"/>
                <a:gd name="T87" fmla="*/ 308 h 512"/>
                <a:gd name="T88" fmla="*/ 187 w 702"/>
                <a:gd name="T89" fmla="*/ 282 h 512"/>
                <a:gd name="T90" fmla="*/ 159 w 702"/>
                <a:gd name="T91" fmla="*/ 254 h 512"/>
                <a:gd name="T92" fmla="*/ 135 w 702"/>
                <a:gd name="T93" fmla="*/ 223 h 512"/>
                <a:gd name="T94" fmla="*/ 107 w 702"/>
                <a:gd name="T95" fmla="*/ 189 h 512"/>
                <a:gd name="T96" fmla="*/ 81 w 702"/>
                <a:gd name="T97" fmla="*/ 154 h 512"/>
                <a:gd name="T98" fmla="*/ 55 w 702"/>
                <a:gd name="T99" fmla="*/ 116 h 512"/>
                <a:gd name="T100" fmla="*/ 29 w 702"/>
                <a:gd name="T101" fmla="*/ 78 h 512"/>
                <a:gd name="T102" fmla="*/ 7 w 702"/>
                <a:gd name="T103" fmla="*/ 35 h 512"/>
                <a:gd name="T104" fmla="*/ 43 w 702"/>
                <a:gd name="T105" fmla="*/ 0 h 5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02"/>
                <a:gd name="T160" fmla="*/ 0 h 512"/>
                <a:gd name="T161" fmla="*/ 702 w 702"/>
                <a:gd name="T162" fmla="*/ 512 h 5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02" h="512">
                  <a:moveTo>
                    <a:pt x="43" y="0"/>
                  </a:moveTo>
                  <a:lnTo>
                    <a:pt x="45" y="2"/>
                  </a:lnTo>
                  <a:lnTo>
                    <a:pt x="50" y="11"/>
                  </a:lnTo>
                  <a:lnTo>
                    <a:pt x="52" y="16"/>
                  </a:lnTo>
                  <a:lnTo>
                    <a:pt x="59" y="26"/>
                  </a:lnTo>
                  <a:lnTo>
                    <a:pt x="64" y="35"/>
                  </a:lnTo>
                  <a:lnTo>
                    <a:pt x="71" y="47"/>
                  </a:lnTo>
                  <a:lnTo>
                    <a:pt x="81" y="57"/>
                  </a:lnTo>
                  <a:lnTo>
                    <a:pt x="88" y="71"/>
                  </a:lnTo>
                  <a:lnTo>
                    <a:pt x="93" y="76"/>
                  </a:lnTo>
                  <a:lnTo>
                    <a:pt x="97" y="83"/>
                  </a:lnTo>
                  <a:lnTo>
                    <a:pt x="102" y="90"/>
                  </a:lnTo>
                  <a:lnTo>
                    <a:pt x="109" y="97"/>
                  </a:lnTo>
                  <a:lnTo>
                    <a:pt x="112" y="106"/>
                  </a:lnTo>
                  <a:lnTo>
                    <a:pt x="119" y="114"/>
                  </a:lnTo>
                  <a:lnTo>
                    <a:pt x="123" y="121"/>
                  </a:lnTo>
                  <a:lnTo>
                    <a:pt x="131" y="128"/>
                  </a:lnTo>
                  <a:lnTo>
                    <a:pt x="135" y="135"/>
                  </a:lnTo>
                  <a:lnTo>
                    <a:pt x="142" y="144"/>
                  </a:lnTo>
                  <a:lnTo>
                    <a:pt x="150" y="154"/>
                  </a:lnTo>
                  <a:lnTo>
                    <a:pt x="157" y="163"/>
                  </a:lnTo>
                  <a:lnTo>
                    <a:pt x="164" y="170"/>
                  </a:lnTo>
                  <a:lnTo>
                    <a:pt x="171" y="180"/>
                  </a:lnTo>
                  <a:lnTo>
                    <a:pt x="178" y="189"/>
                  </a:lnTo>
                  <a:lnTo>
                    <a:pt x="185" y="197"/>
                  </a:lnTo>
                  <a:lnTo>
                    <a:pt x="192" y="206"/>
                  </a:lnTo>
                  <a:lnTo>
                    <a:pt x="199" y="216"/>
                  </a:lnTo>
                  <a:lnTo>
                    <a:pt x="209" y="223"/>
                  </a:lnTo>
                  <a:lnTo>
                    <a:pt x="218" y="235"/>
                  </a:lnTo>
                  <a:lnTo>
                    <a:pt x="225" y="242"/>
                  </a:lnTo>
                  <a:lnTo>
                    <a:pt x="233" y="251"/>
                  </a:lnTo>
                  <a:lnTo>
                    <a:pt x="242" y="261"/>
                  </a:lnTo>
                  <a:lnTo>
                    <a:pt x="252" y="270"/>
                  </a:lnTo>
                  <a:lnTo>
                    <a:pt x="259" y="280"/>
                  </a:lnTo>
                  <a:lnTo>
                    <a:pt x="268" y="289"/>
                  </a:lnTo>
                  <a:lnTo>
                    <a:pt x="278" y="299"/>
                  </a:lnTo>
                  <a:lnTo>
                    <a:pt x="289" y="308"/>
                  </a:lnTo>
                  <a:lnTo>
                    <a:pt x="299" y="315"/>
                  </a:lnTo>
                  <a:lnTo>
                    <a:pt x="308" y="325"/>
                  </a:lnTo>
                  <a:lnTo>
                    <a:pt x="318" y="334"/>
                  </a:lnTo>
                  <a:lnTo>
                    <a:pt x="327" y="344"/>
                  </a:lnTo>
                  <a:lnTo>
                    <a:pt x="339" y="351"/>
                  </a:lnTo>
                  <a:lnTo>
                    <a:pt x="349" y="360"/>
                  </a:lnTo>
                  <a:lnTo>
                    <a:pt x="361" y="367"/>
                  </a:lnTo>
                  <a:lnTo>
                    <a:pt x="370" y="379"/>
                  </a:lnTo>
                  <a:lnTo>
                    <a:pt x="382" y="386"/>
                  </a:lnTo>
                  <a:lnTo>
                    <a:pt x="394" y="396"/>
                  </a:lnTo>
                  <a:lnTo>
                    <a:pt x="406" y="403"/>
                  </a:lnTo>
                  <a:lnTo>
                    <a:pt x="418" y="410"/>
                  </a:lnTo>
                  <a:lnTo>
                    <a:pt x="427" y="420"/>
                  </a:lnTo>
                  <a:lnTo>
                    <a:pt x="439" y="427"/>
                  </a:lnTo>
                  <a:lnTo>
                    <a:pt x="451" y="434"/>
                  </a:lnTo>
                  <a:lnTo>
                    <a:pt x="465" y="443"/>
                  </a:lnTo>
                  <a:lnTo>
                    <a:pt x="467" y="443"/>
                  </a:lnTo>
                  <a:lnTo>
                    <a:pt x="472" y="446"/>
                  </a:lnTo>
                  <a:lnTo>
                    <a:pt x="482" y="451"/>
                  </a:lnTo>
                  <a:lnTo>
                    <a:pt x="489" y="453"/>
                  </a:lnTo>
                  <a:lnTo>
                    <a:pt x="501" y="455"/>
                  </a:lnTo>
                  <a:lnTo>
                    <a:pt x="512" y="458"/>
                  </a:lnTo>
                  <a:lnTo>
                    <a:pt x="527" y="460"/>
                  </a:lnTo>
                  <a:lnTo>
                    <a:pt x="538" y="458"/>
                  </a:lnTo>
                  <a:lnTo>
                    <a:pt x="553" y="453"/>
                  </a:lnTo>
                  <a:lnTo>
                    <a:pt x="560" y="451"/>
                  </a:lnTo>
                  <a:lnTo>
                    <a:pt x="567" y="448"/>
                  </a:lnTo>
                  <a:lnTo>
                    <a:pt x="574" y="443"/>
                  </a:lnTo>
                  <a:lnTo>
                    <a:pt x="581" y="439"/>
                  </a:lnTo>
                  <a:lnTo>
                    <a:pt x="588" y="432"/>
                  </a:lnTo>
                  <a:lnTo>
                    <a:pt x="595" y="427"/>
                  </a:lnTo>
                  <a:lnTo>
                    <a:pt x="602" y="417"/>
                  </a:lnTo>
                  <a:lnTo>
                    <a:pt x="612" y="410"/>
                  </a:lnTo>
                  <a:lnTo>
                    <a:pt x="619" y="398"/>
                  </a:lnTo>
                  <a:lnTo>
                    <a:pt x="626" y="389"/>
                  </a:lnTo>
                  <a:lnTo>
                    <a:pt x="633" y="377"/>
                  </a:lnTo>
                  <a:lnTo>
                    <a:pt x="640" y="365"/>
                  </a:lnTo>
                  <a:lnTo>
                    <a:pt x="702" y="389"/>
                  </a:lnTo>
                  <a:lnTo>
                    <a:pt x="700" y="389"/>
                  </a:lnTo>
                  <a:lnTo>
                    <a:pt x="697" y="396"/>
                  </a:lnTo>
                  <a:lnTo>
                    <a:pt x="690" y="405"/>
                  </a:lnTo>
                  <a:lnTo>
                    <a:pt x="683" y="417"/>
                  </a:lnTo>
                  <a:lnTo>
                    <a:pt x="676" y="424"/>
                  </a:lnTo>
                  <a:lnTo>
                    <a:pt x="671" y="429"/>
                  </a:lnTo>
                  <a:lnTo>
                    <a:pt x="664" y="439"/>
                  </a:lnTo>
                  <a:lnTo>
                    <a:pt x="659" y="446"/>
                  </a:lnTo>
                  <a:lnTo>
                    <a:pt x="652" y="453"/>
                  </a:lnTo>
                  <a:lnTo>
                    <a:pt x="643" y="460"/>
                  </a:lnTo>
                  <a:lnTo>
                    <a:pt x="636" y="467"/>
                  </a:lnTo>
                  <a:lnTo>
                    <a:pt x="626" y="474"/>
                  </a:lnTo>
                  <a:lnTo>
                    <a:pt x="617" y="481"/>
                  </a:lnTo>
                  <a:lnTo>
                    <a:pt x="607" y="488"/>
                  </a:lnTo>
                  <a:lnTo>
                    <a:pt x="598" y="493"/>
                  </a:lnTo>
                  <a:lnTo>
                    <a:pt x="586" y="500"/>
                  </a:lnTo>
                  <a:lnTo>
                    <a:pt x="576" y="503"/>
                  </a:lnTo>
                  <a:lnTo>
                    <a:pt x="565" y="507"/>
                  </a:lnTo>
                  <a:lnTo>
                    <a:pt x="553" y="510"/>
                  </a:lnTo>
                  <a:lnTo>
                    <a:pt x="541" y="512"/>
                  </a:lnTo>
                  <a:lnTo>
                    <a:pt x="529" y="512"/>
                  </a:lnTo>
                  <a:lnTo>
                    <a:pt x="515" y="512"/>
                  </a:lnTo>
                  <a:lnTo>
                    <a:pt x="501" y="512"/>
                  </a:lnTo>
                  <a:lnTo>
                    <a:pt x="489" y="510"/>
                  </a:lnTo>
                  <a:lnTo>
                    <a:pt x="482" y="507"/>
                  </a:lnTo>
                  <a:lnTo>
                    <a:pt x="474" y="505"/>
                  </a:lnTo>
                  <a:lnTo>
                    <a:pt x="467" y="503"/>
                  </a:lnTo>
                  <a:lnTo>
                    <a:pt x="463" y="500"/>
                  </a:lnTo>
                  <a:lnTo>
                    <a:pt x="453" y="496"/>
                  </a:lnTo>
                  <a:lnTo>
                    <a:pt x="448" y="493"/>
                  </a:lnTo>
                  <a:lnTo>
                    <a:pt x="441" y="488"/>
                  </a:lnTo>
                  <a:lnTo>
                    <a:pt x="434" y="486"/>
                  </a:lnTo>
                  <a:lnTo>
                    <a:pt x="429" y="484"/>
                  </a:lnTo>
                  <a:lnTo>
                    <a:pt x="422" y="479"/>
                  </a:lnTo>
                  <a:lnTo>
                    <a:pt x="413" y="472"/>
                  </a:lnTo>
                  <a:lnTo>
                    <a:pt x="406" y="467"/>
                  </a:lnTo>
                  <a:lnTo>
                    <a:pt x="396" y="462"/>
                  </a:lnTo>
                  <a:lnTo>
                    <a:pt x="387" y="455"/>
                  </a:lnTo>
                  <a:lnTo>
                    <a:pt x="375" y="446"/>
                  </a:lnTo>
                  <a:lnTo>
                    <a:pt x="363" y="439"/>
                  </a:lnTo>
                  <a:lnTo>
                    <a:pt x="349" y="427"/>
                  </a:lnTo>
                  <a:lnTo>
                    <a:pt x="337" y="417"/>
                  </a:lnTo>
                  <a:lnTo>
                    <a:pt x="330" y="410"/>
                  </a:lnTo>
                  <a:lnTo>
                    <a:pt x="323" y="405"/>
                  </a:lnTo>
                  <a:lnTo>
                    <a:pt x="316" y="398"/>
                  </a:lnTo>
                  <a:lnTo>
                    <a:pt x="308" y="394"/>
                  </a:lnTo>
                  <a:lnTo>
                    <a:pt x="299" y="386"/>
                  </a:lnTo>
                  <a:lnTo>
                    <a:pt x="292" y="379"/>
                  </a:lnTo>
                  <a:lnTo>
                    <a:pt x="285" y="375"/>
                  </a:lnTo>
                  <a:lnTo>
                    <a:pt x="278" y="367"/>
                  </a:lnTo>
                  <a:lnTo>
                    <a:pt x="266" y="358"/>
                  </a:lnTo>
                  <a:lnTo>
                    <a:pt x="259" y="351"/>
                  </a:lnTo>
                  <a:lnTo>
                    <a:pt x="249" y="344"/>
                  </a:lnTo>
                  <a:lnTo>
                    <a:pt x="242" y="337"/>
                  </a:lnTo>
                  <a:lnTo>
                    <a:pt x="233" y="327"/>
                  </a:lnTo>
                  <a:lnTo>
                    <a:pt x="223" y="318"/>
                  </a:lnTo>
                  <a:lnTo>
                    <a:pt x="214" y="308"/>
                  </a:lnTo>
                  <a:lnTo>
                    <a:pt x="206" y="301"/>
                  </a:lnTo>
                  <a:lnTo>
                    <a:pt x="197" y="292"/>
                  </a:lnTo>
                  <a:lnTo>
                    <a:pt x="187" y="282"/>
                  </a:lnTo>
                  <a:lnTo>
                    <a:pt x="178" y="273"/>
                  </a:lnTo>
                  <a:lnTo>
                    <a:pt x="171" y="263"/>
                  </a:lnTo>
                  <a:lnTo>
                    <a:pt x="159" y="254"/>
                  </a:lnTo>
                  <a:lnTo>
                    <a:pt x="152" y="242"/>
                  </a:lnTo>
                  <a:lnTo>
                    <a:pt x="142" y="232"/>
                  </a:lnTo>
                  <a:lnTo>
                    <a:pt x="135" y="223"/>
                  </a:lnTo>
                  <a:lnTo>
                    <a:pt x="126" y="211"/>
                  </a:lnTo>
                  <a:lnTo>
                    <a:pt x="116" y="199"/>
                  </a:lnTo>
                  <a:lnTo>
                    <a:pt x="107" y="189"/>
                  </a:lnTo>
                  <a:lnTo>
                    <a:pt x="97" y="178"/>
                  </a:lnTo>
                  <a:lnTo>
                    <a:pt x="88" y="166"/>
                  </a:lnTo>
                  <a:lnTo>
                    <a:pt x="81" y="154"/>
                  </a:lnTo>
                  <a:lnTo>
                    <a:pt x="71" y="140"/>
                  </a:lnTo>
                  <a:lnTo>
                    <a:pt x="64" y="130"/>
                  </a:lnTo>
                  <a:lnTo>
                    <a:pt x="55" y="116"/>
                  </a:lnTo>
                  <a:lnTo>
                    <a:pt x="45" y="102"/>
                  </a:lnTo>
                  <a:lnTo>
                    <a:pt x="38" y="90"/>
                  </a:lnTo>
                  <a:lnTo>
                    <a:pt x="29" y="78"/>
                  </a:lnTo>
                  <a:lnTo>
                    <a:pt x="21" y="64"/>
                  </a:lnTo>
                  <a:lnTo>
                    <a:pt x="14" y="49"/>
                  </a:lnTo>
                  <a:lnTo>
                    <a:pt x="7" y="35"/>
                  </a:lnTo>
                  <a:lnTo>
                    <a:pt x="0" y="23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30" name="Freeform 265"/>
            <p:cNvSpPr>
              <a:spLocks/>
            </p:cNvSpPr>
            <p:nvPr/>
          </p:nvSpPr>
          <p:spPr bwMode="auto">
            <a:xfrm>
              <a:off x="1326" y="2805"/>
              <a:ext cx="920" cy="560"/>
            </a:xfrm>
            <a:custGeom>
              <a:avLst/>
              <a:gdLst>
                <a:gd name="T0" fmla="*/ 57 w 920"/>
                <a:gd name="T1" fmla="*/ 12 h 560"/>
                <a:gd name="T2" fmla="*/ 71 w 920"/>
                <a:gd name="T3" fmla="*/ 33 h 560"/>
                <a:gd name="T4" fmla="*/ 87 w 920"/>
                <a:gd name="T5" fmla="*/ 55 h 560"/>
                <a:gd name="T6" fmla="*/ 106 w 920"/>
                <a:gd name="T7" fmla="*/ 83 h 560"/>
                <a:gd name="T8" fmla="*/ 125 w 920"/>
                <a:gd name="T9" fmla="*/ 109 h 560"/>
                <a:gd name="T10" fmla="*/ 151 w 920"/>
                <a:gd name="T11" fmla="*/ 142 h 560"/>
                <a:gd name="T12" fmla="*/ 178 w 920"/>
                <a:gd name="T13" fmla="*/ 176 h 560"/>
                <a:gd name="T14" fmla="*/ 208 w 920"/>
                <a:gd name="T15" fmla="*/ 214 h 560"/>
                <a:gd name="T16" fmla="*/ 242 w 920"/>
                <a:gd name="T17" fmla="*/ 249 h 560"/>
                <a:gd name="T18" fmla="*/ 272 w 920"/>
                <a:gd name="T19" fmla="*/ 285 h 560"/>
                <a:gd name="T20" fmla="*/ 308 w 920"/>
                <a:gd name="T21" fmla="*/ 320 h 560"/>
                <a:gd name="T22" fmla="*/ 344 w 920"/>
                <a:gd name="T23" fmla="*/ 356 h 560"/>
                <a:gd name="T24" fmla="*/ 379 w 920"/>
                <a:gd name="T25" fmla="*/ 387 h 560"/>
                <a:gd name="T26" fmla="*/ 415 w 920"/>
                <a:gd name="T27" fmla="*/ 418 h 560"/>
                <a:gd name="T28" fmla="*/ 453 w 920"/>
                <a:gd name="T29" fmla="*/ 444 h 560"/>
                <a:gd name="T30" fmla="*/ 491 w 920"/>
                <a:gd name="T31" fmla="*/ 468 h 560"/>
                <a:gd name="T32" fmla="*/ 526 w 920"/>
                <a:gd name="T33" fmla="*/ 487 h 560"/>
                <a:gd name="T34" fmla="*/ 562 w 920"/>
                <a:gd name="T35" fmla="*/ 501 h 560"/>
                <a:gd name="T36" fmla="*/ 597 w 920"/>
                <a:gd name="T37" fmla="*/ 508 h 560"/>
                <a:gd name="T38" fmla="*/ 633 w 920"/>
                <a:gd name="T39" fmla="*/ 510 h 560"/>
                <a:gd name="T40" fmla="*/ 664 w 920"/>
                <a:gd name="T41" fmla="*/ 506 h 560"/>
                <a:gd name="T42" fmla="*/ 690 w 920"/>
                <a:gd name="T43" fmla="*/ 498 h 560"/>
                <a:gd name="T44" fmla="*/ 716 w 920"/>
                <a:gd name="T45" fmla="*/ 491 h 560"/>
                <a:gd name="T46" fmla="*/ 737 w 920"/>
                <a:gd name="T47" fmla="*/ 484 h 560"/>
                <a:gd name="T48" fmla="*/ 759 w 920"/>
                <a:gd name="T49" fmla="*/ 475 h 560"/>
                <a:gd name="T50" fmla="*/ 787 w 920"/>
                <a:gd name="T51" fmla="*/ 456 h 560"/>
                <a:gd name="T52" fmla="*/ 813 w 920"/>
                <a:gd name="T53" fmla="*/ 432 h 560"/>
                <a:gd name="T54" fmla="*/ 832 w 920"/>
                <a:gd name="T55" fmla="*/ 408 h 560"/>
                <a:gd name="T56" fmla="*/ 844 w 920"/>
                <a:gd name="T57" fmla="*/ 385 h 560"/>
                <a:gd name="T58" fmla="*/ 851 w 920"/>
                <a:gd name="T59" fmla="*/ 361 h 560"/>
                <a:gd name="T60" fmla="*/ 856 w 920"/>
                <a:gd name="T61" fmla="*/ 337 h 560"/>
                <a:gd name="T62" fmla="*/ 858 w 920"/>
                <a:gd name="T63" fmla="*/ 323 h 560"/>
                <a:gd name="T64" fmla="*/ 917 w 920"/>
                <a:gd name="T65" fmla="*/ 361 h 560"/>
                <a:gd name="T66" fmla="*/ 910 w 920"/>
                <a:gd name="T67" fmla="*/ 380 h 560"/>
                <a:gd name="T68" fmla="*/ 901 w 920"/>
                <a:gd name="T69" fmla="*/ 406 h 560"/>
                <a:gd name="T70" fmla="*/ 887 w 920"/>
                <a:gd name="T71" fmla="*/ 437 h 560"/>
                <a:gd name="T72" fmla="*/ 870 w 920"/>
                <a:gd name="T73" fmla="*/ 468 h 560"/>
                <a:gd name="T74" fmla="*/ 842 w 920"/>
                <a:gd name="T75" fmla="*/ 498 h 560"/>
                <a:gd name="T76" fmla="*/ 808 w 920"/>
                <a:gd name="T77" fmla="*/ 527 h 560"/>
                <a:gd name="T78" fmla="*/ 773 w 920"/>
                <a:gd name="T79" fmla="*/ 544 h 560"/>
                <a:gd name="T80" fmla="*/ 751 w 920"/>
                <a:gd name="T81" fmla="*/ 551 h 560"/>
                <a:gd name="T82" fmla="*/ 725 w 920"/>
                <a:gd name="T83" fmla="*/ 558 h 560"/>
                <a:gd name="T84" fmla="*/ 695 w 920"/>
                <a:gd name="T85" fmla="*/ 560 h 560"/>
                <a:gd name="T86" fmla="*/ 664 w 920"/>
                <a:gd name="T87" fmla="*/ 560 h 560"/>
                <a:gd name="T88" fmla="*/ 633 w 920"/>
                <a:gd name="T89" fmla="*/ 558 h 560"/>
                <a:gd name="T90" fmla="*/ 614 w 920"/>
                <a:gd name="T91" fmla="*/ 560 h 560"/>
                <a:gd name="T92" fmla="*/ 588 w 920"/>
                <a:gd name="T93" fmla="*/ 560 h 560"/>
                <a:gd name="T94" fmla="*/ 557 w 920"/>
                <a:gd name="T95" fmla="*/ 553 h 560"/>
                <a:gd name="T96" fmla="*/ 536 w 920"/>
                <a:gd name="T97" fmla="*/ 548 h 560"/>
                <a:gd name="T98" fmla="*/ 512 w 920"/>
                <a:gd name="T99" fmla="*/ 539 h 560"/>
                <a:gd name="T100" fmla="*/ 483 w 920"/>
                <a:gd name="T101" fmla="*/ 527 h 560"/>
                <a:gd name="T102" fmla="*/ 455 w 920"/>
                <a:gd name="T103" fmla="*/ 513 h 560"/>
                <a:gd name="T104" fmla="*/ 422 w 920"/>
                <a:gd name="T105" fmla="*/ 494 h 560"/>
                <a:gd name="T106" fmla="*/ 386 w 920"/>
                <a:gd name="T107" fmla="*/ 468 h 560"/>
                <a:gd name="T108" fmla="*/ 348 w 920"/>
                <a:gd name="T109" fmla="*/ 437 h 560"/>
                <a:gd name="T110" fmla="*/ 308 w 920"/>
                <a:gd name="T111" fmla="*/ 401 h 560"/>
                <a:gd name="T112" fmla="*/ 265 w 920"/>
                <a:gd name="T113" fmla="*/ 361 h 560"/>
                <a:gd name="T114" fmla="*/ 220 w 920"/>
                <a:gd name="T115" fmla="*/ 313 h 560"/>
                <a:gd name="T116" fmla="*/ 173 w 920"/>
                <a:gd name="T117" fmla="*/ 259 h 560"/>
                <a:gd name="T118" fmla="*/ 123 w 920"/>
                <a:gd name="T119" fmla="*/ 195 h 560"/>
                <a:gd name="T120" fmla="*/ 73 w 920"/>
                <a:gd name="T121" fmla="*/ 126 h 560"/>
                <a:gd name="T122" fmla="*/ 19 w 920"/>
                <a:gd name="T123" fmla="*/ 48 h 560"/>
                <a:gd name="T124" fmla="*/ 49 w 920"/>
                <a:gd name="T125" fmla="*/ 0 h 5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20"/>
                <a:gd name="T190" fmla="*/ 0 h 560"/>
                <a:gd name="T191" fmla="*/ 920 w 920"/>
                <a:gd name="T192" fmla="*/ 560 h 56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20" h="560">
                  <a:moveTo>
                    <a:pt x="49" y="0"/>
                  </a:moveTo>
                  <a:lnTo>
                    <a:pt x="52" y="5"/>
                  </a:lnTo>
                  <a:lnTo>
                    <a:pt x="57" y="12"/>
                  </a:lnTo>
                  <a:lnTo>
                    <a:pt x="64" y="21"/>
                  </a:lnTo>
                  <a:lnTo>
                    <a:pt x="68" y="26"/>
                  </a:lnTo>
                  <a:lnTo>
                    <a:pt x="71" y="33"/>
                  </a:lnTo>
                  <a:lnTo>
                    <a:pt x="76" y="40"/>
                  </a:lnTo>
                  <a:lnTo>
                    <a:pt x="80" y="48"/>
                  </a:lnTo>
                  <a:lnTo>
                    <a:pt x="87" y="55"/>
                  </a:lnTo>
                  <a:lnTo>
                    <a:pt x="92" y="64"/>
                  </a:lnTo>
                  <a:lnTo>
                    <a:pt x="99" y="71"/>
                  </a:lnTo>
                  <a:lnTo>
                    <a:pt x="106" y="83"/>
                  </a:lnTo>
                  <a:lnTo>
                    <a:pt x="114" y="90"/>
                  </a:lnTo>
                  <a:lnTo>
                    <a:pt x="118" y="100"/>
                  </a:lnTo>
                  <a:lnTo>
                    <a:pt x="125" y="109"/>
                  </a:lnTo>
                  <a:lnTo>
                    <a:pt x="135" y="121"/>
                  </a:lnTo>
                  <a:lnTo>
                    <a:pt x="142" y="131"/>
                  </a:lnTo>
                  <a:lnTo>
                    <a:pt x="151" y="142"/>
                  </a:lnTo>
                  <a:lnTo>
                    <a:pt x="161" y="154"/>
                  </a:lnTo>
                  <a:lnTo>
                    <a:pt x="170" y="166"/>
                  </a:lnTo>
                  <a:lnTo>
                    <a:pt x="178" y="176"/>
                  </a:lnTo>
                  <a:lnTo>
                    <a:pt x="189" y="188"/>
                  </a:lnTo>
                  <a:lnTo>
                    <a:pt x="197" y="199"/>
                  </a:lnTo>
                  <a:lnTo>
                    <a:pt x="208" y="214"/>
                  </a:lnTo>
                  <a:lnTo>
                    <a:pt x="218" y="226"/>
                  </a:lnTo>
                  <a:lnTo>
                    <a:pt x="230" y="237"/>
                  </a:lnTo>
                  <a:lnTo>
                    <a:pt x="242" y="249"/>
                  </a:lnTo>
                  <a:lnTo>
                    <a:pt x="251" y="261"/>
                  </a:lnTo>
                  <a:lnTo>
                    <a:pt x="263" y="273"/>
                  </a:lnTo>
                  <a:lnTo>
                    <a:pt x="272" y="285"/>
                  </a:lnTo>
                  <a:lnTo>
                    <a:pt x="284" y="297"/>
                  </a:lnTo>
                  <a:lnTo>
                    <a:pt x="296" y="309"/>
                  </a:lnTo>
                  <a:lnTo>
                    <a:pt x="308" y="320"/>
                  </a:lnTo>
                  <a:lnTo>
                    <a:pt x="320" y="332"/>
                  </a:lnTo>
                  <a:lnTo>
                    <a:pt x="329" y="342"/>
                  </a:lnTo>
                  <a:lnTo>
                    <a:pt x="344" y="356"/>
                  </a:lnTo>
                  <a:lnTo>
                    <a:pt x="353" y="366"/>
                  </a:lnTo>
                  <a:lnTo>
                    <a:pt x="367" y="377"/>
                  </a:lnTo>
                  <a:lnTo>
                    <a:pt x="379" y="387"/>
                  </a:lnTo>
                  <a:lnTo>
                    <a:pt x="391" y="399"/>
                  </a:lnTo>
                  <a:lnTo>
                    <a:pt x="403" y="406"/>
                  </a:lnTo>
                  <a:lnTo>
                    <a:pt x="415" y="418"/>
                  </a:lnTo>
                  <a:lnTo>
                    <a:pt x="429" y="427"/>
                  </a:lnTo>
                  <a:lnTo>
                    <a:pt x="441" y="437"/>
                  </a:lnTo>
                  <a:lnTo>
                    <a:pt x="453" y="444"/>
                  </a:lnTo>
                  <a:lnTo>
                    <a:pt x="464" y="453"/>
                  </a:lnTo>
                  <a:lnTo>
                    <a:pt x="476" y="460"/>
                  </a:lnTo>
                  <a:lnTo>
                    <a:pt x="491" y="468"/>
                  </a:lnTo>
                  <a:lnTo>
                    <a:pt x="500" y="475"/>
                  </a:lnTo>
                  <a:lnTo>
                    <a:pt x="514" y="482"/>
                  </a:lnTo>
                  <a:lnTo>
                    <a:pt x="526" y="487"/>
                  </a:lnTo>
                  <a:lnTo>
                    <a:pt x="538" y="494"/>
                  </a:lnTo>
                  <a:lnTo>
                    <a:pt x="550" y="496"/>
                  </a:lnTo>
                  <a:lnTo>
                    <a:pt x="562" y="501"/>
                  </a:lnTo>
                  <a:lnTo>
                    <a:pt x="574" y="503"/>
                  </a:lnTo>
                  <a:lnTo>
                    <a:pt x="585" y="506"/>
                  </a:lnTo>
                  <a:lnTo>
                    <a:pt x="597" y="508"/>
                  </a:lnTo>
                  <a:lnTo>
                    <a:pt x="609" y="508"/>
                  </a:lnTo>
                  <a:lnTo>
                    <a:pt x="621" y="508"/>
                  </a:lnTo>
                  <a:lnTo>
                    <a:pt x="633" y="510"/>
                  </a:lnTo>
                  <a:lnTo>
                    <a:pt x="642" y="508"/>
                  </a:lnTo>
                  <a:lnTo>
                    <a:pt x="652" y="506"/>
                  </a:lnTo>
                  <a:lnTo>
                    <a:pt x="664" y="506"/>
                  </a:lnTo>
                  <a:lnTo>
                    <a:pt x="673" y="503"/>
                  </a:lnTo>
                  <a:lnTo>
                    <a:pt x="683" y="501"/>
                  </a:lnTo>
                  <a:lnTo>
                    <a:pt x="690" y="498"/>
                  </a:lnTo>
                  <a:lnTo>
                    <a:pt x="699" y="496"/>
                  </a:lnTo>
                  <a:lnTo>
                    <a:pt x="709" y="496"/>
                  </a:lnTo>
                  <a:lnTo>
                    <a:pt x="716" y="491"/>
                  </a:lnTo>
                  <a:lnTo>
                    <a:pt x="723" y="489"/>
                  </a:lnTo>
                  <a:lnTo>
                    <a:pt x="730" y="487"/>
                  </a:lnTo>
                  <a:lnTo>
                    <a:pt x="737" y="484"/>
                  </a:lnTo>
                  <a:lnTo>
                    <a:pt x="744" y="479"/>
                  </a:lnTo>
                  <a:lnTo>
                    <a:pt x="751" y="477"/>
                  </a:lnTo>
                  <a:lnTo>
                    <a:pt x="759" y="475"/>
                  </a:lnTo>
                  <a:lnTo>
                    <a:pt x="766" y="472"/>
                  </a:lnTo>
                  <a:lnTo>
                    <a:pt x="775" y="463"/>
                  </a:lnTo>
                  <a:lnTo>
                    <a:pt x="787" y="456"/>
                  </a:lnTo>
                  <a:lnTo>
                    <a:pt x="796" y="449"/>
                  </a:lnTo>
                  <a:lnTo>
                    <a:pt x="806" y="441"/>
                  </a:lnTo>
                  <a:lnTo>
                    <a:pt x="813" y="432"/>
                  </a:lnTo>
                  <a:lnTo>
                    <a:pt x="820" y="425"/>
                  </a:lnTo>
                  <a:lnTo>
                    <a:pt x="827" y="418"/>
                  </a:lnTo>
                  <a:lnTo>
                    <a:pt x="832" y="408"/>
                  </a:lnTo>
                  <a:lnTo>
                    <a:pt x="837" y="401"/>
                  </a:lnTo>
                  <a:lnTo>
                    <a:pt x="839" y="392"/>
                  </a:lnTo>
                  <a:lnTo>
                    <a:pt x="844" y="385"/>
                  </a:lnTo>
                  <a:lnTo>
                    <a:pt x="849" y="377"/>
                  </a:lnTo>
                  <a:lnTo>
                    <a:pt x="849" y="370"/>
                  </a:lnTo>
                  <a:lnTo>
                    <a:pt x="851" y="361"/>
                  </a:lnTo>
                  <a:lnTo>
                    <a:pt x="853" y="354"/>
                  </a:lnTo>
                  <a:lnTo>
                    <a:pt x="856" y="349"/>
                  </a:lnTo>
                  <a:lnTo>
                    <a:pt x="856" y="337"/>
                  </a:lnTo>
                  <a:lnTo>
                    <a:pt x="856" y="330"/>
                  </a:lnTo>
                  <a:lnTo>
                    <a:pt x="856" y="325"/>
                  </a:lnTo>
                  <a:lnTo>
                    <a:pt x="858" y="323"/>
                  </a:lnTo>
                  <a:lnTo>
                    <a:pt x="920" y="351"/>
                  </a:lnTo>
                  <a:lnTo>
                    <a:pt x="917" y="354"/>
                  </a:lnTo>
                  <a:lnTo>
                    <a:pt x="917" y="361"/>
                  </a:lnTo>
                  <a:lnTo>
                    <a:pt x="915" y="366"/>
                  </a:lnTo>
                  <a:lnTo>
                    <a:pt x="913" y="373"/>
                  </a:lnTo>
                  <a:lnTo>
                    <a:pt x="910" y="380"/>
                  </a:lnTo>
                  <a:lnTo>
                    <a:pt x="908" y="389"/>
                  </a:lnTo>
                  <a:lnTo>
                    <a:pt x="906" y="396"/>
                  </a:lnTo>
                  <a:lnTo>
                    <a:pt x="901" y="406"/>
                  </a:lnTo>
                  <a:lnTo>
                    <a:pt x="896" y="415"/>
                  </a:lnTo>
                  <a:lnTo>
                    <a:pt x="894" y="425"/>
                  </a:lnTo>
                  <a:lnTo>
                    <a:pt x="887" y="437"/>
                  </a:lnTo>
                  <a:lnTo>
                    <a:pt x="882" y="446"/>
                  </a:lnTo>
                  <a:lnTo>
                    <a:pt x="875" y="458"/>
                  </a:lnTo>
                  <a:lnTo>
                    <a:pt x="870" y="468"/>
                  </a:lnTo>
                  <a:lnTo>
                    <a:pt x="861" y="479"/>
                  </a:lnTo>
                  <a:lnTo>
                    <a:pt x="851" y="489"/>
                  </a:lnTo>
                  <a:lnTo>
                    <a:pt x="842" y="498"/>
                  </a:lnTo>
                  <a:lnTo>
                    <a:pt x="832" y="508"/>
                  </a:lnTo>
                  <a:lnTo>
                    <a:pt x="820" y="517"/>
                  </a:lnTo>
                  <a:lnTo>
                    <a:pt x="808" y="527"/>
                  </a:lnTo>
                  <a:lnTo>
                    <a:pt x="794" y="534"/>
                  </a:lnTo>
                  <a:lnTo>
                    <a:pt x="782" y="541"/>
                  </a:lnTo>
                  <a:lnTo>
                    <a:pt x="773" y="544"/>
                  </a:lnTo>
                  <a:lnTo>
                    <a:pt x="766" y="546"/>
                  </a:lnTo>
                  <a:lnTo>
                    <a:pt x="759" y="548"/>
                  </a:lnTo>
                  <a:lnTo>
                    <a:pt x="751" y="551"/>
                  </a:lnTo>
                  <a:lnTo>
                    <a:pt x="742" y="553"/>
                  </a:lnTo>
                  <a:lnTo>
                    <a:pt x="732" y="555"/>
                  </a:lnTo>
                  <a:lnTo>
                    <a:pt x="725" y="558"/>
                  </a:lnTo>
                  <a:lnTo>
                    <a:pt x="716" y="560"/>
                  </a:lnTo>
                  <a:lnTo>
                    <a:pt x="706" y="560"/>
                  </a:lnTo>
                  <a:lnTo>
                    <a:pt x="695" y="560"/>
                  </a:lnTo>
                  <a:lnTo>
                    <a:pt x="685" y="560"/>
                  </a:lnTo>
                  <a:lnTo>
                    <a:pt x="676" y="560"/>
                  </a:lnTo>
                  <a:lnTo>
                    <a:pt x="664" y="560"/>
                  </a:lnTo>
                  <a:lnTo>
                    <a:pt x="654" y="560"/>
                  </a:lnTo>
                  <a:lnTo>
                    <a:pt x="642" y="558"/>
                  </a:lnTo>
                  <a:lnTo>
                    <a:pt x="633" y="558"/>
                  </a:lnTo>
                  <a:lnTo>
                    <a:pt x="628" y="558"/>
                  </a:lnTo>
                  <a:lnTo>
                    <a:pt x="621" y="560"/>
                  </a:lnTo>
                  <a:lnTo>
                    <a:pt x="614" y="560"/>
                  </a:lnTo>
                  <a:lnTo>
                    <a:pt x="607" y="560"/>
                  </a:lnTo>
                  <a:lnTo>
                    <a:pt x="597" y="560"/>
                  </a:lnTo>
                  <a:lnTo>
                    <a:pt x="588" y="560"/>
                  </a:lnTo>
                  <a:lnTo>
                    <a:pt x="576" y="558"/>
                  </a:lnTo>
                  <a:lnTo>
                    <a:pt x="564" y="555"/>
                  </a:lnTo>
                  <a:lnTo>
                    <a:pt x="557" y="553"/>
                  </a:lnTo>
                  <a:lnTo>
                    <a:pt x="550" y="551"/>
                  </a:lnTo>
                  <a:lnTo>
                    <a:pt x="543" y="548"/>
                  </a:lnTo>
                  <a:lnTo>
                    <a:pt x="536" y="548"/>
                  </a:lnTo>
                  <a:lnTo>
                    <a:pt x="529" y="546"/>
                  </a:lnTo>
                  <a:lnTo>
                    <a:pt x="519" y="544"/>
                  </a:lnTo>
                  <a:lnTo>
                    <a:pt x="512" y="539"/>
                  </a:lnTo>
                  <a:lnTo>
                    <a:pt x="502" y="536"/>
                  </a:lnTo>
                  <a:lnTo>
                    <a:pt x="493" y="532"/>
                  </a:lnTo>
                  <a:lnTo>
                    <a:pt x="483" y="527"/>
                  </a:lnTo>
                  <a:lnTo>
                    <a:pt x="474" y="522"/>
                  </a:lnTo>
                  <a:lnTo>
                    <a:pt x="464" y="520"/>
                  </a:lnTo>
                  <a:lnTo>
                    <a:pt x="455" y="513"/>
                  </a:lnTo>
                  <a:lnTo>
                    <a:pt x="443" y="506"/>
                  </a:lnTo>
                  <a:lnTo>
                    <a:pt x="431" y="498"/>
                  </a:lnTo>
                  <a:lnTo>
                    <a:pt x="422" y="494"/>
                  </a:lnTo>
                  <a:lnTo>
                    <a:pt x="410" y="484"/>
                  </a:lnTo>
                  <a:lnTo>
                    <a:pt x="398" y="477"/>
                  </a:lnTo>
                  <a:lnTo>
                    <a:pt x="386" y="468"/>
                  </a:lnTo>
                  <a:lnTo>
                    <a:pt x="374" y="458"/>
                  </a:lnTo>
                  <a:lnTo>
                    <a:pt x="360" y="446"/>
                  </a:lnTo>
                  <a:lnTo>
                    <a:pt x="348" y="437"/>
                  </a:lnTo>
                  <a:lnTo>
                    <a:pt x="334" y="425"/>
                  </a:lnTo>
                  <a:lnTo>
                    <a:pt x="322" y="415"/>
                  </a:lnTo>
                  <a:lnTo>
                    <a:pt x="308" y="401"/>
                  </a:lnTo>
                  <a:lnTo>
                    <a:pt x="294" y="389"/>
                  </a:lnTo>
                  <a:lnTo>
                    <a:pt x="280" y="375"/>
                  </a:lnTo>
                  <a:lnTo>
                    <a:pt x="265" y="361"/>
                  </a:lnTo>
                  <a:lnTo>
                    <a:pt x="249" y="347"/>
                  </a:lnTo>
                  <a:lnTo>
                    <a:pt x="234" y="330"/>
                  </a:lnTo>
                  <a:lnTo>
                    <a:pt x="220" y="313"/>
                  </a:lnTo>
                  <a:lnTo>
                    <a:pt x="204" y="297"/>
                  </a:lnTo>
                  <a:lnTo>
                    <a:pt x="189" y="278"/>
                  </a:lnTo>
                  <a:lnTo>
                    <a:pt x="173" y="259"/>
                  </a:lnTo>
                  <a:lnTo>
                    <a:pt x="156" y="237"/>
                  </a:lnTo>
                  <a:lnTo>
                    <a:pt x="140" y="218"/>
                  </a:lnTo>
                  <a:lnTo>
                    <a:pt x="123" y="195"/>
                  </a:lnTo>
                  <a:lnTo>
                    <a:pt x="106" y="173"/>
                  </a:lnTo>
                  <a:lnTo>
                    <a:pt x="90" y="150"/>
                  </a:lnTo>
                  <a:lnTo>
                    <a:pt x="73" y="126"/>
                  </a:lnTo>
                  <a:lnTo>
                    <a:pt x="54" y="100"/>
                  </a:lnTo>
                  <a:lnTo>
                    <a:pt x="35" y="74"/>
                  </a:lnTo>
                  <a:lnTo>
                    <a:pt x="19" y="48"/>
                  </a:lnTo>
                  <a:lnTo>
                    <a:pt x="0" y="2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31" name="Freeform 266"/>
            <p:cNvSpPr>
              <a:spLocks/>
            </p:cNvSpPr>
            <p:nvPr/>
          </p:nvSpPr>
          <p:spPr bwMode="auto">
            <a:xfrm>
              <a:off x="1904" y="2084"/>
              <a:ext cx="1307" cy="1122"/>
            </a:xfrm>
            <a:custGeom>
              <a:avLst/>
              <a:gdLst>
                <a:gd name="T0" fmla="*/ 389 w 1307"/>
                <a:gd name="T1" fmla="*/ 928 h 1122"/>
                <a:gd name="T2" fmla="*/ 430 w 1307"/>
                <a:gd name="T3" fmla="*/ 795 h 1122"/>
                <a:gd name="T4" fmla="*/ 441 w 1307"/>
                <a:gd name="T5" fmla="*/ 643 h 1122"/>
                <a:gd name="T6" fmla="*/ 392 w 1307"/>
                <a:gd name="T7" fmla="*/ 505 h 1122"/>
                <a:gd name="T8" fmla="*/ 280 w 1307"/>
                <a:gd name="T9" fmla="*/ 439 h 1122"/>
                <a:gd name="T10" fmla="*/ 162 w 1307"/>
                <a:gd name="T11" fmla="*/ 439 h 1122"/>
                <a:gd name="T12" fmla="*/ 69 w 1307"/>
                <a:gd name="T13" fmla="*/ 496 h 1122"/>
                <a:gd name="T14" fmla="*/ 7 w 1307"/>
                <a:gd name="T15" fmla="*/ 640 h 1122"/>
                <a:gd name="T16" fmla="*/ 3 w 1307"/>
                <a:gd name="T17" fmla="*/ 790 h 1122"/>
                <a:gd name="T18" fmla="*/ 29 w 1307"/>
                <a:gd name="T19" fmla="*/ 906 h 1122"/>
                <a:gd name="T20" fmla="*/ 98 w 1307"/>
                <a:gd name="T21" fmla="*/ 1011 h 1122"/>
                <a:gd name="T22" fmla="*/ 195 w 1307"/>
                <a:gd name="T23" fmla="*/ 1070 h 1122"/>
                <a:gd name="T24" fmla="*/ 316 w 1307"/>
                <a:gd name="T25" fmla="*/ 1094 h 1122"/>
                <a:gd name="T26" fmla="*/ 484 w 1307"/>
                <a:gd name="T27" fmla="*/ 1115 h 1122"/>
                <a:gd name="T28" fmla="*/ 683 w 1307"/>
                <a:gd name="T29" fmla="*/ 1120 h 1122"/>
                <a:gd name="T30" fmla="*/ 885 w 1307"/>
                <a:gd name="T31" fmla="*/ 1089 h 1122"/>
                <a:gd name="T32" fmla="*/ 1003 w 1307"/>
                <a:gd name="T33" fmla="*/ 1034 h 1122"/>
                <a:gd name="T34" fmla="*/ 1139 w 1307"/>
                <a:gd name="T35" fmla="*/ 932 h 1122"/>
                <a:gd name="T36" fmla="*/ 1262 w 1307"/>
                <a:gd name="T37" fmla="*/ 754 h 1122"/>
                <a:gd name="T38" fmla="*/ 1307 w 1307"/>
                <a:gd name="T39" fmla="*/ 493 h 1122"/>
                <a:gd name="T40" fmla="*/ 1200 w 1307"/>
                <a:gd name="T41" fmla="*/ 171 h 1122"/>
                <a:gd name="T42" fmla="*/ 1103 w 1307"/>
                <a:gd name="T43" fmla="*/ 102 h 1122"/>
                <a:gd name="T44" fmla="*/ 961 w 1307"/>
                <a:gd name="T45" fmla="*/ 35 h 1122"/>
                <a:gd name="T46" fmla="*/ 778 w 1307"/>
                <a:gd name="T47" fmla="*/ 0 h 1122"/>
                <a:gd name="T48" fmla="*/ 579 w 1307"/>
                <a:gd name="T49" fmla="*/ 45 h 1122"/>
                <a:gd name="T50" fmla="*/ 477 w 1307"/>
                <a:gd name="T51" fmla="*/ 152 h 1122"/>
                <a:gd name="T52" fmla="*/ 491 w 1307"/>
                <a:gd name="T53" fmla="*/ 315 h 1122"/>
                <a:gd name="T54" fmla="*/ 617 w 1307"/>
                <a:gd name="T55" fmla="*/ 394 h 1122"/>
                <a:gd name="T56" fmla="*/ 724 w 1307"/>
                <a:gd name="T57" fmla="*/ 403 h 1122"/>
                <a:gd name="T58" fmla="*/ 830 w 1307"/>
                <a:gd name="T59" fmla="*/ 382 h 1122"/>
                <a:gd name="T60" fmla="*/ 961 w 1307"/>
                <a:gd name="T61" fmla="*/ 325 h 1122"/>
                <a:gd name="T62" fmla="*/ 1056 w 1307"/>
                <a:gd name="T63" fmla="*/ 211 h 1122"/>
                <a:gd name="T64" fmla="*/ 944 w 1307"/>
                <a:gd name="T65" fmla="*/ 273 h 1122"/>
                <a:gd name="T66" fmla="*/ 842 w 1307"/>
                <a:gd name="T67" fmla="*/ 315 h 1122"/>
                <a:gd name="T68" fmla="*/ 733 w 1307"/>
                <a:gd name="T69" fmla="*/ 344 h 1122"/>
                <a:gd name="T70" fmla="*/ 634 w 1307"/>
                <a:gd name="T71" fmla="*/ 337 h 1122"/>
                <a:gd name="T72" fmla="*/ 536 w 1307"/>
                <a:gd name="T73" fmla="*/ 246 h 1122"/>
                <a:gd name="T74" fmla="*/ 543 w 1307"/>
                <a:gd name="T75" fmla="*/ 135 h 1122"/>
                <a:gd name="T76" fmla="*/ 641 w 1307"/>
                <a:gd name="T77" fmla="*/ 80 h 1122"/>
                <a:gd name="T78" fmla="*/ 745 w 1307"/>
                <a:gd name="T79" fmla="*/ 59 h 1122"/>
                <a:gd name="T80" fmla="*/ 883 w 1307"/>
                <a:gd name="T81" fmla="*/ 68 h 1122"/>
                <a:gd name="T82" fmla="*/ 1041 w 1307"/>
                <a:gd name="T83" fmla="*/ 130 h 1122"/>
                <a:gd name="T84" fmla="*/ 1172 w 1307"/>
                <a:gd name="T85" fmla="*/ 249 h 1122"/>
                <a:gd name="T86" fmla="*/ 1222 w 1307"/>
                <a:gd name="T87" fmla="*/ 377 h 1122"/>
                <a:gd name="T88" fmla="*/ 1245 w 1307"/>
                <a:gd name="T89" fmla="*/ 569 h 1122"/>
                <a:gd name="T90" fmla="*/ 1188 w 1307"/>
                <a:gd name="T91" fmla="*/ 783 h 1122"/>
                <a:gd name="T92" fmla="*/ 987 w 1307"/>
                <a:gd name="T93" fmla="*/ 975 h 1122"/>
                <a:gd name="T94" fmla="*/ 845 w 1307"/>
                <a:gd name="T95" fmla="*/ 1034 h 1122"/>
                <a:gd name="T96" fmla="*/ 721 w 1307"/>
                <a:gd name="T97" fmla="*/ 1056 h 1122"/>
                <a:gd name="T98" fmla="*/ 551 w 1307"/>
                <a:gd name="T99" fmla="*/ 1068 h 1122"/>
                <a:gd name="T100" fmla="*/ 339 w 1307"/>
                <a:gd name="T101" fmla="*/ 1051 h 1122"/>
                <a:gd name="T102" fmla="*/ 173 w 1307"/>
                <a:gd name="T103" fmla="*/ 999 h 1122"/>
                <a:gd name="T104" fmla="*/ 79 w 1307"/>
                <a:gd name="T105" fmla="*/ 882 h 1122"/>
                <a:gd name="T106" fmla="*/ 57 w 1307"/>
                <a:gd name="T107" fmla="*/ 766 h 1122"/>
                <a:gd name="T108" fmla="*/ 71 w 1307"/>
                <a:gd name="T109" fmla="*/ 640 h 1122"/>
                <a:gd name="T110" fmla="*/ 128 w 1307"/>
                <a:gd name="T111" fmla="*/ 524 h 1122"/>
                <a:gd name="T112" fmla="*/ 259 w 1307"/>
                <a:gd name="T113" fmla="*/ 489 h 1122"/>
                <a:gd name="T114" fmla="*/ 358 w 1307"/>
                <a:gd name="T115" fmla="*/ 574 h 1122"/>
                <a:gd name="T116" fmla="*/ 382 w 1307"/>
                <a:gd name="T117" fmla="*/ 681 h 1122"/>
                <a:gd name="T118" fmla="*/ 368 w 1307"/>
                <a:gd name="T119" fmla="*/ 818 h 1122"/>
                <a:gd name="T120" fmla="*/ 356 w 1307"/>
                <a:gd name="T121" fmla="*/ 1015 h 112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07"/>
                <a:gd name="T184" fmla="*/ 0 h 1122"/>
                <a:gd name="T185" fmla="*/ 1307 w 1307"/>
                <a:gd name="T186" fmla="*/ 1122 h 112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07" h="1122">
                  <a:moveTo>
                    <a:pt x="356" y="1015"/>
                  </a:moveTo>
                  <a:lnTo>
                    <a:pt x="356" y="1013"/>
                  </a:lnTo>
                  <a:lnTo>
                    <a:pt x="356" y="1008"/>
                  </a:lnTo>
                  <a:lnTo>
                    <a:pt x="358" y="1001"/>
                  </a:lnTo>
                  <a:lnTo>
                    <a:pt x="363" y="994"/>
                  </a:lnTo>
                  <a:lnTo>
                    <a:pt x="366" y="982"/>
                  </a:lnTo>
                  <a:lnTo>
                    <a:pt x="370" y="973"/>
                  </a:lnTo>
                  <a:lnTo>
                    <a:pt x="375" y="966"/>
                  </a:lnTo>
                  <a:lnTo>
                    <a:pt x="377" y="958"/>
                  </a:lnTo>
                  <a:lnTo>
                    <a:pt x="380" y="951"/>
                  </a:lnTo>
                  <a:lnTo>
                    <a:pt x="385" y="947"/>
                  </a:lnTo>
                  <a:lnTo>
                    <a:pt x="387" y="937"/>
                  </a:lnTo>
                  <a:lnTo>
                    <a:pt x="389" y="928"/>
                  </a:lnTo>
                  <a:lnTo>
                    <a:pt x="392" y="918"/>
                  </a:lnTo>
                  <a:lnTo>
                    <a:pt x="396" y="911"/>
                  </a:lnTo>
                  <a:lnTo>
                    <a:pt x="399" y="899"/>
                  </a:lnTo>
                  <a:lnTo>
                    <a:pt x="403" y="890"/>
                  </a:lnTo>
                  <a:lnTo>
                    <a:pt x="406" y="880"/>
                  </a:lnTo>
                  <a:lnTo>
                    <a:pt x="411" y="871"/>
                  </a:lnTo>
                  <a:lnTo>
                    <a:pt x="413" y="861"/>
                  </a:lnTo>
                  <a:lnTo>
                    <a:pt x="415" y="849"/>
                  </a:lnTo>
                  <a:lnTo>
                    <a:pt x="418" y="840"/>
                  </a:lnTo>
                  <a:lnTo>
                    <a:pt x="422" y="828"/>
                  </a:lnTo>
                  <a:lnTo>
                    <a:pt x="425" y="816"/>
                  </a:lnTo>
                  <a:lnTo>
                    <a:pt x="427" y="807"/>
                  </a:lnTo>
                  <a:lnTo>
                    <a:pt x="430" y="795"/>
                  </a:lnTo>
                  <a:lnTo>
                    <a:pt x="432" y="785"/>
                  </a:lnTo>
                  <a:lnTo>
                    <a:pt x="434" y="771"/>
                  </a:lnTo>
                  <a:lnTo>
                    <a:pt x="434" y="761"/>
                  </a:lnTo>
                  <a:lnTo>
                    <a:pt x="437" y="747"/>
                  </a:lnTo>
                  <a:lnTo>
                    <a:pt x="439" y="738"/>
                  </a:lnTo>
                  <a:lnTo>
                    <a:pt x="439" y="723"/>
                  </a:lnTo>
                  <a:lnTo>
                    <a:pt x="441" y="712"/>
                  </a:lnTo>
                  <a:lnTo>
                    <a:pt x="441" y="700"/>
                  </a:lnTo>
                  <a:lnTo>
                    <a:pt x="444" y="688"/>
                  </a:lnTo>
                  <a:lnTo>
                    <a:pt x="441" y="676"/>
                  </a:lnTo>
                  <a:lnTo>
                    <a:pt x="441" y="664"/>
                  </a:lnTo>
                  <a:lnTo>
                    <a:pt x="441" y="655"/>
                  </a:lnTo>
                  <a:lnTo>
                    <a:pt x="441" y="643"/>
                  </a:lnTo>
                  <a:lnTo>
                    <a:pt x="439" y="631"/>
                  </a:lnTo>
                  <a:lnTo>
                    <a:pt x="439" y="619"/>
                  </a:lnTo>
                  <a:lnTo>
                    <a:pt x="437" y="607"/>
                  </a:lnTo>
                  <a:lnTo>
                    <a:pt x="434" y="598"/>
                  </a:lnTo>
                  <a:lnTo>
                    <a:pt x="432" y="586"/>
                  </a:lnTo>
                  <a:lnTo>
                    <a:pt x="427" y="576"/>
                  </a:lnTo>
                  <a:lnTo>
                    <a:pt x="425" y="564"/>
                  </a:lnTo>
                  <a:lnTo>
                    <a:pt x="420" y="555"/>
                  </a:lnTo>
                  <a:lnTo>
                    <a:pt x="415" y="543"/>
                  </a:lnTo>
                  <a:lnTo>
                    <a:pt x="411" y="534"/>
                  </a:lnTo>
                  <a:lnTo>
                    <a:pt x="406" y="524"/>
                  </a:lnTo>
                  <a:lnTo>
                    <a:pt x="401" y="517"/>
                  </a:lnTo>
                  <a:lnTo>
                    <a:pt x="392" y="505"/>
                  </a:lnTo>
                  <a:lnTo>
                    <a:pt x="385" y="498"/>
                  </a:lnTo>
                  <a:lnTo>
                    <a:pt x="377" y="489"/>
                  </a:lnTo>
                  <a:lnTo>
                    <a:pt x="368" y="481"/>
                  </a:lnTo>
                  <a:lnTo>
                    <a:pt x="358" y="474"/>
                  </a:lnTo>
                  <a:lnTo>
                    <a:pt x="349" y="467"/>
                  </a:lnTo>
                  <a:lnTo>
                    <a:pt x="339" y="460"/>
                  </a:lnTo>
                  <a:lnTo>
                    <a:pt x="330" y="455"/>
                  </a:lnTo>
                  <a:lnTo>
                    <a:pt x="328" y="453"/>
                  </a:lnTo>
                  <a:lnTo>
                    <a:pt x="318" y="448"/>
                  </a:lnTo>
                  <a:lnTo>
                    <a:pt x="309" y="446"/>
                  </a:lnTo>
                  <a:lnTo>
                    <a:pt x="301" y="443"/>
                  </a:lnTo>
                  <a:lnTo>
                    <a:pt x="292" y="441"/>
                  </a:lnTo>
                  <a:lnTo>
                    <a:pt x="280" y="439"/>
                  </a:lnTo>
                  <a:lnTo>
                    <a:pt x="268" y="436"/>
                  </a:lnTo>
                  <a:lnTo>
                    <a:pt x="256" y="434"/>
                  </a:lnTo>
                  <a:lnTo>
                    <a:pt x="242" y="434"/>
                  </a:lnTo>
                  <a:lnTo>
                    <a:pt x="230" y="434"/>
                  </a:lnTo>
                  <a:lnTo>
                    <a:pt x="221" y="432"/>
                  </a:lnTo>
                  <a:lnTo>
                    <a:pt x="214" y="432"/>
                  </a:lnTo>
                  <a:lnTo>
                    <a:pt x="207" y="432"/>
                  </a:lnTo>
                  <a:lnTo>
                    <a:pt x="200" y="434"/>
                  </a:lnTo>
                  <a:lnTo>
                    <a:pt x="192" y="434"/>
                  </a:lnTo>
                  <a:lnTo>
                    <a:pt x="185" y="434"/>
                  </a:lnTo>
                  <a:lnTo>
                    <a:pt x="176" y="436"/>
                  </a:lnTo>
                  <a:lnTo>
                    <a:pt x="171" y="439"/>
                  </a:lnTo>
                  <a:lnTo>
                    <a:pt x="162" y="439"/>
                  </a:lnTo>
                  <a:lnTo>
                    <a:pt x="154" y="441"/>
                  </a:lnTo>
                  <a:lnTo>
                    <a:pt x="147" y="441"/>
                  </a:lnTo>
                  <a:lnTo>
                    <a:pt x="138" y="446"/>
                  </a:lnTo>
                  <a:lnTo>
                    <a:pt x="131" y="448"/>
                  </a:lnTo>
                  <a:lnTo>
                    <a:pt x="124" y="453"/>
                  </a:lnTo>
                  <a:lnTo>
                    <a:pt x="117" y="455"/>
                  </a:lnTo>
                  <a:lnTo>
                    <a:pt x="109" y="460"/>
                  </a:lnTo>
                  <a:lnTo>
                    <a:pt x="102" y="465"/>
                  </a:lnTo>
                  <a:lnTo>
                    <a:pt x="95" y="470"/>
                  </a:lnTo>
                  <a:lnTo>
                    <a:pt x="88" y="474"/>
                  </a:lnTo>
                  <a:lnTo>
                    <a:pt x="81" y="481"/>
                  </a:lnTo>
                  <a:lnTo>
                    <a:pt x="74" y="489"/>
                  </a:lnTo>
                  <a:lnTo>
                    <a:pt x="69" y="496"/>
                  </a:lnTo>
                  <a:lnTo>
                    <a:pt x="62" y="503"/>
                  </a:lnTo>
                  <a:lnTo>
                    <a:pt x="57" y="512"/>
                  </a:lnTo>
                  <a:lnTo>
                    <a:pt x="50" y="519"/>
                  </a:lnTo>
                  <a:lnTo>
                    <a:pt x="45" y="529"/>
                  </a:lnTo>
                  <a:lnTo>
                    <a:pt x="38" y="538"/>
                  </a:lnTo>
                  <a:lnTo>
                    <a:pt x="34" y="548"/>
                  </a:lnTo>
                  <a:lnTo>
                    <a:pt x="29" y="560"/>
                  </a:lnTo>
                  <a:lnTo>
                    <a:pt x="24" y="572"/>
                  </a:lnTo>
                  <a:lnTo>
                    <a:pt x="22" y="583"/>
                  </a:lnTo>
                  <a:lnTo>
                    <a:pt x="17" y="598"/>
                  </a:lnTo>
                  <a:lnTo>
                    <a:pt x="12" y="610"/>
                  </a:lnTo>
                  <a:lnTo>
                    <a:pt x="10" y="624"/>
                  </a:lnTo>
                  <a:lnTo>
                    <a:pt x="7" y="640"/>
                  </a:lnTo>
                  <a:lnTo>
                    <a:pt x="5" y="657"/>
                  </a:lnTo>
                  <a:lnTo>
                    <a:pt x="3" y="671"/>
                  </a:lnTo>
                  <a:lnTo>
                    <a:pt x="3" y="690"/>
                  </a:lnTo>
                  <a:lnTo>
                    <a:pt x="0" y="707"/>
                  </a:lnTo>
                  <a:lnTo>
                    <a:pt x="0" y="728"/>
                  </a:lnTo>
                  <a:lnTo>
                    <a:pt x="0" y="731"/>
                  </a:lnTo>
                  <a:lnTo>
                    <a:pt x="0" y="740"/>
                  </a:lnTo>
                  <a:lnTo>
                    <a:pt x="0" y="745"/>
                  </a:lnTo>
                  <a:lnTo>
                    <a:pt x="0" y="752"/>
                  </a:lnTo>
                  <a:lnTo>
                    <a:pt x="0" y="759"/>
                  </a:lnTo>
                  <a:lnTo>
                    <a:pt x="0" y="771"/>
                  </a:lnTo>
                  <a:lnTo>
                    <a:pt x="0" y="780"/>
                  </a:lnTo>
                  <a:lnTo>
                    <a:pt x="3" y="790"/>
                  </a:lnTo>
                  <a:lnTo>
                    <a:pt x="3" y="804"/>
                  </a:lnTo>
                  <a:lnTo>
                    <a:pt x="5" y="816"/>
                  </a:lnTo>
                  <a:lnTo>
                    <a:pt x="7" y="828"/>
                  </a:lnTo>
                  <a:lnTo>
                    <a:pt x="10" y="842"/>
                  </a:lnTo>
                  <a:lnTo>
                    <a:pt x="10" y="849"/>
                  </a:lnTo>
                  <a:lnTo>
                    <a:pt x="12" y="856"/>
                  </a:lnTo>
                  <a:lnTo>
                    <a:pt x="15" y="866"/>
                  </a:lnTo>
                  <a:lnTo>
                    <a:pt x="19" y="873"/>
                  </a:lnTo>
                  <a:lnTo>
                    <a:pt x="19" y="880"/>
                  </a:lnTo>
                  <a:lnTo>
                    <a:pt x="22" y="887"/>
                  </a:lnTo>
                  <a:lnTo>
                    <a:pt x="24" y="892"/>
                  </a:lnTo>
                  <a:lnTo>
                    <a:pt x="26" y="899"/>
                  </a:lnTo>
                  <a:lnTo>
                    <a:pt x="29" y="906"/>
                  </a:lnTo>
                  <a:lnTo>
                    <a:pt x="31" y="913"/>
                  </a:lnTo>
                  <a:lnTo>
                    <a:pt x="36" y="920"/>
                  </a:lnTo>
                  <a:lnTo>
                    <a:pt x="41" y="930"/>
                  </a:lnTo>
                  <a:lnTo>
                    <a:pt x="43" y="935"/>
                  </a:lnTo>
                  <a:lnTo>
                    <a:pt x="48" y="942"/>
                  </a:lnTo>
                  <a:lnTo>
                    <a:pt x="50" y="951"/>
                  </a:lnTo>
                  <a:lnTo>
                    <a:pt x="55" y="958"/>
                  </a:lnTo>
                  <a:lnTo>
                    <a:pt x="60" y="963"/>
                  </a:lnTo>
                  <a:lnTo>
                    <a:pt x="64" y="973"/>
                  </a:lnTo>
                  <a:lnTo>
                    <a:pt x="69" y="977"/>
                  </a:lnTo>
                  <a:lnTo>
                    <a:pt x="74" y="987"/>
                  </a:lnTo>
                  <a:lnTo>
                    <a:pt x="86" y="999"/>
                  </a:lnTo>
                  <a:lnTo>
                    <a:pt x="98" y="1011"/>
                  </a:lnTo>
                  <a:lnTo>
                    <a:pt x="102" y="1015"/>
                  </a:lnTo>
                  <a:lnTo>
                    <a:pt x="109" y="1022"/>
                  </a:lnTo>
                  <a:lnTo>
                    <a:pt x="117" y="1027"/>
                  </a:lnTo>
                  <a:lnTo>
                    <a:pt x="124" y="1034"/>
                  </a:lnTo>
                  <a:lnTo>
                    <a:pt x="131" y="1037"/>
                  </a:lnTo>
                  <a:lnTo>
                    <a:pt x="138" y="1041"/>
                  </a:lnTo>
                  <a:lnTo>
                    <a:pt x="145" y="1049"/>
                  </a:lnTo>
                  <a:lnTo>
                    <a:pt x="154" y="1053"/>
                  </a:lnTo>
                  <a:lnTo>
                    <a:pt x="162" y="1056"/>
                  </a:lnTo>
                  <a:lnTo>
                    <a:pt x="171" y="1060"/>
                  </a:lnTo>
                  <a:lnTo>
                    <a:pt x="181" y="1063"/>
                  </a:lnTo>
                  <a:lnTo>
                    <a:pt x="192" y="1070"/>
                  </a:lnTo>
                  <a:lnTo>
                    <a:pt x="195" y="1070"/>
                  </a:lnTo>
                  <a:lnTo>
                    <a:pt x="202" y="1070"/>
                  </a:lnTo>
                  <a:lnTo>
                    <a:pt x="211" y="1072"/>
                  </a:lnTo>
                  <a:lnTo>
                    <a:pt x="221" y="1075"/>
                  </a:lnTo>
                  <a:lnTo>
                    <a:pt x="235" y="1077"/>
                  </a:lnTo>
                  <a:lnTo>
                    <a:pt x="242" y="1079"/>
                  </a:lnTo>
                  <a:lnTo>
                    <a:pt x="249" y="1082"/>
                  </a:lnTo>
                  <a:lnTo>
                    <a:pt x="256" y="1082"/>
                  </a:lnTo>
                  <a:lnTo>
                    <a:pt x="266" y="1084"/>
                  </a:lnTo>
                  <a:lnTo>
                    <a:pt x="275" y="1087"/>
                  </a:lnTo>
                  <a:lnTo>
                    <a:pt x="285" y="1089"/>
                  </a:lnTo>
                  <a:lnTo>
                    <a:pt x="294" y="1091"/>
                  </a:lnTo>
                  <a:lnTo>
                    <a:pt x="304" y="1094"/>
                  </a:lnTo>
                  <a:lnTo>
                    <a:pt x="316" y="1094"/>
                  </a:lnTo>
                  <a:lnTo>
                    <a:pt x="325" y="1096"/>
                  </a:lnTo>
                  <a:lnTo>
                    <a:pt x="337" y="1098"/>
                  </a:lnTo>
                  <a:lnTo>
                    <a:pt x="349" y="1101"/>
                  </a:lnTo>
                  <a:lnTo>
                    <a:pt x="361" y="1101"/>
                  </a:lnTo>
                  <a:lnTo>
                    <a:pt x="375" y="1103"/>
                  </a:lnTo>
                  <a:lnTo>
                    <a:pt x="387" y="1103"/>
                  </a:lnTo>
                  <a:lnTo>
                    <a:pt x="401" y="1106"/>
                  </a:lnTo>
                  <a:lnTo>
                    <a:pt x="413" y="1108"/>
                  </a:lnTo>
                  <a:lnTo>
                    <a:pt x="427" y="1110"/>
                  </a:lnTo>
                  <a:lnTo>
                    <a:pt x="441" y="1113"/>
                  </a:lnTo>
                  <a:lnTo>
                    <a:pt x="456" y="1115"/>
                  </a:lnTo>
                  <a:lnTo>
                    <a:pt x="470" y="1115"/>
                  </a:lnTo>
                  <a:lnTo>
                    <a:pt x="484" y="1115"/>
                  </a:lnTo>
                  <a:lnTo>
                    <a:pt x="496" y="1117"/>
                  </a:lnTo>
                  <a:lnTo>
                    <a:pt x="513" y="1117"/>
                  </a:lnTo>
                  <a:lnTo>
                    <a:pt x="527" y="1117"/>
                  </a:lnTo>
                  <a:lnTo>
                    <a:pt x="543" y="1120"/>
                  </a:lnTo>
                  <a:lnTo>
                    <a:pt x="558" y="1120"/>
                  </a:lnTo>
                  <a:lnTo>
                    <a:pt x="574" y="1122"/>
                  </a:lnTo>
                  <a:lnTo>
                    <a:pt x="588" y="1122"/>
                  </a:lnTo>
                  <a:lnTo>
                    <a:pt x="603" y="1122"/>
                  </a:lnTo>
                  <a:lnTo>
                    <a:pt x="619" y="1122"/>
                  </a:lnTo>
                  <a:lnTo>
                    <a:pt x="636" y="1122"/>
                  </a:lnTo>
                  <a:lnTo>
                    <a:pt x="650" y="1120"/>
                  </a:lnTo>
                  <a:lnTo>
                    <a:pt x="667" y="1120"/>
                  </a:lnTo>
                  <a:lnTo>
                    <a:pt x="683" y="1120"/>
                  </a:lnTo>
                  <a:lnTo>
                    <a:pt x="700" y="1120"/>
                  </a:lnTo>
                  <a:lnTo>
                    <a:pt x="714" y="1117"/>
                  </a:lnTo>
                  <a:lnTo>
                    <a:pt x="731" y="1117"/>
                  </a:lnTo>
                  <a:lnTo>
                    <a:pt x="745" y="1115"/>
                  </a:lnTo>
                  <a:lnTo>
                    <a:pt x="762" y="1113"/>
                  </a:lnTo>
                  <a:lnTo>
                    <a:pt x="778" y="1110"/>
                  </a:lnTo>
                  <a:lnTo>
                    <a:pt x="792" y="1108"/>
                  </a:lnTo>
                  <a:lnTo>
                    <a:pt x="809" y="1106"/>
                  </a:lnTo>
                  <a:lnTo>
                    <a:pt x="826" y="1103"/>
                  </a:lnTo>
                  <a:lnTo>
                    <a:pt x="840" y="1098"/>
                  </a:lnTo>
                  <a:lnTo>
                    <a:pt x="854" y="1096"/>
                  </a:lnTo>
                  <a:lnTo>
                    <a:pt x="871" y="1091"/>
                  </a:lnTo>
                  <a:lnTo>
                    <a:pt x="885" y="1089"/>
                  </a:lnTo>
                  <a:lnTo>
                    <a:pt x="899" y="1082"/>
                  </a:lnTo>
                  <a:lnTo>
                    <a:pt x="913" y="1079"/>
                  </a:lnTo>
                  <a:lnTo>
                    <a:pt x="928" y="1075"/>
                  </a:lnTo>
                  <a:lnTo>
                    <a:pt x="942" y="1070"/>
                  </a:lnTo>
                  <a:lnTo>
                    <a:pt x="944" y="1068"/>
                  </a:lnTo>
                  <a:lnTo>
                    <a:pt x="949" y="1065"/>
                  </a:lnTo>
                  <a:lnTo>
                    <a:pt x="956" y="1060"/>
                  </a:lnTo>
                  <a:lnTo>
                    <a:pt x="968" y="1056"/>
                  </a:lnTo>
                  <a:lnTo>
                    <a:pt x="973" y="1051"/>
                  </a:lnTo>
                  <a:lnTo>
                    <a:pt x="980" y="1049"/>
                  </a:lnTo>
                  <a:lnTo>
                    <a:pt x="987" y="1044"/>
                  </a:lnTo>
                  <a:lnTo>
                    <a:pt x="996" y="1039"/>
                  </a:lnTo>
                  <a:lnTo>
                    <a:pt x="1003" y="1034"/>
                  </a:lnTo>
                  <a:lnTo>
                    <a:pt x="1013" y="1030"/>
                  </a:lnTo>
                  <a:lnTo>
                    <a:pt x="1020" y="1022"/>
                  </a:lnTo>
                  <a:lnTo>
                    <a:pt x="1032" y="1018"/>
                  </a:lnTo>
                  <a:lnTo>
                    <a:pt x="1041" y="1011"/>
                  </a:lnTo>
                  <a:lnTo>
                    <a:pt x="1051" y="1003"/>
                  </a:lnTo>
                  <a:lnTo>
                    <a:pt x="1060" y="996"/>
                  </a:lnTo>
                  <a:lnTo>
                    <a:pt x="1072" y="989"/>
                  </a:lnTo>
                  <a:lnTo>
                    <a:pt x="1082" y="980"/>
                  </a:lnTo>
                  <a:lnTo>
                    <a:pt x="1094" y="973"/>
                  </a:lnTo>
                  <a:lnTo>
                    <a:pt x="1105" y="963"/>
                  </a:lnTo>
                  <a:lnTo>
                    <a:pt x="1117" y="954"/>
                  </a:lnTo>
                  <a:lnTo>
                    <a:pt x="1127" y="942"/>
                  </a:lnTo>
                  <a:lnTo>
                    <a:pt x="1139" y="932"/>
                  </a:lnTo>
                  <a:lnTo>
                    <a:pt x="1148" y="920"/>
                  </a:lnTo>
                  <a:lnTo>
                    <a:pt x="1160" y="911"/>
                  </a:lnTo>
                  <a:lnTo>
                    <a:pt x="1169" y="899"/>
                  </a:lnTo>
                  <a:lnTo>
                    <a:pt x="1181" y="887"/>
                  </a:lnTo>
                  <a:lnTo>
                    <a:pt x="1191" y="875"/>
                  </a:lnTo>
                  <a:lnTo>
                    <a:pt x="1203" y="863"/>
                  </a:lnTo>
                  <a:lnTo>
                    <a:pt x="1212" y="847"/>
                  </a:lnTo>
                  <a:lnTo>
                    <a:pt x="1222" y="833"/>
                  </a:lnTo>
                  <a:lnTo>
                    <a:pt x="1229" y="818"/>
                  </a:lnTo>
                  <a:lnTo>
                    <a:pt x="1238" y="804"/>
                  </a:lnTo>
                  <a:lnTo>
                    <a:pt x="1248" y="788"/>
                  </a:lnTo>
                  <a:lnTo>
                    <a:pt x="1255" y="771"/>
                  </a:lnTo>
                  <a:lnTo>
                    <a:pt x="1262" y="754"/>
                  </a:lnTo>
                  <a:lnTo>
                    <a:pt x="1271" y="740"/>
                  </a:lnTo>
                  <a:lnTo>
                    <a:pt x="1276" y="721"/>
                  </a:lnTo>
                  <a:lnTo>
                    <a:pt x="1283" y="702"/>
                  </a:lnTo>
                  <a:lnTo>
                    <a:pt x="1288" y="683"/>
                  </a:lnTo>
                  <a:lnTo>
                    <a:pt x="1295" y="666"/>
                  </a:lnTo>
                  <a:lnTo>
                    <a:pt x="1298" y="645"/>
                  </a:lnTo>
                  <a:lnTo>
                    <a:pt x="1302" y="626"/>
                  </a:lnTo>
                  <a:lnTo>
                    <a:pt x="1305" y="605"/>
                  </a:lnTo>
                  <a:lnTo>
                    <a:pt x="1307" y="586"/>
                  </a:lnTo>
                  <a:lnTo>
                    <a:pt x="1307" y="562"/>
                  </a:lnTo>
                  <a:lnTo>
                    <a:pt x="1307" y="541"/>
                  </a:lnTo>
                  <a:lnTo>
                    <a:pt x="1307" y="517"/>
                  </a:lnTo>
                  <a:lnTo>
                    <a:pt x="1307" y="493"/>
                  </a:lnTo>
                  <a:lnTo>
                    <a:pt x="1302" y="470"/>
                  </a:lnTo>
                  <a:lnTo>
                    <a:pt x="1298" y="446"/>
                  </a:lnTo>
                  <a:lnTo>
                    <a:pt x="1293" y="420"/>
                  </a:lnTo>
                  <a:lnTo>
                    <a:pt x="1290" y="396"/>
                  </a:lnTo>
                  <a:lnTo>
                    <a:pt x="1281" y="370"/>
                  </a:lnTo>
                  <a:lnTo>
                    <a:pt x="1274" y="344"/>
                  </a:lnTo>
                  <a:lnTo>
                    <a:pt x="1264" y="315"/>
                  </a:lnTo>
                  <a:lnTo>
                    <a:pt x="1255" y="289"/>
                  </a:lnTo>
                  <a:lnTo>
                    <a:pt x="1243" y="261"/>
                  </a:lnTo>
                  <a:lnTo>
                    <a:pt x="1231" y="230"/>
                  </a:lnTo>
                  <a:lnTo>
                    <a:pt x="1215" y="201"/>
                  </a:lnTo>
                  <a:lnTo>
                    <a:pt x="1203" y="173"/>
                  </a:lnTo>
                  <a:lnTo>
                    <a:pt x="1200" y="171"/>
                  </a:lnTo>
                  <a:lnTo>
                    <a:pt x="1196" y="168"/>
                  </a:lnTo>
                  <a:lnTo>
                    <a:pt x="1191" y="163"/>
                  </a:lnTo>
                  <a:lnTo>
                    <a:pt x="1184" y="159"/>
                  </a:lnTo>
                  <a:lnTo>
                    <a:pt x="1174" y="149"/>
                  </a:lnTo>
                  <a:lnTo>
                    <a:pt x="1165" y="142"/>
                  </a:lnTo>
                  <a:lnTo>
                    <a:pt x="1158" y="137"/>
                  </a:lnTo>
                  <a:lnTo>
                    <a:pt x="1150" y="133"/>
                  </a:lnTo>
                  <a:lnTo>
                    <a:pt x="1143" y="128"/>
                  </a:lnTo>
                  <a:lnTo>
                    <a:pt x="1139" y="125"/>
                  </a:lnTo>
                  <a:lnTo>
                    <a:pt x="1129" y="118"/>
                  </a:lnTo>
                  <a:lnTo>
                    <a:pt x="1122" y="114"/>
                  </a:lnTo>
                  <a:lnTo>
                    <a:pt x="1113" y="106"/>
                  </a:lnTo>
                  <a:lnTo>
                    <a:pt x="1103" y="102"/>
                  </a:lnTo>
                  <a:lnTo>
                    <a:pt x="1094" y="97"/>
                  </a:lnTo>
                  <a:lnTo>
                    <a:pt x="1084" y="92"/>
                  </a:lnTo>
                  <a:lnTo>
                    <a:pt x="1075" y="85"/>
                  </a:lnTo>
                  <a:lnTo>
                    <a:pt x="1065" y="80"/>
                  </a:lnTo>
                  <a:lnTo>
                    <a:pt x="1053" y="76"/>
                  </a:lnTo>
                  <a:lnTo>
                    <a:pt x="1044" y="68"/>
                  </a:lnTo>
                  <a:lnTo>
                    <a:pt x="1032" y="64"/>
                  </a:lnTo>
                  <a:lnTo>
                    <a:pt x="1020" y="59"/>
                  </a:lnTo>
                  <a:lnTo>
                    <a:pt x="1008" y="54"/>
                  </a:lnTo>
                  <a:lnTo>
                    <a:pt x="996" y="47"/>
                  </a:lnTo>
                  <a:lnTo>
                    <a:pt x="987" y="42"/>
                  </a:lnTo>
                  <a:lnTo>
                    <a:pt x="975" y="40"/>
                  </a:lnTo>
                  <a:lnTo>
                    <a:pt x="961" y="35"/>
                  </a:lnTo>
                  <a:lnTo>
                    <a:pt x="949" y="28"/>
                  </a:lnTo>
                  <a:lnTo>
                    <a:pt x="935" y="26"/>
                  </a:lnTo>
                  <a:lnTo>
                    <a:pt x="920" y="21"/>
                  </a:lnTo>
                  <a:lnTo>
                    <a:pt x="906" y="16"/>
                  </a:lnTo>
                  <a:lnTo>
                    <a:pt x="894" y="14"/>
                  </a:lnTo>
                  <a:lnTo>
                    <a:pt x="878" y="12"/>
                  </a:lnTo>
                  <a:lnTo>
                    <a:pt x="866" y="7"/>
                  </a:lnTo>
                  <a:lnTo>
                    <a:pt x="852" y="4"/>
                  </a:lnTo>
                  <a:lnTo>
                    <a:pt x="837" y="2"/>
                  </a:lnTo>
                  <a:lnTo>
                    <a:pt x="823" y="0"/>
                  </a:lnTo>
                  <a:lnTo>
                    <a:pt x="809" y="0"/>
                  </a:lnTo>
                  <a:lnTo>
                    <a:pt x="792" y="0"/>
                  </a:lnTo>
                  <a:lnTo>
                    <a:pt x="778" y="0"/>
                  </a:lnTo>
                  <a:lnTo>
                    <a:pt x="764" y="0"/>
                  </a:lnTo>
                  <a:lnTo>
                    <a:pt x="750" y="0"/>
                  </a:lnTo>
                  <a:lnTo>
                    <a:pt x="733" y="0"/>
                  </a:lnTo>
                  <a:lnTo>
                    <a:pt x="719" y="2"/>
                  </a:lnTo>
                  <a:lnTo>
                    <a:pt x="702" y="4"/>
                  </a:lnTo>
                  <a:lnTo>
                    <a:pt x="688" y="7"/>
                  </a:lnTo>
                  <a:lnTo>
                    <a:pt x="671" y="12"/>
                  </a:lnTo>
                  <a:lnTo>
                    <a:pt x="657" y="14"/>
                  </a:lnTo>
                  <a:lnTo>
                    <a:pt x="641" y="19"/>
                  </a:lnTo>
                  <a:lnTo>
                    <a:pt x="626" y="26"/>
                  </a:lnTo>
                  <a:lnTo>
                    <a:pt x="610" y="30"/>
                  </a:lnTo>
                  <a:lnTo>
                    <a:pt x="596" y="38"/>
                  </a:lnTo>
                  <a:lnTo>
                    <a:pt x="579" y="45"/>
                  </a:lnTo>
                  <a:lnTo>
                    <a:pt x="562" y="54"/>
                  </a:lnTo>
                  <a:lnTo>
                    <a:pt x="548" y="61"/>
                  </a:lnTo>
                  <a:lnTo>
                    <a:pt x="534" y="73"/>
                  </a:lnTo>
                  <a:lnTo>
                    <a:pt x="517" y="83"/>
                  </a:lnTo>
                  <a:lnTo>
                    <a:pt x="503" y="95"/>
                  </a:lnTo>
                  <a:lnTo>
                    <a:pt x="501" y="97"/>
                  </a:lnTo>
                  <a:lnTo>
                    <a:pt x="496" y="104"/>
                  </a:lnTo>
                  <a:lnTo>
                    <a:pt x="494" y="109"/>
                  </a:lnTo>
                  <a:lnTo>
                    <a:pt x="491" y="116"/>
                  </a:lnTo>
                  <a:lnTo>
                    <a:pt x="489" y="123"/>
                  </a:lnTo>
                  <a:lnTo>
                    <a:pt x="486" y="133"/>
                  </a:lnTo>
                  <a:lnTo>
                    <a:pt x="482" y="142"/>
                  </a:lnTo>
                  <a:lnTo>
                    <a:pt x="477" y="152"/>
                  </a:lnTo>
                  <a:lnTo>
                    <a:pt x="475" y="163"/>
                  </a:lnTo>
                  <a:lnTo>
                    <a:pt x="472" y="175"/>
                  </a:lnTo>
                  <a:lnTo>
                    <a:pt x="470" y="187"/>
                  </a:lnTo>
                  <a:lnTo>
                    <a:pt x="468" y="199"/>
                  </a:lnTo>
                  <a:lnTo>
                    <a:pt x="468" y="211"/>
                  </a:lnTo>
                  <a:lnTo>
                    <a:pt x="468" y="225"/>
                  </a:lnTo>
                  <a:lnTo>
                    <a:pt x="468" y="239"/>
                  </a:lnTo>
                  <a:lnTo>
                    <a:pt x="470" y="251"/>
                  </a:lnTo>
                  <a:lnTo>
                    <a:pt x="470" y="265"/>
                  </a:lnTo>
                  <a:lnTo>
                    <a:pt x="475" y="280"/>
                  </a:lnTo>
                  <a:lnTo>
                    <a:pt x="479" y="292"/>
                  </a:lnTo>
                  <a:lnTo>
                    <a:pt x="486" y="303"/>
                  </a:lnTo>
                  <a:lnTo>
                    <a:pt x="491" y="315"/>
                  </a:lnTo>
                  <a:lnTo>
                    <a:pt x="503" y="330"/>
                  </a:lnTo>
                  <a:lnTo>
                    <a:pt x="513" y="339"/>
                  </a:lnTo>
                  <a:lnTo>
                    <a:pt x="524" y="351"/>
                  </a:lnTo>
                  <a:lnTo>
                    <a:pt x="532" y="356"/>
                  </a:lnTo>
                  <a:lnTo>
                    <a:pt x="539" y="360"/>
                  </a:lnTo>
                  <a:lnTo>
                    <a:pt x="546" y="365"/>
                  </a:lnTo>
                  <a:lnTo>
                    <a:pt x="555" y="370"/>
                  </a:lnTo>
                  <a:lnTo>
                    <a:pt x="562" y="375"/>
                  </a:lnTo>
                  <a:lnTo>
                    <a:pt x="572" y="379"/>
                  </a:lnTo>
                  <a:lnTo>
                    <a:pt x="581" y="382"/>
                  </a:lnTo>
                  <a:lnTo>
                    <a:pt x="593" y="389"/>
                  </a:lnTo>
                  <a:lnTo>
                    <a:pt x="605" y="391"/>
                  </a:lnTo>
                  <a:lnTo>
                    <a:pt x="617" y="394"/>
                  </a:lnTo>
                  <a:lnTo>
                    <a:pt x="629" y="398"/>
                  </a:lnTo>
                  <a:lnTo>
                    <a:pt x="643" y="401"/>
                  </a:lnTo>
                  <a:lnTo>
                    <a:pt x="650" y="403"/>
                  </a:lnTo>
                  <a:lnTo>
                    <a:pt x="655" y="403"/>
                  </a:lnTo>
                  <a:lnTo>
                    <a:pt x="660" y="403"/>
                  </a:lnTo>
                  <a:lnTo>
                    <a:pt x="664" y="405"/>
                  </a:lnTo>
                  <a:lnTo>
                    <a:pt x="674" y="405"/>
                  </a:lnTo>
                  <a:lnTo>
                    <a:pt x="681" y="405"/>
                  </a:lnTo>
                  <a:lnTo>
                    <a:pt x="690" y="405"/>
                  </a:lnTo>
                  <a:lnTo>
                    <a:pt x="700" y="405"/>
                  </a:lnTo>
                  <a:lnTo>
                    <a:pt x="712" y="405"/>
                  </a:lnTo>
                  <a:lnTo>
                    <a:pt x="724" y="403"/>
                  </a:lnTo>
                  <a:lnTo>
                    <a:pt x="738" y="401"/>
                  </a:lnTo>
                  <a:lnTo>
                    <a:pt x="743" y="401"/>
                  </a:lnTo>
                  <a:lnTo>
                    <a:pt x="750" y="401"/>
                  </a:lnTo>
                  <a:lnTo>
                    <a:pt x="759" y="398"/>
                  </a:lnTo>
                  <a:lnTo>
                    <a:pt x="766" y="398"/>
                  </a:lnTo>
                  <a:lnTo>
                    <a:pt x="771" y="396"/>
                  </a:lnTo>
                  <a:lnTo>
                    <a:pt x="781" y="396"/>
                  </a:lnTo>
                  <a:lnTo>
                    <a:pt x="788" y="394"/>
                  </a:lnTo>
                  <a:lnTo>
                    <a:pt x="795" y="391"/>
                  </a:lnTo>
                  <a:lnTo>
                    <a:pt x="804" y="389"/>
                  </a:lnTo>
                  <a:lnTo>
                    <a:pt x="811" y="386"/>
                  </a:lnTo>
                  <a:lnTo>
                    <a:pt x="821" y="382"/>
                  </a:lnTo>
                  <a:lnTo>
                    <a:pt x="830" y="382"/>
                  </a:lnTo>
                  <a:lnTo>
                    <a:pt x="837" y="377"/>
                  </a:lnTo>
                  <a:lnTo>
                    <a:pt x="847" y="375"/>
                  </a:lnTo>
                  <a:lnTo>
                    <a:pt x="856" y="372"/>
                  </a:lnTo>
                  <a:lnTo>
                    <a:pt x="866" y="370"/>
                  </a:lnTo>
                  <a:lnTo>
                    <a:pt x="875" y="365"/>
                  </a:lnTo>
                  <a:lnTo>
                    <a:pt x="887" y="360"/>
                  </a:lnTo>
                  <a:lnTo>
                    <a:pt x="897" y="356"/>
                  </a:lnTo>
                  <a:lnTo>
                    <a:pt x="909" y="353"/>
                  </a:lnTo>
                  <a:lnTo>
                    <a:pt x="918" y="346"/>
                  </a:lnTo>
                  <a:lnTo>
                    <a:pt x="928" y="341"/>
                  </a:lnTo>
                  <a:lnTo>
                    <a:pt x="937" y="334"/>
                  </a:lnTo>
                  <a:lnTo>
                    <a:pt x="949" y="330"/>
                  </a:lnTo>
                  <a:lnTo>
                    <a:pt x="961" y="325"/>
                  </a:lnTo>
                  <a:lnTo>
                    <a:pt x="973" y="318"/>
                  </a:lnTo>
                  <a:lnTo>
                    <a:pt x="982" y="311"/>
                  </a:lnTo>
                  <a:lnTo>
                    <a:pt x="996" y="306"/>
                  </a:lnTo>
                  <a:lnTo>
                    <a:pt x="1006" y="296"/>
                  </a:lnTo>
                  <a:lnTo>
                    <a:pt x="1020" y="289"/>
                  </a:lnTo>
                  <a:lnTo>
                    <a:pt x="1032" y="282"/>
                  </a:lnTo>
                  <a:lnTo>
                    <a:pt x="1044" y="273"/>
                  </a:lnTo>
                  <a:lnTo>
                    <a:pt x="1056" y="265"/>
                  </a:lnTo>
                  <a:lnTo>
                    <a:pt x="1070" y="256"/>
                  </a:lnTo>
                  <a:lnTo>
                    <a:pt x="1082" y="246"/>
                  </a:lnTo>
                  <a:lnTo>
                    <a:pt x="1096" y="239"/>
                  </a:lnTo>
                  <a:lnTo>
                    <a:pt x="1058" y="211"/>
                  </a:lnTo>
                  <a:lnTo>
                    <a:pt x="1056" y="211"/>
                  </a:lnTo>
                  <a:lnTo>
                    <a:pt x="1046" y="218"/>
                  </a:lnTo>
                  <a:lnTo>
                    <a:pt x="1039" y="220"/>
                  </a:lnTo>
                  <a:lnTo>
                    <a:pt x="1034" y="223"/>
                  </a:lnTo>
                  <a:lnTo>
                    <a:pt x="1025" y="227"/>
                  </a:lnTo>
                  <a:lnTo>
                    <a:pt x="1018" y="235"/>
                  </a:lnTo>
                  <a:lnTo>
                    <a:pt x="1006" y="239"/>
                  </a:lnTo>
                  <a:lnTo>
                    <a:pt x="996" y="246"/>
                  </a:lnTo>
                  <a:lnTo>
                    <a:pt x="982" y="251"/>
                  </a:lnTo>
                  <a:lnTo>
                    <a:pt x="973" y="261"/>
                  </a:lnTo>
                  <a:lnTo>
                    <a:pt x="963" y="263"/>
                  </a:lnTo>
                  <a:lnTo>
                    <a:pt x="958" y="265"/>
                  </a:lnTo>
                  <a:lnTo>
                    <a:pt x="951" y="270"/>
                  </a:lnTo>
                  <a:lnTo>
                    <a:pt x="944" y="273"/>
                  </a:lnTo>
                  <a:lnTo>
                    <a:pt x="937" y="277"/>
                  </a:lnTo>
                  <a:lnTo>
                    <a:pt x="930" y="282"/>
                  </a:lnTo>
                  <a:lnTo>
                    <a:pt x="920" y="284"/>
                  </a:lnTo>
                  <a:lnTo>
                    <a:pt x="916" y="289"/>
                  </a:lnTo>
                  <a:lnTo>
                    <a:pt x="906" y="292"/>
                  </a:lnTo>
                  <a:lnTo>
                    <a:pt x="899" y="294"/>
                  </a:lnTo>
                  <a:lnTo>
                    <a:pt x="892" y="296"/>
                  </a:lnTo>
                  <a:lnTo>
                    <a:pt x="885" y="301"/>
                  </a:lnTo>
                  <a:lnTo>
                    <a:pt x="875" y="303"/>
                  </a:lnTo>
                  <a:lnTo>
                    <a:pt x="868" y="308"/>
                  </a:lnTo>
                  <a:lnTo>
                    <a:pt x="859" y="311"/>
                  </a:lnTo>
                  <a:lnTo>
                    <a:pt x="852" y="313"/>
                  </a:lnTo>
                  <a:lnTo>
                    <a:pt x="842" y="315"/>
                  </a:lnTo>
                  <a:lnTo>
                    <a:pt x="833" y="318"/>
                  </a:lnTo>
                  <a:lnTo>
                    <a:pt x="826" y="322"/>
                  </a:lnTo>
                  <a:lnTo>
                    <a:pt x="816" y="325"/>
                  </a:lnTo>
                  <a:lnTo>
                    <a:pt x="809" y="327"/>
                  </a:lnTo>
                  <a:lnTo>
                    <a:pt x="802" y="330"/>
                  </a:lnTo>
                  <a:lnTo>
                    <a:pt x="792" y="332"/>
                  </a:lnTo>
                  <a:lnTo>
                    <a:pt x="785" y="334"/>
                  </a:lnTo>
                  <a:lnTo>
                    <a:pt x="776" y="337"/>
                  </a:lnTo>
                  <a:lnTo>
                    <a:pt x="766" y="337"/>
                  </a:lnTo>
                  <a:lnTo>
                    <a:pt x="759" y="339"/>
                  </a:lnTo>
                  <a:lnTo>
                    <a:pt x="750" y="341"/>
                  </a:lnTo>
                  <a:lnTo>
                    <a:pt x="743" y="341"/>
                  </a:lnTo>
                  <a:lnTo>
                    <a:pt x="733" y="344"/>
                  </a:lnTo>
                  <a:lnTo>
                    <a:pt x="726" y="344"/>
                  </a:lnTo>
                  <a:lnTo>
                    <a:pt x="719" y="346"/>
                  </a:lnTo>
                  <a:lnTo>
                    <a:pt x="709" y="346"/>
                  </a:lnTo>
                  <a:lnTo>
                    <a:pt x="702" y="346"/>
                  </a:lnTo>
                  <a:lnTo>
                    <a:pt x="693" y="346"/>
                  </a:lnTo>
                  <a:lnTo>
                    <a:pt x="686" y="346"/>
                  </a:lnTo>
                  <a:lnTo>
                    <a:pt x="679" y="346"/>
                  </a:lnTo>
                  <a:lnTo>
                    <a:pt x="671" y="346"/>
                  </a:lnTo>
                  <a:lnTo>
                    <a:pt x="662" y="344"/>
                  </a:lnTo>
                  <a:lnTo>
                    <a:pt x="657" y="344"/>
                  </a:lnTo>
                  <a:lnTo>
                    <a:pt x="650" y="341"/>
                  </a:lnTo>
                  <a:lnTo>
                    <a:pt x="641" y="339"/>
                  </a:lnTo>
                  <a:lnTo>
                    <a:pt x="634" y="337"/>
                  </a:lnTo>
                  <a:lnTo>
                    <a:pt x="629" y="337"/>
                  </a:lnTo>
                  <a:lnTo>
                    <a:pt x="615" y="332"/>
                  </a:lnTo>
                  <a:lnTo>
                    <a:pt x="603" y="327"/>
                  </a:lnTo>
                  <a:lnTo>
                    <a:pt x="593" y="320"/>
                  </a:lnTo>
                  <a:lnTo>
                    <a:pt x="584" y="313"/>
                  </a:lnTo>
                  <a:lnTo>
                    <a:pt x="574" y="306"/>
                  </a:lnTo>
                  <a:lnTo>
                    <a:pt x="567" y="301"/>
                  </a:lnTo>
                  <a:lnTo>
                    <a:pt x="560" y="292"/>
                  </a:lnTo>
                  <a:lnTo>
                    <a:pt x="553" y="284"/>
                  </a:lnTo>
                  <a:lnTo>
                    <a:pt x="548" y="275"/>
                  </a:lnTo>
                  <a:lnTo>
                    <a:pt x="543" y="265"/>
                  </a:lnTo>
                  <a:lnTo>
                    <a:pt x="539" y="256"/>
                  </a:lnTo>
                  <a:lnTo>
                    <a:pt x="536" y="246"/>
                  </a:lnTo>
                  <a:lnTo>
                    <a:pt x="534" y="239"/>
                  </a:lnTo>
                  <a:lnTo>
                    <a:pt x="532" y="230"/>
                  </a:lnTo>
                  <a:lnTo>
                    <a:pt x="529" y="220"/>
                  </a:lnTo>
                  <a:lnTo>
                    <a:pt x="529" y="211"/>
                  </a:lnTo>
                  <a:lnTo>
                    <a:pt x="529" y="201"/>
                  </a:lnTo>
                  <a:lnTo>
                    <a:pt x="529" y="192"/>
                  </a:lnTo>
                  <a:lnTo>
                    <a:pt x="529" y="182"/>
                  </a:lnTo>
                  <a:lnTo>
                    <a:pt x="529" y="173"/>
                  </a:lnTo>
                  <a:lnTo>
                    <a:pt x="532" y="166"/>
                  </a:lnTo>
                  <a:lnTo>
                    <a:pt x="534" y="159"/>
                  </a:lnTo>
                  <a:lnTo>
                    <a:pt x="536" y="149"/>
                  </a:lnTo>
                  <a:lnTo>
                    <a:pt x="539" y="142"/>
                  </a:lnTo>
                  <a:lnTo>
                    <a:pt x="543" y="135"/>
                  </a:lnTo>
                  <a:lnTo>
                    <a:pt x="546" y="130"/>
                  </a:lnTo>
                  <a:lnTo>
                    <a:pt x="553" y="121"/>
                  </a:lnTo>
                  <a:lnTo>
                    <a:pt x="565" y="116"/>
                  </a:lnTo>
                  <a:lnTo>
                    <a:pt x="569" y="111"/>
                  </a:lnTo>
                  <a:lnTo>
                    <a:pt x="577" y="106"/>
                  </a:lnTo>
                  <a:lnTo>
                    <a:pt x="581" y="104"/>
                  </a:lnTo>
                  <a:lnTo>
                    <a:pt x="593" y="99"/>
                  </a:lnTo>
                  <a:lnTo>
                    <a:pt x="603" y="95"/>
                  </a:lnTo>
                  <a:lnTo>
                    <a:pt x="615" y="90"/>
                  </a:lnTo>
                  <a:lnTo>
                    <a:pt x="619" y="87"/>
                  </a:lnTo>
                  <a:lnTo>
                    <a:pt x="624" y="85"/>
                  </a:lnTo>
                  <a:lnTo>
                    <a:pt x="634" y="83"/>
                  </a:lnTo>
                  <a:lnTo>
                    <a:pt x="641" y="80"/>
                  </a:lnTo>
                  <a:lnTo>
                    <a:pt x="645" y="78"/>
                  </a:lnTo>
                  <a:lnTo>
                    <a:pt x="652" y="76"/>
                  </a:lnTo>
                  <a:lnTo>
                    <a:pt x="660" y="73"/>
                  </a:lnTo>
                  <a:lnTo>
                    <a:pt x="667" y="73"/>
                  </a:lnTo>
                  <a:lnTo>
                    <a:pt x="676" y="68"/>
                  </a:lnTo>
                  <a:lnTo>
                    <a:pt x="683" y="68"/>
                  </a:lnTo>
                  <a:lnTo>
                    <a:pt x="690" y="66"/>
                  </a:lnTo>
                  <a:lnTo>
                    <a:pt x="700" y="66"/>
                  </a:lnTo>
                  <a:lnTo>
                    <a:pt x="707" y="64"/>
                  </a:lnTo>
                  <a:lnTo>
                    <a:pt x="717" y="61"/>
                  </a:lnTo>
                  <a:lnTo>
                    <a:pt x="726" y="59"/>
                  </a:lnTo>
                  <a:lnTo>
                    <a:pt x="735" y="59"/>
                  </a:lnTo>
                  <a:lnTo>
                    <a:pt x="745" y="59"/>
                  </a:lnTo>
                  <a:lnTo>
                    <a:pt x="754" y="59"/>
                  </a:lnTo>
                  <a:lnTo>
                    <a:pt x="764" y="59"/>
                  </a:lnTo>
                  <a:lnTo>
                    <a:pt x="776" y="59"/>
                  </a:lnTo>
                  <a:lnTo>
                    <a:pt x="785" y="57"/>
                  </a:lnTo>
                  <a:lnTo>
                    <a:pt x="795" y="57"/>
                  </a:lnTo>
                  <a:lnTo>
                    <a:pt x="804" y="57"/>
                  </a:lnTo>
                  <a:lnTo>
                    <a:pt x="816" y="59"/>
                  </a:lnTo>
                  <a:lnTo>
                    <a:pt x="826" y="59"/>
                  </a:lnTo>
                  <a:lnTo>
                    <a:pt x="837" y="61"/>
                  </a:lnTo>
                  <a:lnTo>
                    <a:pt x="849" y="61"/>
                  </a:lnTo>
                  <a:lnTo>
                    <a:pt x="861" y="64"/>
                  </a:lnTo>
                  <a:lnTo>
                    <a:pt x="871" y="66"/>
                  </a:lnTo>
                  <a:lnTo>
                    <a:pt x="883" y="68"/>
                  </a:lnTo>
                  <a:lnTo>
                    <a:pt x="894" y="68"/>
                  </a:lnTo>
                  <a:lnTo>
                    <a:pt x="906" y="73"/>
                  </a:lnTo>
                  <a:lnTo>
                    <a:pt x="916" y="78"/>
                  </a:lnTo>
                  <a:lnTo>
                    <a:pt x="930" y="80"/>
                  </a:lnTo>
                  <a:lnTo>
                    <a:pt x="942" y="85"/>
                  </a:lnTo>
                  <a:lnTo>
                    <a:pt x="954" y="90"/>
                  </a:lnTo>
                  <a:lnTo>
                    <a:pt x="966" y="95"/>
                  </a:lnTo>
                  <a:lnTo>
                    <a:pt x="977" y="99"/>
                  </a:lnTo>
                  <a:lnTo>
                    <a:pt x="992" y="104"/>
                  </a:lnTo>
                  <a:lnTo>
                    <a:pt x="1003" y="111"/>
                  </a:lnTo>
                  <a:lnTo>
                    <a:pt x="1015" y="118"/>
                  </a:lnTo>
                  <a:lnTo>
                    <a:pt x="1027" y="123"/>
                  </a:lnTo>
                  <a:lnTo>
                    <a:pt x="1041" y="130"/>
                  </a:lnTo>
                  <a:lnTo>
                    <a:pt x="1056" y="140"/>
                  </a:lnTo>
                  <a:lnTo>
                    <a:pt x="1065" y="147"/>
                  </a:lnTo>
                  <a:lnTo>
                    <a:pt x="1079" y="156"/>
                  </a:lnTo>
                  <a:lnTo>
                    <a:pt x="1094" y="166"/>
                  </a:lnTo>
                  <a:lnTo>
                    <a:pt x="1105" y="175"/>
                  </a:lnTo>
                  <a:lnTo>
                    <a:pt x="1120" y="185"/>
                  </a:lnTo>
                  <a:lnTo>
                    <a:pt x="1132" y="197"/>
                  </a:lnTo>
                  <a:lnTo>
                    <a:pt x="1146" y="208"/>
                  </a:lnTo>
                  <a:lnTo>
                    <a:pt x="1160" y="220"/>
                  </a:lnTo>
                  <a:lnTo>
                    <a:pt x="1162" y="225"/>
                  </a:lnTo>
                  <a:lnTo>
                    <a:pt x="1165" y="232"/>
                  </a:lnTo>
                  <a:lnTo>
                    <a:pt x="1169" y="244"/>
                  </a:lnTo>
                  <a:lnTo>
                    <a:pt x="1172" y="249"/>
                  </a:lnTo>
                  <a:lnTo>
                    <a:pt x="1174" y="254"/>
                  </a:lnTo>
                  <a:lnTo>
                    <a:pt x="1179" y="263"/>
                  </a:lnTo>
                  <a:lnTo>
                    <a:pt x="1184" y="270"/>
                  </a:lnTo>
                  <a:lnTo>
                    <a:pt x="1186" y="280"/>
                  </a:lnTo>
                  <a:lnTo>
                    <a:pt x="1191" y="289"/>
                  </a:lnTo>
                  <a:lnTo>
                    <a:pt x="1193" y="296"/>
                  </a:lnTo>
                  <a:lnTo>
                    <a:pt x="1200" y="308"/>
                  </a:lnTo>
                  <a:lnTo>
                    <a:pt x="1203" y="318"/>
                  </a:lnTo>
                  <a:lnTo>
                    <a:pt x="1207" y="330"/>
                  </a:lnTo>
                  <a:lnTo>
                    <a:pt x="1210" y="339"/>
                  </a:lnTo>
                  <a:lnTo>
                    <a:pt x="1215" y="353"/>
                  </a:lnTo>
                  <a:lnTo>
                    <a:pt x="1217" y="365"/>
                  </a:lnTo>
                  <a:lnTo>
                    <a:pt x="1222" y="377"/>
                  </a:lnTo>
                  <a:lnTo>
                    <a:pt x="1224" y="389"/>
                  </a:lnTo>
                  <a:lnTo>
                    <a:pt x="1229" y="405"/>
                  </a:lnTo>
                  <a:lnTo>
                    <a:pt x="1231" y="417"/>
                  </a:lnTo>
                  <a:lnTo>
                    <a:pt x="1233" y="432"/>
                  </a:lnTo>
                  <a:lnTo>
                    <a:pt x="1236" y="446"/>
                  </a:lnTo>
                  <a:lnTo>
                    <a:pt x="1238" y="460"/>
                  </a:lnTo>
                  <a:lnTo>
                    <a:pt x="1241" y="474"/>
                  </a:lnTo>
                  <a:lnTo>
                    <a:pt x="1243" y="491"/>
                  </a:lnTo>
                  <a:lnTo>
                    <a:pt x="1245" y="505"/>
                  </a:lnTo>
                  <a:lnTo>
                    <a:pt x="1248" y="522"/>
                  </a:lnTo>
                  <a:lnTo>
                    <a:pt x="1245" y="538"/>
                  </a:lnTo>
                  <a:lnTo>
                    <a:pt x="1245" y="553"/>
                  </a:lnTo>
                  <a:lnTo>
                    <a:pt x="1245" y="569"/>
                  </a:lnTo>
                  <a:lnTo>
                    <a:pt x="1245" y="586"/>
                  </a:lnTo>
                  <a:lnTo>
                    <a:pt x="1243" y="600"/>
                  </a:lnTo>
                  <a:lnTo>
                    <a:pt x="1241" y="617"/>
                  </a:lnTo>
                  <a:lnTo>
                    <a:pt x="1238" y="633"/>
                  </a:lnTo>
                  <a:lnTo>
                    <a:pt x="1236" y="650"/>
                  </a:lnTo>
                  <a:lnTo>
                    <a:pt x="1231" y="666"/>
                  </a:lnTo>
                  <a:lnTo>
                    <a:pt x="1229" y="683"/>
                  </a:lnTo>
                  <a:lnTo>
                    <a:pt x="1224" y="700"/>
                  </a:lnTo>
                  <a:lnTo>
                    <a:pt x="1219" y="716"/>
                  </a:lnTo>
                  <a:lnTo>
                    <a:pt x="1210" y="733"/>
                  </a:lnTo>
                  <a:lnTo>
                    <a:pt x="1205" y="750"/>
                  </a:lnTo>
                  <a:lnTo>
                    <a:pt x="1196" y="766"/>
                  </a:lnTo>
                  <a:lnTo>
                    <a:pt x="1188" y="783"/>
                  </a:lnTo>
                  <a:lnTo>
                    <a:pt x="1179" y="799"/>
                  </a:lnTo>
                  <a:lnTo>
                    <a:pt x="1167" y="814"/>
                  </a:lnTo>
                  <a:lnTo>
                    <a:pt x="1155" y="830"/>
                  </a:lnTo>
                  <a:lnTo>
                    <a:pt x="1143" y="847"/>
                  </a:lnTo>
                  <a:lnTo>
                    <a:pt x="1129" y="861"/>
                  </a:lnTo>
                  <a:lnTo>
                    <a:pt x="1117" y="875"/>
                  </a:lnTo>
                  <a:lnTo>
                    <a:pt x="1101" y="892"/>
                  </a:lnTo>
                  <a:lnTo>
                    <a:pt x="1086" y="906"/>
                  </a:lnTo>
                  <a:lnTo>
                    <a:pt x="1067" y="920"/>
                  </a:lnTo>
                  <a:lnTo>
                    <a:pt x="1049" y="935"/>
                  </a:lnTo>
                  <a:lnTo>
                    <a:pt x="1030" y="949"/>
                  </a:lnTo>
                  <a:lnTo>
                    <a:pt x="1011" y="961"/>
                  </a:lnTo>
                  <a:lnTo>
                    <a:pt x="987" y="975"/>
                  </a:lnTo>
                  <a:lnTo>
                    <a:pt x="963" y="989"/>
                  </a:lnTo>
                  <a:lnTo>
                    <a:pt x="939" y="1001"/>
                  </a:lnTo>
                  <a:lnTo>
                    <a:pt x="916" y="1015"/>
                  </a:lnTo>
                  <a:lnTo>
                    <a:pt x="913" y="1015"/>
                  </a:lnTo>
                  <a:lnTo>
                    <a:pt x="911" y="1015"/>
                  </a:lnTo>
                  <a:lnTo>
                    <a:pt x="906" y="1015"/>
                  </a:lnTo>
                  <a:lnTo>
                    <a:pt x="899" y="1018"/>
                  </a:lnTo>
                  <a:lnTo>
                    <a:pt x="892" y="1020"/>
                  </a:lnTo>
                  <a:lnTo>
                    <a:pt x="883" y="1022"/>
                  </a:lnTo>
                  <a:lnTo>
                    <a:pt x="871" y="1027"/>
                  </a:lnTo>
                  <a:lnTo>
                    <a:pt x="861" y="1032"/>
                  </a:lnTo>
                  <a:lnTo>
                    <a:pt x="852" y="1032"/>
                  </a:lnTo>
                  <a:lnTo>
                    <a:pt x="845" y="1034"/>
                  </a:lnTo>
                  <a:lnTo>
                    <a:pt x="837" y="1034"/>
                  </a:lnTo>
                  <a:lnTo>
                    <a:pt x="830" y="1037"/>
                  </a:lnTo>
                  <a:lnTo>
                    <a:pt x="821" y="1039"/>
                  </a:lnTo>
                  <a:lnTo>
                    <a:pt x="814" y="1041"/>
                  </a:lnTo>
                  <a:lnTo>
                    <a:pt x="804" y="1041"/>
                  </a:lnTo>
                  <a:lnTo>
                    <a:pt x="795" y="1044"/>
                  </a:lnTo>
                  <a:lnTo>
                    <a:pt x="785" y="1046"/>
                  </a:lnTo>
                  <a:lnTo>
                    <a:pt x="776" y="1049"/>
                  </a:lnTo>
                  <a:lnTo>
                    <a:pt x="766" y="1049"/>
                  </a:lnTo>
                  <a:lnTo>
                    <a:pt x="757" y="1051"/>
                  </a:lnTo>
                  <a:lnTo>
                    <a:pt x="745" y="1053"/>
                  </a:lnTo>
                  <a:lnTo>
                    <a:pt x="733" y="1056"/>
                  </a:lnTo>
                  <a:lnTo>
                    <a:pt x="721" y="1056"/>
                  </a:lnTo>
                  <a:lnTo>
                    <a:pt x="712" y="1058"/>
                  </a:lnTo>
                  <a:lnTo>
                    <a:pt x="700" y="1058"/>
                  </a:lnTo>
                  <a:lnTo>
                    <a:pt x="686" y="1060"/>
                  </a:lnTo>
                  <a:lnTo>
                    <a:pt x="674" y="1060"/>
                  </a:lnTo>
                  <a:lnTo>
                    <a:pt x="662" y="1063"/>
                  </a:lnTo>
                  <a:lnTo>
                    <a:pt x="648" y="1063"/>
                  </a:lnTo>
                  <a:lnTo>
                    <a:pt x="634" y="1063"/>
                  </a:lnTo>
                  <a:lnTo>
                    <a:pt x="619" y="1065"/>
                  </a:lnTo>
                  <a:lnTo>
                    <a:pt x="607" y="1068"/>
                  </a:lnTo>
                  <a:lnTo>
                    <a:pt x="593" y="1068"/>
                  </a:lnTo>
                  <a:lnTo>
                    <a:pt x="579" y="1068"/>
                  </a:lnTo>
                  <a:lnTo>
                    <a:pt x="562" y="1068"/>
                  </a:lnTo>
                  <a:lnTo>
                    <a:pt x="551" y="1068"/>
                  </a:lnTo>
                  <a:lnTo>
                    <a:pt x="534" y="1068"/>
                  </a:lnTo>
                  <a:lnTo>
                    <a:pt x="520" y="1068"/>
                  </a:lnTo>
                  <a:lnTo>
                    <a:pt x="505" y="1068"/>
                  </a:lnTo>
                  <a:lnTo>
                    <a:pt x="489" y="1068"/>
                  </a:lnTo>
                  <a:lnTo>
                    <a:pt x="472" y="1065"/>
                  </a:lnTo>
                  <a:lnTo>
                    <a:pt x="456" y="1065"/>
                  </a:lnTo>
                  <a:lnTo>
                    <a:pt x="439" y="1063"/>
                  </a:lnTo>
                  <a:lnTo>
                    <a:pt x="425" y="1063"/>
                  </a:lnTo>
                  <a:lnTo>
                    <a:pt x="406" y="1060"/>
                  </a:lnTo>
                  <a:lnTo>
                    <a:pt x="389" y="1058"/>
                  </a:lnTo>
                  <a:lnTo>
                    <a:pt x="375" y="1056"/>
                  </a:lnTo>
                  <a:lnTo>
                    <a:pt x="358" y="1053"/>
                  </a:lnTo>
                  <a:lnTo>
                    <a:pt x="339" y="1051"/>
                  </a:lnTo>
                  <a:lnTo>
                    <a:pt x="323" y="1049"/>
                  </a:lnTo>
                  <a:lnTo>
                    <a:pt x="304" y="1044"/>
                  </a:lnTo>
                  <a:lnTo>
                    <a:pt x="287" y="1041"/>
                  </a:lnTo>
                  <a:lnTo>
                    <a:pt x="268" y="1037"/>
                  </a:lnTo>
                  <a:lnTo>
                    <a:pt x="252" y="1032"/>
                  </a:lnTo>
                  <a:lnTo>
                    <a:pt x="233" y="1030"/>
                  </a:lnTo>
                  <a:lnTo>
                    <a:pt x="216" y="1025"/>
                  </a:lnTo>
                  <a:lnTo>
                    <a:pt x="214" y="1022"/>
                  </a:lnTo>
                  <a:lnTo>
                    <a:pt x="207" y="1020"/>
                  </a:lnTo>
                  <a:lnTo>
                    <a:pt x="197" y="1015"/>
                  </a:lnTo>
                  <a:lnTo>
                    <a:pt x="188" y="1011"/>
                  </a:lnTo>
                  <a:lnTo>
                    <a:pt x="178" y="1003"/>
                  </a:lnTo>
                  <a:lnTo>
                    <a:pt x="173" y="999"/>
                  </a:lnTo>
                  <a:lnTo>
                    <a:pt x="166" y="994"/>
                  </a:lnTo>
                  <a:lnTo>
                    <a:pt x="159" y="989"/>
                  </a:lnTo>
                  <a:lnTo>
                    <a:pt x="152" y="982"/>
                  </a:lnTo>
                  <a:lnTo>
                    <a:pt x="145" y="975"/>
                  </a:lnTo>
                  <a:lnTo>
                    <a:pt x="135" y="968"/>
                  </a:lnTo>
                  <a:lnTo>
                    <a:pt x="128" y="961"/>
                  </a:lnTo>
                  <a:lnTo>
                    <a:pt x="119" y="951"/>
                  </a:lnTo>
                  <a:lnTo>
                    <a:pt x="112" y="939"/>
                  </a:lnTo>
                  <a:lnTo>
                    <a:pt x="105" y="930"/>
                  </a:lnTo>
                  <a:lnTo>
                    <a:pt x="98" y="918"/>
                  </a:lnTo>
                  <a:lnTo>
                    <a:pt x="90" y="906"/>
                  </a:lnTo>
                  <a:lnTo>
                    <a:pt x="83" y="894"/>
                  </a:lnTo>
                  <a:lnTo>
                    <a:pt x="79" y="882"/>
                  </a:lnTo>
                  <a:lnTo>
                    <a:pt x="74" y="868"/>
                  </a:lnTo>
                  <a:lnTo>
                    <a:pt x="69" y="861"/>
                  </a:lnTo>
                  <a:lnTo>
                    <a:pt x="67" y="852"/>
                  </a:lnTo>
                  <a:lnTo>
                    <a:pt x="64" y="844"/>
                  </a:lnTo>
                  <a:lnTo>
                    <a:pt x="64" y="837"/>
                  </a:lnTo>
                  <a:lnTo>
                    <a:pt x="62" y="828"/>
                  </a:lnTo>
                  <a:lnTo>
                    <a:pt x="60" y="821"/>
                  </a:lnTo>
                  <a:lnTo>
                    <a:pt x="60" y="811"/>
                  </a:lnTo>
                  <a:lnTo>
                    <a:pt x="60" y="804"/>
                  </a:lnTo>
                  <a:lnTo>
                    <a:pt x="57" y="792"/>
                  </a:lnTo>
                  <a:lnTo>
                    <a:pt x="57" y="785"/>
                  </a:lnTo>
                  <a:lnTo>
                    <a:pt x="57" y="776"/>
                  </a:lnTo>
                  <a:lnTo>
                    <a:pt x="57" y="766"/>
                  </a:lnTo>
                  <a:lnTo>
                    <a:pt x="57" y="757"/>
                  </a:lnTo>
                  <a:lnTo>
                    <a:pt x="57" y="747"/>
                  </a:lnTo>
                  <a:lnTo>
                    <a:pt x="57" y="738"/>
                  </a:lnTo>
                  <a:lnTo>
                    <a:pt x="60" y="728"/>
                  </a:lnTo>
                  <a:lnTo>
                    <a:pt x="60" y="716"/>
                  </a:lnTo>
                  <a:lnTo>
                    <a:pt x="60" y="704"/>
                  </a:lnTo>
                  <a:lnTo>
                    <a:pt x="62" y="695"/>
                  </a:lnTo>
                  <a:lnTo>
                    <a:pt x="62" y="685"/>
                  </a:lnTo>
                  <a:lnTo>
                    <a:pt x="64" y="676"/>
                  </a:lnTo>
                  <a:lnTo>
                    <a:pt x="67" y="666"/>
                  </a:lnTo>
                  <a:lnTo>
                    <a:pt x="67" y="657"/>
                  </a:lnTo>
                  <a:lnTo>
                    <a:pt x="69" y="650"/>
                  </a:lnTo>
                  <a:lnTo>
                    <a:pt x="71" y="640"/>
                  </a:lnTo>
                  <a:lnTo>
                    <a:pt x="74" y="633"/>
                  </a:lnTo>
                  <a:lnTo>
                    <a:pt x="74" y="624"/>
                  </a:lnTo>
                  <a:lnTo>
                    <a:pt x="79" y="617"/>
                  </a:lnTo>
                  <a:lnTo>
                    <a:pt x="81" y="607"/>
                  </a:lnTo>
                  <a:lnTo>
                    <a:pt x="83" y="600"/>
                  </a:lnTo>
                  <a:lnTo>
                    <a:pt x="86" y="595"/>
                  </a:lnTo>
                  <a:lnTo>
                    <a:pt x="88" y="588"/>
                  </a:lnTo>
                  <a:lnTo>
                    <a:pt x="93" y="574"/>
                  </a:lnTo>
                  <a:lnTo>
                    <a:pt x="100" y="562"/>
                  </a:lnTo>
                  <a:lnTo>
                    <a:pt x="107" y="550"/>
                  </a:lnTo>
                  <a:lnTo>
                    <a:pt x="114" y="541"/>
                  </a:lnTo>
                  <a:lnTo>
                    <a:pt x="121" y="531"/>
                  </a:lnTo>
                  <a:lnTo>
                    <a:pt x="128" y="524"/>
                  </a:lnTo>
                  <a:lnTo>
                    <a:pt x="138" y="515"/>
                  </a:lnTo>
                  <a:lnTo>
                    <a:pt x="147" y="510"/>
                  </a:lnTo>
                  <a:lnTo>
                    <a:pt x="154" y="503"/>
                  </a:lnTo>
                  <a:lnTo>
                    <a:pt x="164" y="498"/>
                  </a:lnTo>
                  <a:lnTo>
                    <a:pt x="173" y="493"/>
                  </a:lnTo>
                  <a:lnTo>
                    <a:pt x="185" y="491"/>
                  </a:lnTo>
                  <a:lnTo>
                    <a:pt x="192" y="486"/>
                  </a:lnTo>
                  <a:lnTo>
                    <a:pt x="202" y="486"/>
                  </a:lnTo>
                  <a:lnTo>
                    <a:pt x="214" y="484"/>
                  </a:lnTo>
                  <a:lnTo>
                    <a:pt x="226" y="484"/>
                  </a:lnTo>
                  <a:lnTo>
                    <a:pt x="235" y="484"/>
                  </a:lnTo>
                  <a:lnTo>
                    <a:pt x="247" y="486"/>
                  </a:lnTo>
                  <a:lnTo>
                    <a:pt x="259" y="489"/>
                  </a:lnTo>
                  <a:lnTo>
                    <a:pt x="271" y="491"/>
                  </a:lnTo>
                  <a:lnTo>
                    <a:pt x="280" y="493"/>
                  </a:lnTo>
                  <a:lnTo>
                    <a:pt x="294" y="498"/>
                  </a:lnTo>
                  <a:lnTo>
                    <a:pt x="304" y="503"/>
                  </a:lnTo>
                  <a:lnTo>
                    <a:pt x="318" y="512"/>
                  </a:lnTo>
                  <a:lnTo>
                    <a:pt x="323" y="517"/>
                  </a:lnTo>
                  <a:lnTo>
                    <a:pt x="330" y="524"/>
                  </a:lnTo>
                  <a:lnTo>
                    <a:pt x="339" y="538"/>
                  </a:lnTo>
                  <a:lnTo>
                    <a:pt x="342" y="543"/>
                  </a:lnTo>
                  <a:lnTo>
                    <a:pt x="347" y="553"/>
                  </a:lnTo>
                  <a:lnTo>
                    <a:pt x="351" y="562"/>
                  </a:lnTo>
                  <a:lnTo>
                    <a:pt x="358" y="574"/>
                  </a:lnTo>
                  <a:lnTo>
                    <a:pt x="363" y="583"/>
                  </a:lnTo>
                  <a:lnTo>
                    <a:pt x="368" y="598"/>
                  </a:lnTo>
                  <a:lnTo>
                    <a:pt x="368" y="602"/>
                  </a:lnTo>
                  <a:lnTo>
                    <a:pt x="370" y="610"/>
                  </a:lnTo>
                  <a:lnTo>
                    <a:pt x="375" y="617"/>
                  </a:lnTo>
                  <a:lnTo>
                    <a:pt x="377" y="624"/>
                  </a:lnTo>
                  <a:lnTo>
                    <a:pt x="377" y="631"/>
                  </a:lnTo>
                  <a:lnTo>
                    <a:pt x="380" y="638"/>
                  </a:lnTo>
                  <a:lnTo>
                    <a:pt x="380" y="645"/>
                  </a:lnTo>
                  <a:lnTo>
                    <a:pt x="382" y="655"/>
                  </a:lnTo>
                  <a:lnTo>
                    <a:pt x="382" y="662"/>
                  </a:lnTo>
                  <a:lnTo>
                    <a:pt x="382" y="671"/>
                  </a:lnTo>
                  <a:lnTo>
                    <a:pt x="382" y="681"/>
                  </a:lnTo>
                  <a:lnTo>
                    <a:pt x="385" y="690"/>
                  </a:lnTo>
                  <a:lnTo>
                    <a:pt x="382" y="700"/>
                  </a:lnTo>
                  <a:lnTo>
                    <a:pt x="382" y="709"/>
                  </a:lnTo>
                  <a:lnTo>
                    <a:pt x="382" y="719"/>
                  </a:lnTo>
                  <a:lnTo>
                    <a:pt x="382" y="728"/>
                  </a:lnTo>
                  <a:lnTo>
                    <a:pt x="382" y="738"/>
                  </a:lnTo>
                  <a:lnTo>
                    <a:pt x="382" y="750"/>
                  </a:lnTo>
                  <a:lnTo>
                    <a:pt x="380" y="761"/>
                  </a:lnTo>
                  <a:lnTo>
                    <a:pt x="380" y="771"/>
                  </a:lnTo>
                  <a:lnTo>
                    <a:pt x="377" y="783"/>
                  </a:lnTo>
                  <a:lnTo>
                    <a:pt x="375" y="795"/>
                  </a:lnTo>
                  <a:lnTo>
                    <a:pt x="370" y="807"/>
                  </a:lnTo>
                  <a:lnTo>
                    <a:pt x="368" y="818"/>
                  </a:lnTo>
                  <a:lnTo>
                    <a:pt x="366" y="830"/>
                  </a:lnTo>
                  <a:lnTo>
                    <a:pt x="361" y="844"/>
                  </a:lnTo>
                  <a:lnTo>
                    <a:pt x="358" y="856"/>
                  </a:lnTo>
                  <a:lnTo>
                    <a:pt x="354" y="871"/>
                  </a:lnTo>
                  <a:lnTo>
                    <a:pt x="347" y="882"/>
                  </a:lnTo>
                  <a:lnTo>
                    <a:pt x="342" y="897"/>
                  </a:lnTo>
                  <a:lnTo>
                    <a:pt x="337" y="911"/>
                  </a:lnTo>
                  <a:lnTo>
                    <a:pt x="330" y="928"/>
                  </a:lnTo>
                  <a:lnTo>
                    <a:pt x="323" y="939"/>
                  </a:lnTo>
                  <a:lnTo>
                    <a:pt x="318" y="956"/>
                  </a:lnTo>
                  <a:lnTo>
                    <a:pt x="311" y="970"/>
                  </a:lnTo>
                  <a:lnTo>
                    <a:pt x="304" y="987"/>
                  </a:lnTo>
                  <a:lnTo>
                    <a:pt x="356" y="10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32" name="Freeform 267"/>
            <p:cNvSpPr>
              <a:spLocks/>
            </p:cNvSpPr>
            <p:nvPr/>
          </p:nvSpPr>
          <p:spPr bwMode="auto">
            <a:xfrm>
              <a:off x="2009" y="2164"/>
              <a:ext cx="1062" cy="957"/>
            </a:xfrm>
            <a:custGeom>
              <a:avLst/>
              <a:gdLst>
                <a:gd name="T0" fmla="*/ 220 w 1062"/>
                <a:gd name="T1" fmla="*/ 757 h 957"/>
                <a:gd name="T2" fmla="*/ 246 w 1062"/>
                <a:gd name="T3" fmla="*/ 670 h 957"/>
                <a:gd name="T4" fmla="*/ 253 w 1062"/>
                <a:gd name="T5" fmla="*/ 594 h 957"/>
                <a:gd name="T6" fmla="*/ 225 w 1062"/>
                <a:gd name="T7" fmla="*/ 508 h 957"/>
                <a:gd name="T8" fmla="*/ 147 w 1062"/>
                <a:gd name="T9" fmla="*/ 461 h 957"/>
                <a:gd name="T10" fmla="*/ 64 w 1062"/>
                <a:gd name="T11" fmla="*/ 477 h 957"/>
                <a:gd name="T12" fmla="*/ 12 w 1062"/>
                <a:gd name="T13" fmla="*/ 568 h 957"/>
                <a:gd name="T14" fmla="*/ 0 w 1062"/>
                <a:gd name="T15" fmla="*/ 662 h 957"/>
                <a:gd name="T16" fmla="*/ 7 w 1062"/>
                <a:gd name="T17" fmla="*/ 743 h 957"/>
                <a:gd name="T18" fmla="*/ 64 w 1062"/>
                <a:gd name="T19" fmla="*/ 845 h 957"/>
                <a:gd name="T20" fmla="*/ 135 w 1062"/>
                <a:gd name="T21" fmla="*/ 897 h 957"/>
                <a:gd name="T22" fmla="*/ 225 w 1062"/>
                <a:gd name="T23" fmla="*/ 923 h 957"/>
                <a:gd name="T24" fmla="*/ 317 w 1062"/>
                <a:gd name="T25" fmla="*/ 940 h 957"/>
                <a:gd name="T26" fmla="*/ 431 w 1062"/>
                <a:gd name="T27" fmla="*/ 952 h 957"/>
                <a:gd name="T28" fmla="*/ 564 w 1062"/>
                <a:gd name="T29" fmla="*/ 952 h 957"/>
                <a:gd name="T30" fmla="*/ 709 w 1062"/>
                <a:gd name="T31" fmla="*/ 931 h 957"/>
                <a:gd name="T32" fmla="*/ 834 w 1062"/>
                <a:gd name="T33" fmla="*/ 881 h 957"/>
                <a:gd name="T34" fmla="*/ 932 w 1062"/>
                <a:gd name="T35" fmla="*/ 805 h 957"/>
                <a:gd name="T36" fmla="*/ 1000 w 1062"/>
                <a:gd name="T37" fmla="*/ 703 h 957"/>
                <a:gd name="T38" fmla="*/ 1041 w 1062"/>
                <a:gd name="T39" fmla="*/ 579 h 957"/>
                <a:gd name="T40" fmla="*/ 1060 w 1062"/>
                <a:gd name="T41" fmla="*/ 439 h 957"/>
                <a:gd name="T42" fmla="*/ 1057 w 1062"/>
                <a:gd name="T43" fmla="*/ 285 h 957"/>
                <a:gd name="T44" fmla="*/ 1036 w 1062"/>
                <a:gd name="T45" fmla="*/ 195 h 957"/>
                <a:gd name="T46" fmla="*/ 955 w 1062"/>
                <a:gd name="T47" fmla="*/ 100 h 957"/>
                <a:gd name="T48" fmla="*/ 875 w 1062"/>
                <a:gd name="T49" fmla="*/ 48 h 957"/>
                <a:gd name="T50" fmla="*/ 770 w 1062"/>
                <a:gd name="T51" fmla="*/ 15 h 957"/>
                <a:gd name="T52" fmla="*/ 645 w 1062"/>
                <a:gd name="T53" fmla="*/ 0 h 957"/>
                <a:gd name="T54" fmla="*/ 552 w 1062"/>
                <a:gd name="T55" fmla="*/ 24 h 957"/>
                <a:gd name="T56" fmla="*/ 483 w 1062"/>
                <a:gd name="T57" fmla="*/ 98 h 957"/>
                <a:gd name="T58" fmla="*/ 507 w 1062"/>
                <a:gd name="T59" fmla="*/ 202 h 957"/>
                <a:gd name="T60" fmla="*/ 597 w 1062"/>
                <a:gd name="T61" fmla="*/ 235 h 957"/>
                <a:gd name="T62" fmla="*/ 673 w 1062"/>
                <a:gd name="T63" fmla="*/ 223 h 957"/>
                <a:gd name="T64" fmla="*/ 780 w 1062"/>
                <a:gd name="T65" fmla="*/ 188 h 957"/>
                <a:gd name="T66" fmla="*/ 875 w 1062"/>
                <a:gd name="T67" fmla="*/ 143 h 957"/>
                <a:gd name="T68" fmla="*/ 830 w 1062"/>
                <a:gd name="T69" fmla="*/ 119 h 957"/>
                <a:gd name="T70" fmla="*/ 732 w 1062"/>
                <a:gd name="T71" fmla="*/ 164 h 957"/>
                <a:gd name="T72" fmla="*/ 626 w 1062"/>
                <a:gd name="T73" fmla="*/ 200 h 957"/>
                <a:gd name="T74" fmla="*/ 552 w 1062"/>
                <a:gd name="T75" fmla="*/ 166 h 957"/>
                <a:gd name="T76" fmla="*/ 588 w 1062"/>
                <a:gd name="T77" fmla="*/ 69 h 957"/>
                <a:gd name="T78" fmla="*/ 664 w 1062"/>
                <a:gd name="T79" fmla="*/ 48 h 957"/>
                <a:gd name="T80" fmla="*/ 740 w 1062"/>
                <a:gd name="T81" fmla="*/ 53 h 957"/>
                <a:gd name="T82" fmla="*/ 858 w 1062"/>
                <a:gd name="T83" fmla="*/ 88 h 957"/>
                <a:gd name="T84" fmla="*/ 967 w 1062"/>
                <a:gd name="T85" fmla="*/ 174 h 957"/>
                <a:gd name="T86" fmla="*/ 1005 w 1062"/>
                <a:gd name="T87" fmla="*/ 254 h 957"/>
                <a:gd name="T88" fmla="*/ 1005 w 1062"/>
                <a:gd name="T89" fmla="*/ 330 h 957"/>
                <a:gd name="T90" fmla="*/ 998 w 1062"/>
                <a:gd name="T91" fmla="*/ 444 h 957"/>
                <a:gd name="T92" fmla="*/ 972 w 1062"/>
                <a:gd name="T93" fmla="*/ 582 h 957"/>
                <a:gd name="T94" fmla="*/ 913 w 1062"/>
                <a:gd name="T95" fmla="*/ 715 h 957"/>
                <a:gd name="T96" fmla="*/ 815 w 1062"/>
                <a:gd name="T97" fmla="*/ 819 h 957"/>
                <a:gd name="T98" fmla="*/ 680 w 1062"/>
                <a:gd name="T99" fmla="*/ 874 h 957"/>
                <a:gd name="T100" fmla="*/ 593 w 1062"/>
                <a:gd name="T101" fmla="*/ 888 h 957"/>
                <a:gd name="T102" fmla="*/ 502 w 1062"/>
                <a:gd name="T103" fmla="*/ 895 h 957"/>
                <a:gd name="T104" fmla="*/ 396 w 1062"/>
                <a:gd name="T105" fmla="*/ 895 h 957"/>
                <a:gd name="T106" fmla="*/ 282 w 1062"/>
                <a:gd name="T107" fmla="*/ 878 h 957"/>
                <a:gd name="T108" fmla="*/ 173 w 1062"/>
                <a:gd name="T109" fmla="*/ 840 h 957"/>
                <a:gd name="T110" fmla="*/ 87 w 1062"/>
                <a:gd name="T111" fmla="*/ 776 h 957"/>
                <a:gd name="T112" fmla="*/ 52 w 1062"/>
                <a:gd name="T113" fmla="*/ 698 h 957"/>
                <a:gd name="T114" fmla="*/ 52 w 1062"/>
                <a:gd name="T115" fmla="*/ 622 h 957"/>
                <a:gd name="T116" fmla="*/ 116 w 1062"/>
                <a:gd name="T117" fmla="*/ 525 h 957"/>
                <a:gd name="T118" fmla="*/ 175 w 1062"/>
                <a:gd name="T119" fmla="*/ 558 h 957"/>
                <a:gd name="T120" fmla="*/ 189 w 1062"/>
                <a:gd name="T121" fmla="*/ 658 h 957"/>
                <a:gd name="T122" fmla="*/ 175 w 1062"/>
                <a:gd name="T123" fmla="*/ 753 h 957"/>
                <a:gd name="T124" fmla="*/ 189 w 1062"/>
                <a:gd name="T125" fmla="*/ 836 h 95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62"/>
                <a:gd name="T190" fmla="*/ 0 h 957"/>
                <a:gd name="T191" fmla="*/ 1062 w 1062"/>
                <a:gd name="T192" fmla="*/ 957 h 95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62" h="957">
                  <a:moveTo>
                    <a:pt x="189" y="836"/>
                  </a:moveTo>
                  <a:lnTo>
                    <a:pt x="189" y="833"/>
                  </a:lnTo>
                  <a:lnTo>
                    <a:pt x="194" y="824"/>
                  </a:lnTo>
                  <a:lnTo>
                    <a:pt x="196" y="817"/>
                  </a:lnTo>
                  <a:lnTo>
                    <a:pt x="199" y="810"/>
                  </a:lnTo>
                  <a:lnTo>
                    <a:pt x="204" y="802"/>
                  </a:lnTo>
                  <a:lnTo>
                    <a:pt x="208" y="793"/>
                  </a:lnTo>
                  <a:lnTo>
                    <a:pt x="211" y="781"/>
                  </a:lnTo>
                  <a:lnTo>
                    <a:pt x="215" y="769"/>
                  </a:lnTo>
                  <a:lnTo>
                    <a:pt x="220" y="757"/>
                  </a:lnTo>
                  <a:lnTo>
                    <a:pt x="225" y="745"/>
                  </a:lnTo>
                  <a:lnTo>
                    <a:pt x="230" y="731"/>
                  </a:lnTo>
                  <a:lnTo>
                    <a:pt x="234" y="719"/>
                  </a:lnTo>
                  <a:lnTo>
                    <a:pt x="234" y="712"/>
                  </a:lnTo>
                  <a:lnTo>
                    <a:pt x="237" y="705"/>
                  </a:lnTo>
                  <a:lnTo>
                    <a:pt x="239" y="698"/>
                  </a:lnTo>
                  <a:lnTo>
                    <a:pt x="242" y="691"/>
                  </a:lnTo>
                  <a:lnTo>
                    <a:pt x="244" y="684"/>
                  </a:lnTo>
                  <a:lnTo>
                    <a:pt x="244" y="677"/>
                  </a:lnTo>
                  <a:lnTo>
                    <a:pt x="246" y="670"/>
                  </a:lnTo>
                  <a:lnTo>
                    <a:pt x="249" y="662"/>
                  </a:lnTo>
                  <a:lnTo>
                    <a:pt x="249" y="653"/>
                  </a:lnTo>
                  <a:lnTo>
                    <a:pt x="251" y="646"/>
                  </a:lnTo>
                  <a:lnTo>
                    <a:pt x="251" y="639"/>
                  </a:lnTo>
                  <a:lnTo>
                    <a:pt x="253" y="632"/>
                  </a:lnTo>
                  <a:lnTo>
                    <a:pt x="253" y="624"/>
                  </a:lnTo>
                  <a:lnTo>
                    <a:pt x="253" y="617"/>
                  </a:lnTo>
                  <a:lnTo>
                    <a:pt x="253" y="608"/>
                  </a:lnTo>
                  <a:lnTo>
                    <a:pt x="253" y="601"/>
                  </a:lnTo>
                  <a:lnTo>
                    <a:pt x="253" y="594"/>
                  </a:lnTo>
                  <a:lnTo>
                    <a:pt x="253" y="586"/>
                  </a:lnTo>
                  <a:lnTo>
                    <a:pt x="253" y="579"/>
                  </a:lnTo>
                  <a:lnTo>
                    <a:pt x="253" y="572"/>
                  </a:lnTo>
                  <a:lnTo>
                    <a:pt x="251" y="565"/>
                  </a:lnTo>
                  <a:lnTo>
                    <a:pt x="249" y="558"/>
                  </a:lnTo>
                  <a:lnTo>
                    <a:pt x="246" y="551"/>
                  </a:lnTo>
                  <a:lnTo>
                    <a:pt x="244" y="544"/>
                  </a:lnTo>
                  <a:lnTo>
                    <a:pt x="239" y="532"/>
                  </a:lnTo>
                  <a:lnTo>
                    <a:pt x="234" y="520"/>
                  </a:lnTo>
                  <a:lnTo>
                    <a:pt x="225" y="508"/>
                  </a:lnTo>
                  <a:lnTo>
                    <a:pt x="218" y="499"/>
                  </a:lnTo>
                  <a:lnTo>
                    <a:pt x="208" y="487"/>
                  </a:lnTo>
                  <a:lnTo>
                    <a:pt x="199" y="480"/>
                  </a:lnTo>
                  <a:lnTo>
                    <a:pt x="196" y="477"/>
                  </a:lnTo>
                  <a:lnTo>
                    <a:pt x="189" y="475"/>
                  </a:lnTo>
                  <a:lnTo>
                    <a:pt x="180" y="473"/>
                  </a:lnTo>
                  <a:lnTo>
                    <a:pt x="170" y="468"/>
                  </a:lnTo>
                  <a:lnTo>
                    <a:pt x="161" y="463"/>
                  </a:lnTo>
                  <a:lnTo>
                    <a:pt x="154" y="463"/>
                  </a:lnTo>
                  <a:lnTo>
                    <a:pt x="147" y="461"/>
                  </a:lnTo>
                  <a:lnTo>
                    <a:pt x="140" y="461"/>
                  </a:lnTo>
                  <a:lnTo>
                    <a:pt x="130" y="458"/>
                  </a:lnTo>
                  <a:lnTo>
                    <a:pt x="123" y="458"/>
                  </a:lnTo>
                  <a:lnTo>
                    <a:pt x="113" y="458"/>
                  </a:lnTo>
                  <a:lnTo>
                    <a:pt x="106" y="461"/>
                  </a:lnTo>
                  <a:lnTo>
                    <a:pt x="97" y="461"/>
                  </a:lnTo>
                  <a:lnTo>
                    <a:pt x="87" y="465"/>
                  </a:lnTo>
                  <a:lnTo>
                    <a:pt x="80" y="468"/>
                  </a:lnTo>
                  <a:lnTo>
                    <a:pt x="71" y="475"/>
                  </a:lnTo>
                  <a:lnTo>
                    <a:pt x="64" y="477"/>
                  </a:lnTo>
                  <a:lnTo>
                    <a:pt x="54" y="484"/>
                  </a:lnTo>
                  <a:lnTo>
                    <a:pt x="47" y="494"/>
                  </a:lnTo>
                  <a:lnTo>
                    <a:pt x="40" y="506"/>
                  </a:lnTo>
                  <a:lnTo>
                    <a:pt x="33" y="515"/>
                  </a:lnTo>
                  <a:lnTo>
                    <a:pt x="26" y="530"/>
                  </a:lnTo>
                  <a:lnTo>
                    <a:pt x="21" y="537"/>
                  </a:lnTo>
                  <a:lnTo>
                    <a:pt x="19" y="544"/>
                  </a:lnTo>
                  <a:lnTo>
                    <a:pt x="16" y="553"/>
                  </a:lnTo>
                  <a:lnTo>
                    <a:pt x="14" y="560"/>
                  </a:lnTo>
                  <a:lnTo>
                    <a:pt x="12" y="568"/>
                  </a:lnTo>
                  <a:lnTo>
                    <a:pt x="9" y="579"/>
                  </a:lnTo>
                  <a:lnTo>
                    <a:pt x="7" y="589"/>
                  </a:lnTo>
                  <a:lnTo>
                    <a:pt x="7" y="601"/>
                  </a:lnTo>
                  <a:lnTo>
                    <a:pt x="4" y="610"/>
                  </a:lnTo>
                  <a:lnTo>
                    <a:pt x="2" y="622"/>
                  </a:lnTo>
                  <a:lnTo>
                    <a:pt x="2" y="634"/>
                  </a:lnTo>
                  <a:lnTo>
                    <a:pt x="2" y="648"/>
                  </a:lnTo>
                  <a:lnTo>
                    <a:pt x="0" y="648"/>
                  </a:lnTo>
                  <a:lnTo>
                    <a:pt x="0" y="653"/>
                  </a:lnTo>
                  <a:lnTo>
                    <a:pt x="0" y="662"/>
                  </a:lnTo>
                  <a:lnTo>
                    <a:pt x="0" y="672"/>
                  </a:lnTo>
                  <a:lnTo>
                    <a:pt x="0" y="679"/>
                  </a:lnTo>
                  <a:lnTo>
                    <a:pt x="0" y="684"/>
                  </a:lnTo>
                  <a:lnTo>
                    <a:pt x="0" y="691"/>
                  </a:lnTo>
                  <a:lnTo>
                    <a:pt x="0" y="700"/>
                  </a:lnTo>
                  <a:lnTo>
                    <a:pt x="0" y="708"/>
                  </a:lnTo>
                  <a:lnTo>
                    <a:pt x="2" y="717"/>
                  </a:lnTo>
                  <a:lnTo>
                    <a:pt x="2" y="727"/>
                  </a:lnTo>
                  <a:lnTo>
                    <a:pt x="7" y="736"/>
                  </a:lnTo>
                  <a:lnTo>
                    <a:pt x="7" y="743"/>
                  </a:lnTo>
                  <a:lnTo>
                    <a:pt x="9" y="753"/>
                  </a:lnTo>
                  <a:lnTo>
                    <a:pt x="14" y="762"/>
                  </a:lnTo>
                  <a:lnTo>
                    <a:pt x="19" y="774"/>
                  </a:lnTo>
                  <a:lnTo>
                    <a:pt x="23" y="783"/>
                  </a:lnTo>
                  <a:lnTo>
                    <a:pt x="28" y="793"/>
                  </a:lnTo>
                  <a:lnTo>
                    <a:pt x="33" y="805"/>
                  </a:lnTo>
                  <a:lnTo>
                    <a:pt x="40" y="814"/>
                  </a:lnTo>
                  <a:lnTo>
                    <a:pt x="47" y="824"/>
                  </a:lnTo>
                  <a:lnTo>
                    <a:pt x="54" y="836"/>
                  </a:lnTo>
                  <a:lnTo>
                    <a:pt x="64" y="845"/>
                  </a:lnTo>
                  <a:lnTo>
                    <a:pt x="73" y="855"/>
                  </a:lnTo>
                  <a:lnTo>
                    <a:pt x="83" y="864"/>
                  </a:lnTo>
                  <a:lnTo>
                    <a:pt x="95" y="874"/>
                  </a:lnTo>
                  <a:lnTo>
                    <a:pt x="99" y="878"/>
                  </a:lnTo>
                  <a:lnTo>
                    <a:pt x="106" y="883"/>
                  </a:lnTo>
                  <a:lnTo>
                    <a:pt x="113" y="888"/>
                  </a:lnTo>
                  <a:lnTo>
                    <a:pt x="121" y="893"/>
                  </a:lnTo>
                  <a:lnTo>
                    <a:pt x="123" y="893"/>
                  </a:lnTo>
                  <a:lnTo>
                    <a:pt x="130" y="897"/>
                  </a:lnTo>
                  <a:lnTo>
                    <a:pt x="135" y="897"/>
                  </a:lnTo>
                  <a:lnTo>
                    <a:pt x="144" y="900"/>
                  </a:lnTo>
                  <a:lnTo>
                    <a:pt x="154" y="905"/>
                  </a:lnTo>
                  <a:lnTo>
                    <a:pt x="166" y="909"/>
                  </a:lnTo>
                  <a:lnTo>
                    <a:pt x="175" y="912"/>
                  </a:lnTo>
                  <a:lnTo>
                    <a:pt x="189" y="914"/>
                  </a:lnTo>
                  <a:lnTo>
                    <a:pt x="194" y="916"/>
                  </a:lnTo>
                  <a:lnTo>
                    <a:pt x="201" y="919"/>
                  </a:lnTo>
                  <a:lnTo>
                    <a:pt x="211" y="919"/>
                  </a:lnTo>
                  <a:lnTo>
                    <a:pt x="218" y="921"/>
                  </a:lnTo>
                  <a:lnTo>
                    <a:pt x="225" y="923"/>
                  </a:lnTo>
                  <a:lnTo>
                    <a:pt x="232" y="926"/>
                  </a:lnTo>
                  <a:lnTo>
                    <a:pt x="242" y="928"/>
                  </a:lnTo>
                  <a:lnTo>
                    <a:pt x="251" y="931"/>
                  </a:lnTo>
                  <a:lnTo>
                    <a:pt x="258" y="931"/>
                  </a:lnTo>
                  <a:lnTo>
                    <a:pt x="270" y="933"/>
                  </a:lnTo>
                  <a:lnTo>
                    <a:pt x="277" y="935"/>
                  </a:lnTo>
                  <a:lnTo>
                    <a:pt x="289" y="938"/>
                  </a:lnTo>
                  <a:lnTo>
                    <a:pt x="298" y="938"/>
                  </a:lnTo>
                  <a:lnTo>
                    <a:pt x="308" y="940"/>
                  </a:lnTo>
                  <a:lnTo>
                    <a:pt x="317" y="940"/>
                  </a:lnTo>
                  <a:lnTo>
                    <a:pt x="329" y="942"/>
                  </a:lnTo>
                  <a:lnTo>
                    <a:pt x="339" y="945"/>
                  </a:lnTo>
                  <a:lnTo>
                    <a:pt x="351" y="947"/>
                  </a:lnTo>
                  <a:lnTo>
                    <a:pt x="363" y="947"/>
                  </a:lnTo>
                  <a:lnTo>
                    <a:pt x="372" y="950"/>
                  </a:lnTo>
                  <a:lnTo>
                    <a:pt x="384" y="950"/>
                  </a:lnTo>
                  <a:lnTo>
                    <a:pt x="396" y="952"/>
                  </a:lnTo>
                  <a:lnTo>
                    <a:pt x="408" y="952"/>
                  </a:lnTo>
                  <a:lnTo>
                    <a:pt x="419" y="952"/>
                  </a:lnTo>
                  <a:lnTo>
                    <a:pt x="431" y="952"/>
                  </a:lnTo>
                  <a:lnTo>
                    <a:pt x="446" y="954"/>
                  </a:lnTo>
                  <a:lnTo>
                    <a:pt x="457" y="954"/>
                  </a:lnTo>
                  <a:lnTo>
                    <a:pt x="472" y="957"/>
                  </a:lnTo>
                  <a:lnTo>
                    <a:pt x="483" y="954"/>
                  </a:lnTo>
                  <a:lnTo>
                    <a:pt x="495" y="954"/>
                  </a:lnTo>
                  <a:lnTo>
                    <a:pt x="510" y="954"/>
                  </a:lnTo>
                  <a:lnTo>
                    <a:pt x="524" y="954"/>
                  </a:lnTo>
                  <a:lnTo>
                    <a:pt x="536" y="954"/>
                  </a:lnTo>
                  <a:lnTo>
                    <a:pt x="550" y="952"/>
                  </a:lnTo>
                  <a:lnTo>
                    <a:pt x="564" y="952"/>
                  </a:lnTo>
                  <a:lnTo>
                    <a:pt x="578" y="952"/>
                  </a:lnTo>
                  <a:lnTo>
                    <a:pt x="593" y="950"/>
                  </a:lnTo>
                  <a:lnTo>
                    <a:pt x="604" y="947"/>
                  </a:lnTo>
                  <a:lnTo>
                    <a:pt x="619" y="947"/>
                  </a:lnTo>
                  <a:lnTo>
                    <a:pt x="635" y="945"/>
                  </a:lnTo>
                  <a:lnTo>
                    <a:pt x="649" y="940"/>
                  </a:lnTo>
                  <a:lnTo>
                    <a:pt x="664" y="940"/>
                  </a:lnTo>
                  <a:lnTo>
                    <a:pt x="680" y="935"/>
                  </a:lnTo>
                  <a:lnTo>
                    <a:pt x="695" y="935"/>
                  </a:lnTo>
                  <a:lnTo>
                    <a:pt x="709" y="931"/>
                  </a:lnTo>
                  <a:lnTo>
                    <a:pt x="723" y="926"/>
                  </a:lnTo>
                  <a:lnTo>
                    <a:pt x="737" y="921"/>
                  </a:lnTo>
                  <a:lnTo>
                    <a:pt x="749" y="919"/>
                  </a:lnTo>
                  <a:lnTo>
                    <a:pt x="763" y="914"/>
                  </a:lnTo>
                  <a:lnTo>
                    <a:pt x="778" y="909"/>
                  </a:lnTo>
                  <a:lnTo>
                    <a:pt x="789" y="905"/>
                  </a:lnTo>
                  <a:lnTo>
                    <a:pt x="801" y="900"/>
                  </a:lnTo>
                  <a:lnTo>
                    <a:pt x="813" y="893"/>
                  </a:lnTo>
                  <a:lnTo>
                    <a:pt x="825" y="888"/>
                  </a:lnTo>
                  <a:lnTo>
                    <a:pt x="834" y="881"/>
                  </a:lnTo>
                  <a:lnTo>
                    <a:pt x="846" y="874"/>
                  </a:lnTo>
                  <a:lnTo>
                    <a:pt x="856" y="867"/>
                  </a:lnTo>
                  <a:lnTo>
                    <a:pt x="868" y="859"/>
                  </a:lnTo>
                  <a:lnTo>
                    <a:pt x="877" y="852"/>
                  </a:lnTo>
                  <a:lnTo>
                    <a:pt x="889" y="848"/>
                  </a:lnTo>
                  <a:lnTo>
                    <a:pt x="898" y="838"/>
                  </a:lnTo>
                  <a:lnTo>
                    <a:pt x="908" y="831"/>
                  </a:lnTo>
                  <a:lnTo>
                    <a:pt x="915" y="821"/>
                  </a:lnTo>
                  <a:lnTo>
                    <a:pt x="925" y="814"/>
                  </a:lnTo>
                  <a:lnTo>
                    <a:pt x="932" y="805"/>
                  </a:lnTo>
                  <a:lnTo>
                    <a:pt x="939" y="795"/>
                  </a:lnTo>
                  <a:lnTo>
                    <a:pt x="948" y="786"/>
                  </a:lnTo>
                  <a:lnTo>
                    <a:pt x="955" y="776"/>
                  </a:lnTo>
                  <a:lnTo>
                    <a:pt x="962" y="767"/>
                  </a:lnTo>
                  <a:lnTo>
                    <a:pt x="970" y="755"/>
                  </a:lnTo>
                  <a:lnTo>
                    <a:pt x="977" y="745"/>
                  </a:lnTo>
                  <a:lnTo>
                    <a:pt x="981" y="736"/>
                  </a:lnTo>
                  <a:lnTo>
                    <a:pt x="989" y="724"/>
                  </a:lnTo>
                  <a:lnTo>
                    <a:pt x="993" y="715"/>
                  </a:lnTo>
                  <a:lnTo>
                    <a:pt x="1000" y="703"/>
                  </a:lnTo>
                  <a:lnTo>
                    <a:pt x="1005" y="693"/>
                  </a:lnTo>
                  <a:lnTo>
                    <a:pt x="1010" y="681"/>
                  </a:lnTo>
                  <a:lnTo>
                    <a:pt x="1015" y="667"/>
                  </a:lnTo>
                  <a:lnTo>
                    <a:pt x="1019" y="655"/>
                  </a:lnTo>
                  <a:lnTo>
                    <a:pt x="1024" y="643"/>
                  </a:lnTo>
                  <a:lnTo>
                    <a:pt x="1027" y="632"/>
                  </a:lnTo>
                  <a:lnTo>
                    <a:pt x="1031" y="620"/>
                  </a:lnTo>
                  <a:lnTo>
                    <a:pt x="1036" y="605"/>
                  </a:lnTo>
                  <a:lnTo>
                    <a:pt x="1038" y="594"/>
                  </a:lnTo>
                  <a:lnTo>
                    <a:pt x="1041" y="579"/>
                  </a:lnTo>
                  <a:lnTo>
                    <a:pt x="1043" y="565"/>
                  </a:lnTo>
                  <a:lnTo>
                    <a:pt x="1045" y="553"/>
                  </a:lnTo>
                  <a:lnTo>
                    <a:pt x="1050" y="539"/>
                  </a:lnTo>
                  <a:lnTo>
                    <a:pt x="1050" y="525"/>
                  </a:lnTo>
                  <a:lnTo>
                    <a:pt x="1055" y="513"/>
                  </a:lnTo>
                  <a:lnTo>
                    <a:pt x="1055" y="496"/>
                  </a:lnTo>
                  <a:lnTo>
                    <a:pt x="1057" y="484"/>
                  </a:lnTo>
                  <a:lnTo>
                    <a:pt x="1057" y="468"/>
                  </a:lnTo>
                  <a:lnTo>
                    <a:pt x="1060" y="454"/>
                  </a:lnTo>
                  <a:lnTo>
                    <a:pt x="1060" y="439"/>
                  </a:lnTo>
                  <a:lnTo>
                    <a:pt x="1062" y="423"/>
                  </a:lnTo>
                  <a:lnTo>
                    <a:pt x="1062" y="409"/>
                  </a:lnTo>
                  <a:lnTo>
                    <a:pt x="1062" y="394"/>
                  </a:lnTo>
                  <a:lnTo>
                    <a:pt x="1062" y="378"/>
                  </a:lnTo>
                  <a:lnTo>
                    <a:pt x="1062" y="363"/>
                  </a:lnTo>
                  <a:lnTo>
                    <a:pt x="1060" y="347"/>
                  </a:lnTo>
                  <a:lnTo>
                    <a:pt x="1060" y="333"/>
                  </a:lnTo>
                  <a:lnTo>
                    <a:pt x="1057" y="316"/>
                  </a:lnTo>
                  <a:lnTo>
                    <a:pt x="1057" y="299"/>
                  </a:lnTo>
                  <a:lnTo>
                    <a:pt x="1057" y="285"/>
                  </a:lnTo>
                  <a:lnTo>
                    <a:pt x="1055" y="268"/>
                  </a:lnTo>
                  <a:lnTo>
                    <a:pt x="1055" y="252"/>
                  </a:lnTo>
                  <a:lnTo>
                    <a:pt x="1055" y="235"/>
                  </a:lnTo>
                  <a:lnTo>
                    <a:pt x="1053" y="233"/>
                  </a:lnTo>
                  <a:lnTo>
                    <a:pt x="1050" y="228"/>
                  </a:lnTo>
                  <a:lnTo>
                    <a:pt x="1048" y="221"/>
                  </a:lnTo>
                  <a:lnTo>
                    <a:pt x="1045" y="216"/>
                  </a:lnTo>
                  <a:lnTo>
                    <a:pt x="1043" y="209"/>
                  </a:lnTo>
                  <a:lnTo>
                    <a:pt x="1041" y="204"/>
                  </a:lnTo>
                  <a:lnTo>
                    <a:pt x="1036" y="195"/>
                  </a:lnTo>
                  <a:lnTo>
                    <a:pt x="1031" y="188"/>
                  </a:lnTo>
                  <a:lnTo>
                    <a:pt x="1024" y="178"/>
                  </a:lnTo>
                  <a:lnTo>
                    <a:pt x="1019" y="169"/>
                  </a:lnTo>
                  <a:lnTo>
                    <a:pt x="1012" y="159"/>
                  </a:lnTo>
                  <a:lnTo>
                    <a:pt x="1005" y="150"/>
                  </a:lnTo>
                  <a:lnTo>
                    <a:pt x="998" y="140"/>
                  </a:lnTo>
                  <a:lnTo>
                    <a:pt x="991" y="131"/>
                  </a:lnTo>
                  <a:lnTo>
                    <a:pt x="979" y="121"/>
                  </a:lnTo>
                  <a:lnTo>
                    <a:pt x="970" y="109"/>
                  </a:lnTo>
                  <a:lnTo>
                    <a:pt x="955" y="100"/>
                  </a:lnTo>
                  <a:lnTo>
                    <a:pt x="944" y="91"/>
                  </a:lnTo>
                  <a:lnTo>
                    <a:pt x="936" y="83"/>
                  </a:lnTo>
                  <a:lnTo>
                    <a:pt x="929" y="79"/>
                  </a:lnTo>
                  <a:lnTo>
                    <a:pt x="922" y="74"/>
                  </a:lnTo>
                  <a:lnTo>
                    <a:pt x="915" y="69"/>
                  </a:lnTo>
                  <a:lnTo>
                    <a:pt x="908" y="64"/>
                  </a:lnTo>
                  <a:lnTo>
                    <a:pt x="898" y="60"/>
                  </a:lnTo>
                  <a:lnTo>
                    <a:pt x="891" y="57"/>
                  </a:lnTo>
                  <a:lnTo>
                    <a:pt x="884" y="53"/>
                  </a:lnTo>
                  <a:lnTo>
                    <a:pt x="875" y="48"/>
                  </a:lnTo>
                  <a:lnTo>
                    <a:pt x="865" y="43"/>
                  </a:lnTo>
                  <a:lnTo>
                    <a:pt x="856" y="41"/>
                  </a:lnTo>
                  <a:lnTo>
                    <a:pt x="846" y="36"/>
                  </a:lnTo>
                  <a:lnTo>
                    <a:pt x="837" y="31"/>
                  </a:lnTo>
                  <a:lnTo>
                    <a:pt x="827" y="29"/>
                  </a:lnTo>
                  <a:lnTo>
                    <a:pt x="815" y="24"/>
                  </a:lnTo>
                  <a:lnTo>
                    <a:pt x="806" y="22"/>
                  </a:lnTo>
                  <a:lnTo>
                    <a:pt x="794" y="19"/>
                  </a:lnTo>
                  <a:lnTo>
                    <a:pt x="782" y="17"/>
                  </a:lnTo>
                  <a:lnTo>
                    <a:pt x="770" y="15"/>
                  </a:lnTo>
                  <a:lnTo>
                    <a:pt x="761" y="12"/>
                  </a:lnTo>
                  <a:lnTo>
                    <a:pt x="747" y="7"/>
                  </a:lnTo>
                  <a:lnTo>
                    <a:pt x="732" y="7"/>
                  </a:lnTo>
                  <a:lnTo>
                    <a:pt x="721" y="5"/>
                  </a:lnTo>
                  <a:lnTo>
                    <a:pt x="709" y="5"/>
                  </a:lnTo>
                  <a:lnTo>
                    <a:pt x="695" y="3"/>
                  </a:lnTo>
                  <a:lnTo>
                    <a:pt x="680" y="0"/>
                  </a:lnTo>
                  <a:lnTo>
                    <a:pt x="668" y="0"/>
                  </a:lnTo>
                  <a:lnTo>
                    <a:pt x="657" y="0"/>
                  </a:lnTo>
                  <a:lnTo>
                    <a:pt x="645" y="0"/>
                  </a:lnTo>
                  <a:lnTo>
                    <a:pt x="633" y="3"/>
                  </a:lnTo>
                  <a:lnTo>
                    <a:pt x="621" y="3"/>
                  </a:lnTo>
                  <a:lnTo>
                    <a:pt x="614" y="5"/>
                  </a:lnTo>
                  <a:lnTo>
                    <a:pt x="602" y="5"/>
                  </a:lnTo>
                  <a:lnTo>
                    <a:pt x="593" y="7"/>
                  </a:lnTo>
                  <a:lnTo>
                    <a:pt x="583" y="12"/>
                  </a:lnTo>
                  <a:lnTo>
                    <a:pt x="576" y="15"/>
                  </a:lnTo>
                  <a:lnTo>
                    <a:pt x="566" y="17"/>
                  </a:lnTo>
                  <a:lnTo>
                    <a:pt x="559" y="22"/>
                  </a:lnTo>
                  <a:lnTo>
                    <a:pt x="552" y="24"/>
                  </a:lnTo>
                  <a:lnTo>
                    <a:pt x="545" y="29"/>
                  </a:lnTo>
                  <a:lnTo>
                    <a:pt x="538" y="31"/>
                  </a:lnTo>
                  <a:lnTo>
                    <a:pt x="531" y="36"/>
                  </a:lnTo>
                  <a:lnTo>
                    <a:pt x="524" y="41"/>
                  </a:lnTo>
                  <a:lnTo>
                    <a:pt x="519" y="45"/>
                  </a:lnTo>
                  <a:lnTo>
                    <a:pt x="510" y="53"/>
                  </a:lnTo>
                  <a:lnTo>
                    <a:pt x="500" y="64"/>
                  </a:lnTo>
                  <a:lnTo>
                    <a:pt x="493" y="74"/>
                  </a:lnTo>
                  <a:lnTo>
                    <a:pt x="488" y="86"/>
                  </a:lnTo>
                  <a:lnTo>
                    <a:pt x="483" y="98"/>
                  </a:lnTo>
                  <a:lnTo>
                    <a:pt x="481" y="109"/>
                  </a:lnTo>
                  <a:lnTo>
                    <a:pt x="476" y="119"/>
                  </a:lnTo>
                  <a:lnTo>
                    <a:pt x="476" y="131"/>
                  </a:lnTo>
                  <a:lnTo>
                    <a:pt x="476" y="143"/>
                  </a:lnTo>
                  <a:lnTo>
                    <a:pt x="481" y="152"/>
                  </a:lnTo>
                  <a:lnTo>
                    <a:pt x="483" y="164"/>
                  </a:lnTo>
                  <a:lnTo>
                    <a:pt x="488" y="174"/>
                  </a:lnTo>
                  <a:lnTo>
                    <a:pt x="493" y="185"/>
                  </a:lnTo>
                  <a:lnTo>
                    <a:pt x="500" y="195"/>
                  </a:lnTo>
                  <a:lnTo>
                    <a:pt x="507" y="202"/>
                  </a:lnTo>
                  <a:lnTo>
                    <a:pt x="514" y="212"/>
                  </a:lnTo>
                  <a:lnTo>
                    <a:pt x="524" y="216"/>
                  </a:lnTo>
                  <a:lnTo>
                    <a:pt x="536" y="226"/>
                  </a:lnTo>
                  <a:lnTo>
                    <a:pt x="545" y="228"/>
                  </a:lnTo>
                  <a:lnTo>
                    <a:pt x="557" y="233"/>
                  </a:lnTo>
                  <a:lnTo>
                    <a:pt x="564" y="233"/>
                  </a:lnTo>
                  <a:lnTo>
                    <a:pt x="571" y="235"/>
                  </a:lnTo>
                  <a:lnTo>
                    <a:pt x="578" y="235"/>
                  </a:lnTo>
                  <a:lnTo>
                    <a:pt x="585" y="235"/>
                  </a:lnTo>
                  <a:lnTo>
                    <a:pt x="597" y="235"/>
                  </a:lnTo>
                  <a:lnTo>
                    <a:pt x="612" y="233"/>
                  </a:lnTo>
                  <a:lnTo>
                    <a:pt x="619" y="233"/>
                  </a:lnTo>
                  <a:lnTo>
                    <a:pt x="626" y="233"/>
                  </a:lnTo>
                  <a:lnTo>
                    <a:pt x="633" y="231"/>
                  </a:lnTo>
                  <a:lnTo>
                    <a:pt x="640" y="231"/>
                  </a:lnTo>
                  <a:lnTo>
                    <a:pt x="645" y="228"/>
                  </a:lnTo>
                  <a:lnTo>
                    <a:pt x="652" y="228"/>
                  </a:lnTo>
                  <a:lnTo>
                    <a:pt x="659" y="226"/>
                  </a:lnTo>
                  <a:lnTo>
                    <a:pt x="666" y="226"/>
                  </a:lnTo>
                  <a:lnTo>
                    <a:pt x="673" y="223"/>
                  </a:lnTo>
                  <a:lnTo>
                    <a:pt x="680" y="223"/>
                  </a:lnTo>
                  <a:lnTo>
                    <a:pt x="687" y="221"/>
                  </a:lnTo>
                  <a:lnTo>
                    <a:pt x="695" y="221"/>
                  </a:lnTo>
                  <a:lnTo>
                    <a:pt x="706" y="214"/>
                  </a:lnTo>
                  <a:lnTo>
                    <a:pt x="721" y="212"/>
                  </a:lnTo>
                  <a:lnTo>
                    <a:pt x="732" y="207"/>
                  </a:lnTo>
                  <a:lnTo>
                    <a:pt x="744" y="202"/>
                  </a:lnTo>
                  <a:lnTo>
                    <a:pt x="756" y="197"/>
                  </a:lnTo>
                  <a:lnTo>
                    <a:pt x="768" y="193"/>
                  </a:lnTo>
                  <a:lnTo>
                    <a:pt x="780" y="188"/>
                  </a:lnTo>
                  <a:lnTo>
                    <a:pt x="792" y="185"/>
                  </a:lnTo>
                  <a:lnTo>
                    <a:pt x="804" y="181"/>
                  </a:lnTo>
                  <a:lnTo>
                    <a:pt x="813" y="174"/>
                  </a:lnTo>
                  <a:lnTo>
                    <a:pt x="823" y="169"/>
                  </a:lnTo>
                  <a:lnTo>
                    <a:pt x="832" y="166"/>
                  </a:lnTo>
                  <a:lnTo>
                    <a:pt x="842" y="162"/>
                  </a:lnTo>
                  <a:lnTo>
                    <a:pt x="849" y="157"/>
                  </a:lnTo>
                  <a:lnTo>
                    <a:pt x="856" y="152"/>
                  </a:lnTo>
                  <a:lnTo>
                    <a:pt x="865" y="150"/>
                  </a:lnTo>
                  <a:lnTo>
                    <a:pt x="875" y="143"/>
                  </a:lnTo>
                  <a:lnTo>
                    <a:pt x="884" y="138"/>
                  </a:lnTo>
                  <a:lnTo>
                    <a:pt x="889" y="133"/>
                  </a:lnTo>
                  <a:lnTo>
                    <a:pt x="891" y="133"/>
                  </a:lnTo>
                  <a:lnTo>
                    <a:pt x="863" y="100"/>
                  </a:lnTo>
                  <a:lnTo>
                    <a:pt x="858" y="100"/>
                  </a:lnTo>
                  <a:lnTo>
                    <a:pt x="853" y="105"/>
                  </a:lnTo>
                  <a:lnTo>
                    <a:pt x="846" y="107"/>
                  </a:lnTo>
                  <a:lnTo>
                    <a:pt x="842" y="109"/>
                  </a:lnTo>
                  <a:lnTo>
                    <a:pt x="834" y="112"/>
                  </a:lnTo>
                  <a:lnTo>
                    <a:pt x="830" y="119"/>
                  </a:lnTo>
                  <a:lnTo>
                    <a:pt x="820" y="121"/>
                  </a:lnTo>
                  <a:lnTo>
                    <a:pt x="813" y="126"/>
                  </a:lnTo>
                  <a:lnTo>
                    <a:pt x="804" y="128"/>
                  </a:lnTo>
                  <a:lnTo>
                    <a:pt x="794" y="133"/>
                  </a:lnTo>
                  <a:lnTo>
                    <a:pt x="785" y="140"/>
                  </a:lnTo>
                  <a:lnTo>
                    <a:pt x="775" y="145"/>
                  </a:lnTo>
                  <a:lnTo>
                    <a:pt x="766" y="150"/>
                  </a:lnTo>
                  <a:lnTo>
                    <a:pt x="756" y="155"/>
                  </a:lnTo>
                  <a:lnTo>
                    <a:pt x="744" y="159"/>
                  </a:lnTo>
                  <a:lnTo>
                    <a:pt x="732" y="164"/>
                  </a:lnTo>
                  <a:lnTo>
                    <a:pt x="721" y="169"/>
                  </a:lnTo>
                  <a:lnTo>
                    <a:pt x="709" y="174"/>
                  </a:lnTo>
                  <a:lnTo>
                    <a:pt x="699" y="178"/>
                  </a:lnTo>
                  <a:lnTo>
                    <a:pt x="687" y="181"/>
                  </a:lnTo>
                  <a:lnTo>
                    <a:pt x="676" y="185"/>
                  </a:lnTo>
                  <a:lnTo>
                    <a:pt x="666" y="190"/>
                  </a:lnTo>
                  <a:lnTo>
                    <a:pt x="654" y="193"/>
                  </a:lnTo>
                  <a:lnTo>
                    <a:pt x="645" y="195"/>
                  </a:lnTo>
                  <a:lnTo>
                    <a:pt x="635" y="195"/>
                  </a:lnTo>
                  <a:lnTo>
                    <a:pt x="626" y="200"/>
                  </a:lnTo>
                  <a:lnTo>
                    <a:pt x="616" y="200"/>
                  </a:lnTo>
                  <a:lnTo>
                    <a:pt x="609" y="200"/>
                  </a:lnTo>
                  <a:lnTo>
                    <a:pt x="602" y="200"/>
                  </a:lnTo>
                  <a:lnTo>
                    <a:pt x="595" y="200"/>
                  </a:lnTo>
                  <a:lnTo>
                    <a:pt x="588" y="195"/>
                  </a:lnTo>
                  <a:lnTo>
                    <a:pt x="581" y="193"/>
                  </a:lnTo>
                  <a:lnTo>
                    <a:pt x="574" y="188"/>
                  </a:lnTo>
                  <a:lnTo>
                    <a:pt x="571" y="185"/>
                  </a:lnTo>
                  <a:lnTo>
                    <a:pt x="559" y="176"/>
                  </a:lnTo>
                  <a:lnTo>
                    <a:pt x="552" y="166"/>
                  </a:lnTo>
                  <a:lnTo>
                    <a:pt x="545" y="152"/>
                  </a:lnTo>
                  <a:lnTo>
                    <a:pt x="543" y="140"/>
                  </a:lnTo>
                  <a:lnTo>
                    <a:pt x="540" y="128"/>
                  </a:lnTo>
                  <a:lnTo>
                    <a:pt x="545" y="114"/>
                  </a:lnTo>
                  <a:lnTo>
                    <a:pt x="550" y="102"/>
                  </a:lnTo>
                  <a:lnTo>
                    <a:pt x="557" y="88"/>
                  </a:lnTo>
                  <a:lnTo>
                    <a:pt x="562" y="83"/>
                  </a:lnTo>
                  <a:lnTo>
                    <a:pt x="571" y="79"/>
                  </a:lnTo>
                  <a:lnTo>
                    <a:pt x="578" y="72"/>
                  </a:lnTo>
                  <a:lnTo>
                    <a:pt x="588" y="69"/>
                  </a:lnTo>
                  <a:lnTo>
                    <a:pt x="597" y="64"/>
                  </a:lnTo>
                  <a:lnTo>
                    <a:pt x="609" y="60"/>
                  </a:lnTo>
                  <a:lnTo>
                    <a:pt x="614" y="57"/>
                  </a:lnTo>
                  <a:lnTo>
                    <a:pt x="619" y="57"/>
                  </a:lnTo>
                  <a:lnTo>
                    <a:pt x="626" y="53"/>
                  </a:lnTo>
                  <a:lnTo>
                    <a:pt x="635" y="53"/>
                  </a:lnTo>
                  <a:lnTo>
                    <a:pt x="640" y="50"/>
                  </a:lnTo>
                  <a:lnTo>
                    <a:pt x="649" y="50"/>
                  </a:lnTo>
                  <a:lnTo>
                    <a:pt x="657" y="48"/>
                  </a:lnTo>
                  <a:lnTo>
                    <a:pt x="664" y="48"/>
                  </a:lnTo>
                  <a:lnTo>
                    <a:pt x="673" y="48"/>
                  </a:lnTo>
                  <a:lnTo>
                    <a:pt x="680" y="48"/>
                  </a:lnTo>
                  <a:lnTo>
                    <a:pt x="690" y="48"/>
                  </a:lnTo>
                  <a:lnTo>
                    <a:pt x="702" y="48"/>
                  </a:lnTo>
                  <a:lnTo>
                    <a:pt x="704" y="48"/>
                  </a:lnTo>
                  <a:lnTo>
                    <a:pt x="711" y="48"/>
                  </a:lnTo>
                  <a:lnTo>
                    <a:pt x="716" y="48"/>
                  </a:lnTo>
                  <a:lnTo>
                    <a:pt x="723" y="48"/>
                  </a:lnTo>
                  <a:lnTo>
                    <a:pt x="730" y="50"/>
                  </a:lnTo>
                  <a:lnTo>
                    <a:pt x="740" y="53"/>
                  </a:lnTo>
                  <a:lnTo>
                    <a:pt x="749" y="53"/>
                  </a:lnTo>
                  <a:lnTo>
                    <a:pt x="759" y="57"/>
                  </a:lnTo>
                  <a:lnTo>
                    <a:pt x="770" y="57"/>
                  </a:lnTo>
                  <a:lnTo>
                    <a:pt x="782" y="62"/>
                  </a:lnTo>
                  <a:lnTo>
                    <a:pt x="794" y="64"/>
                  </a:lnTo>
                  <a:lnTo>
                    <a:pt x="806" y="69"/>
                  </a:lnTo>
                  <a:lnTo>
                    <a:pt x="818" y="72"/>
                  </a:lnTo>
                  <a:lnTo>
                    <a:pt x="832" y="79"/>
                  </a:lnTo>
                  <a:lnTo>
                    <a:pt x="846" y="83"/>
                  </a:lnTo>
                  <a:lnTo>
                    <a:pt x="858" y="88"/>
                  </a:lnTo>
                  <a:lnTo>
                    <a:pt x="872" y="98"/>
                  </a:lnTo>
                  <a:lnTo>
                    <a:pt x="887" y="105"/>
                  </a:lnTo>
                  <a:lnTo>
                    <a:pt x="898" y="112"/>
                  </a:lnTo>
                  <a:lnTo>
                    <a:pt x="910" y="121"/>
                  </a:lnTo>
                  <a:lnTo>
                    <a:pt x="922" y="128"/>
                  </a:lnTo>
                  <a:lnTo>
                    <a:pt x="936" y="140"/>
                  </a:lnTo>
                  <a:lnTo>
                    <a:pt x="946" y="150"/>
                  </a:lnTo>
                  <a:lnTo>
                    <a:pt x="958" y="164"/>
                  </a:lnTo>
                  <a:lnTo>
                    <a:pt x="960" y="169"/>
                  </a:lnTo>
                  <a:lnTo>
                    <a:pt x="967" y="174"/>
                  </a:lnTo>
                  <a:lnTo>
                    <a:pt x="972" y="183"/>
                  </a:lnTo>
                  <a:lnTo>
                    <a:pt x="977" y="190"/>
                  </a:lnTo>
                  <a:lnTo>
                    <a:pt x="981" y="195"/>
                  </a:lnTo>
                  <a:lnTo>
                    <a:pt x="984" y="204"/>
                  </a:lnTo>
                  <a:lnTo>
                    <a:pt x="989" y="212"/>
                  </a:lnTo>
                  <a:lnTo>
                    <a:pt x="993" y="221"/>
                  </a:lnTo>
                  <a:lnTo>
                    <a:pt x="996" y="228"/>
                  </a:lnTo>
                  <a:lnTo>
                    <a:pt x="998" y="235"/>
                  </a:lnTo>
                  <a:lnTo>
                    <a:pt x="1003" y="245"/>
                  </a:lnTo>
                  <a:lnTo>
                    <a:pt x="1005" y="254"/>
                  </a:lnTo>
                  <a:lnTo>
                    <a:pt x="1005" y="259"/>
                  </a:lnTo>
                  <a:lnTo>
                    <a:pt x="1005" y="266"/>
                  </a:lnTo>
                  <a:lnTo>
                    <a:pt x="1005" y="276"/>
                  </a:lnTo>
                  <a:lnTo>
                    <a:pt x="1005" y="280"/>
                  </a:lnTo>
                  <a:lnTo>
                    <a:pt x="1005" y="290"/>
                  </a:lnTo>
                  <a:lnTo>
                    <a:pt x="1005" y="297"/>
                  </a:lnTo>
                  <a:lnTo>
                    <a:pt x="1005" y="304"/>
                  </a:lnTo>
                  <a:lnTo>
                    <a:pt x="1005" y="311"/>
                  </a:lnTo>
                  <a:lnTo>
                    <a:pt x="1005" y="321"/>
                  </a:lnTo>
                  <a:lnTo>
                    <a:pt x="1005" y="330"/>
                  </a:lnTo>
                  <a:lnTo>
                    <a:pt x="1008" y="342"/>
                  </a:lnTo>
                  <a:lnTo>
                    <a:pt x="1005" y="352"/>
                  </a:lnTo>
                  <a:lnTo>
                    <a:pt x="1005" y="361"/>
                  </a:lnTo>
                  <a:lnTo>
                    <a:pt x="1005" y="373"/>
                  </a:lnTo>
                  <a:lnTo>
                    <a:pt x="1005" y="382"/>
                  </a:lnTo>
                  <a:lnTo>
                    <a:pt x="1003" y="394"/>
                  </a:lnTo>
                  <a:lnTo>
                    <a:pt x="1003" y="406"/>
                  </a:lnTo>
                  <a:lnTo>
                    <a:pt x="1000" y="418"/>
                  </a:lnTo>
                  <a:lnTo>
                    <a:pt x="1000" y="432"/>
                  </a:lnTo>
                  <a:lnTo>
                    <a:pt x="998" y="444"/>
                  </a:lnTo>
                  <a:lnTo>
                    <a:pt x="998" y="458"/>
                  </a:lnTo>
                  <a:lnTo>
                    <a:pt x="996" y="470"/>
                  </a:lnTo>
                  <a:lnTo>
                    <a:pt x="993" y="484"/>
                  </a:lnTo>
                  <a:lnTo>
                    <a:pt x="991" y="499"/>
                  </a:lnTo>
                  <a:lnTo>
                    <a:pt x="989" y="513"/>
                  </a:lnTo>
                  <a:lnTo>
                    <a:pt x="984" y="525"/>
                  </a:lnTo>
                  <a:lnTo>
                    <a:pt x="984" y="541"/>
                  </a:lnTo>
                  <a:lnTo>
                    <a:pt x="979" y="553"/>
                  </a:lnTo>
                  <a:lnTo>
                    <a:pt x="974" y="568"/>
                  </a:lnTo>
                  <a:lnTo>
                    <a:pt x="972" y="582"/>
                  </a:lnTo>
                  <a:lnTo>
                    <a:pt x="967" y="596"/>
                  </a:lnTo>
                  <a:lnTo>
                    <a:pt x="962" y="608"/>
                  </a:lnTo>
                  <a:lnTo>
                    <a:pt x="958" y="622"/>
                  </a:lnTo>
                  <a:lnTo>
                    <a:pt x="953" y="636"/>
                  </a:lnTo>
                  <a:lnTo>
                    <a:pt x="948" y="651"/>
                  </a:lnTo>
                  <a:lnTo>
                    <a:pt x="941" y="662"/>
                  </a:lnTo>
                  <a:lnTo>
                    <a:pt x="934" y="674"/>
                  </a:lnTo>
                  <a:lnTo>
                    <a:pt x="927" y="689"/>
                  </a:lnTo>
                  <a:lnTo>
                    <a:pt x="920" y="703"/>
                  </a:lnTo>
                  <a:lnTo>
                    <a:pt x="913" y="715"/>
                  </a:lnTo>
                  <a:lnTo>
                    <a:pt x="906" y="727"/>
                  </a:lnTo>
                  <a:lnTo>
                    <a:pt x="898" y="738"/>
                  </a:lnTo>
                  <a:lnTo>
                    <a:pt x="891" y="750"/>
                  </a:lnTo>
                  <a:lnTo>
                    <a:pt x="882" y="762"/>
                  </a:lnTo>
                  <a:lnTo>
                    <a:pt x="870" y="772"/>
                  </a:lnTo>
                  <a:lnTo>
                    <a:pt x="861" y="783"/>
                  </a:lnTo>
                  <a:lnTo>
                    <a:pt x="851" y="793"/>
                  </a:lnTo>
                  <a:lnTo>
                    <a:pt x="839" y="802"/>
                  </a:lnTo>
                  <a:lnTo>
                    <a:pt x="827" y="812"/>
                  </a:lnTo>
                  <a:lnTo>
                    <a:pt x="815" y="819"/>
                  </a:lnTo>
                  <a:lnTo>
                    <a:pt x="804" y="829"/>
                  </a:lnTo>
                  <a:lnTo>
                    <a:pt x="789" y="836"/>
                  </a:lnTo>
                  <a:lnTo>
                    <a:pt x="778" y="843"/>
                  </a:lnTo>
                  <a:lnTo>
                    <a:pt x="761" y="850"/>
                  </a:lnTo>
                  <a:lnTo>
                    <a:pt x="747" y="855"/>
                  </a:lnTo>
                  <a:lnTo>
                    <a:pt x="732" y="859"/>
                  </a:lnTo>
                  <a:lnTo>
                    <a:pt x="718" y="867"/>
                  </a:lnTo>
                  <a:lnTo>
                    <a:pt x="702" y="869"/>
                  </a:lnTo>
                  <a:lnTo>
                    <a:pt x="685" y="874"/>
                  </a:lnTo>
                  <a:lnTo>
                    <a:pt x="680" y="874"/>
                  </a:lnTo>
                  <a:lnTo>
                    <a:pt x="671" y="876"/>
                  </a:lnTo>
                  <a:lnTo>
                    <a:pt x="661" y="876"/>
                  </a:lnTo>
                  <a:lnTo>
                    <a:pt x="652" y="878"/>
                  </a:lnTo>
                  <a:lnTo>
                    <a:pt x="640" y="881"/>
                  </a:lnTo>
                  <a:lnTo>
                    <a:pt x="630" y="883"/>
                  </a:lnTo>
                  <a:lnTo>
                    <a:pt x="621" y="883"/>
                  </a:lnTo>
                  <a:lnTo>
                    <a:pt x="614" y="883"/>
                  </a:lnTo>
                  <a:lnTo>
                    <a:pt x="607" y="886"/>
                  </a:lnTo>
                  <a:lnTo>
                    <a:pt x="600" y="888"/>
                  </a:lnTo>
                  <a:lnTo>
                    <a:pt x="593" y="888"/>
                  </a:lnTo>
                  <a:lnTo>
                    <a:pt x="583" y="888"/>
                  </a:lnTo>
                  <a:lnTo>
                    <a:pt x="576" y="890"/>
                  </a:lnTo>
                  <a:lnTo>
                    <a:pt x="569" y="890"/>
                  </a:lnTo>
                  <a:lnTo>
                    <a:pt x="559" y="890"/>
                  </a:lnTo>
                  <a:lnTo>
                    <a:pt x="550" y="893"/>
                  </a:lnTo>
                  <a:lnTo>
                    <a:pt x="540" y="893"/>
                  </a:lnTo>
                  <a:lnTo>
                    <a:pt x="531" y="893"/>
                  </a:lnTo>
                  <a:lnTo>
                    <a:pt x="521" y="893"/>
                  </a:lnTo>
                  <a:lnTo>
                    <a:pt x="512" y="895"/>
                  </a:lnTo>
                  <a:lnTo>
                    <a:pt x="502" y="895"/>
                  </a:lnTo>
                  <a:lnTo>
                    <a:pt x="493" y="897"/>
                  </a:lnTo>
                  <a:lnTo>
                    <a:pt x="483" y="897"/>
                  </a:lnTo>
                  <a:lnTo>
                    <a:pt x="472" y="897"/>
                  </a:lnTo>
                  <a:lnTo>
                    <a:pt x="462" y="897"/>
                  </a:lnTo>
                  <a:lnTo>
                    <a:pt x="450" y="897"/>
                  </a:lnTo>
                  <a:lnTo>
                    <a:pt x="441" y="895"/>
                  </a:lnTo>
                  <a:lnTo>
                    <a:pt x="429" y="895"/>
                  </a:lnTo>
                  <a:lnTo>
                    <a:pt x="417" y="895"/>
                  </a:lnTo>
                  <a:lnTo>
                    <a:pt x="408" y="895"/>
                  </a:lnTo>
                  <a:lnTo>
                    <a:pt x="396" y="895"/>
                  </a:lnTo>
                  <a:lnTo>
                    <a:pt x="384" y="893"/>
                  </a:lnTo>
                  <a:lnTo>
                    <a:pt x="372" y="893"/>
                  </a:lnTo>
                  <a:lnTo>
                    <a:pt x="363" y="893"/>
                  </a:lnTo>
                  <a:lnTo>
                    <a:pt x="351" y="890"/>
                  </a:lnTo>
                  <a:lnTo>
                    <a:pt x="339" y="890"/>
                  </a:lnTo>
                  <a:lnTo>
                    <a:pt x="327" y="888"/>
                  </a:lnTo>
                  <a:lnTo>
                    <a:pt x="317" y="888"/>
                  </a:lnTo>
                  <a:lnTo>
                    <a:pt x="306" y="883"/>
                  </a:lnTo>
                  <a:lnTo>
                    <a:pt x="294" y="881"/>
                  </a:lnTo>
                  <a:lnTo>
                    <a:pt x="282" y="878"/>
                  </a:lnTo>
                  <a:lnTo>
                    <a:pt x="272" y="876"/>
                  </a:lnTo>
                  <a:lnTo>
                    <a:pt x="261" y="871"/>
                  </a:lnTo>
                  <a:lnTo>
                    <a:pt x="249" y="869"/>
                  </a:lnTo>
                  <a:lnTo>
                    <a:pt x="237" y="867"/>
                  </a:lnTo>
                  <a:lnTo>
                    <a:pt x="227" y="862"/>
                  </a:lnTo>
                  <a:lnTo>
                    <a:pt x="215" y="857"/>
                  </a:lnTo>
                  <a:lnTo>
                    <a:pt x="206" y="855"/>
                  </a:lnTo>
                  <a:lnTo>
                    <a:pt x="194" y="850"/>
                  </a:lnTo>
                  <a:lnTo>
                    <a:pt x="185" y="845"/>
                  </a:lnTo>
                  <a:lnTo>
                    <a:pt x="173" y="840"/>
                  </a:lnTo>
                  <a:lnTo>
                    <a:pt x="163" y="836"/>
                  </a:lnTo>
                  <a:lnTo>
                    <a:pt x="154" y="831"/>
                  </a:lnTo>
                  <a:lnTo>
                    <a:pt x="144" y="826"/>
                  </a:lnTo>
                  <a:lnTo>
                    <a:pt x="132" y="817"/>
                  </a:lnTo>
                  <a:lnTo>
                    <a:pt x="125" y="812"/>
                  </a:lnTo>
                  <a:lnTo>
                    <a:pt x="116" y="805"/>
                  </a:lnTo>
                  <a:lnTo>
                    <a:pt x="109" y="800"/>
                  </a:lnTo>
                  <a:lnTo>
                    <a:pt x="102" y="791"/>
                  </a:lnTo>
                  <a:lnTo>
                    <a:pt x="95" y="783"/>
                  </a:lnTo>
                  <a:lnTo>
                    <a:pt x="87" y="776"/>
                  </a:lnTo>
                  <a:lnTo>
                    <a:pt x="83" y="769"/>
                  </a:lnTo>
                  <a:lnTo>
                    <a:pt x="78" y="762"/>
                  </a:lnTo>
                  <a:lnTo>
                    <a:pt x="71" y="753"/>
                  </a:lnTo>
                  <a:lnTo>
                    <a:pt x="68" y="745"/>
                  </a:lnTo>
                  <a:lnTo>
                    <a:pt x="64" y="738"/>
                  </a:lnTo>
                  <a:lnTo>
                    <a:pt x="61" y="729"/>
                  </a:lnTo>
                  <a:lnTo>
                    <a:pt x="59" y="722"/>
                  </a:lnTo>
                  <a:lnTo>
                    <a:pt x="54" y="715"/>
                  </a:lnTo>
                  <a:lnTo>
                    <a:pt x="54" y="708"/>
                  </a:lnTo>
                  <a:lnTo>
                    <a:pt x="52" y="698"/>
                  </a:lnTo>
                  <a:lnTo>
                    <a:pt x="49" y="691"/>
                  </a:lnTo>
                  <a:lnTo>
                    <a:pt x="49" y="681"/>
                  </a:lnTo>
                  <a:lnTo>
                    <a:pt x="49" y="674"/>
                  </a:lnTo>
                  <a:lnTo>
                    <a:pt x="47" y="667"/>
                  </a:lnTo>
                  <a:lnTo>
                    <a:pt x="47" y="660"/>
                  </a:lnTo>
                  <a:lnTo>
                    <a:pt x="49" y="651"/>
                  </a:lnTo>
                  <a:lnTo>
                    <a:pt x="49" y="643"/>
                  </a:lnTo>
                  <a:lnTo>
                    <a:pt x="49" y="636"/>
                  </a:lnTo>
                  <a:lnTo>
                    <a:pt x="52" y="629"/>
                  </a:lnTo>
                  <a:lnTo>
                    <a:pt x="52" y="622"/>
                  </a:lnTo>
                  <a:lnTo>
                    <a:pt x="57" y="615"/>
                  </a:lnTo>
                  <a:lnTo>
                    <a:pt x="61" y="601"/>
                  </a:lnTo>
                  <a:lnTo>
                    <a:pt x="66" y="589"/>
                  </a:lnTo>
                  <a:lnTo>
                    <a:pt x="71" y="575"/>
                  </a:lnTo>
                  <a:lnTo>
                    <a:pt x="78" y="563"/>
                  </a:lnTo>
                  <a:lnTo>
                    <a:pt x="85" y="553"/>
                  </a:lnTo>
                  <a:lnTo>
                    <a:pt x="92" y="544"/>
                  </a:lnTo>
                  <a:lnTo>
                    <a:pt x="99" y="537"/>
                  </a:lnTo>
                  <a:lnTo>
                    <a:pt x="106" y="530"/>
                  </a:lnTo>
                  <a:lnTo>
                    <a:pt x="116" y="525"/>
                  </a:lnTo>
                  <a:lnTo>
                    <a:pt x="125" y="522"/>
                  </a:lnTo>
                  <a:lnTo>
                    <a:pt x="132" y="520"/>
                  </a:lnTo>
                  <a:lnTo>
                    <a:pt x="140" y="520"/>
                  </a:lnTo>
                  <a:lnTo>
                    <a:pt x="147" y="522"/>
                  </a:lnTo>
                  <a:lnTo>
                    <a:pt x="154" y="527"/>
                  </a:lnTo>
                  <a:lnTo>
                    <a:pt x="161" y="532"/>
                  </a:lnTo>
                  <a:lnTo>
                    <a:pt x="168" y="541"/>
                  </a:lnTo>
                  <a:lnTo>
                    <a:pt x="170" y="544"/>
                  </a:lnTo>
                  <a:lnTo>
                    <a:pt x="173" y="551"/>
                  </a:lnTo>
                  <a:lnTo>
                    <a:pt x="175" y="558"/>
                  </a:lnTo>
                  <a:lnTo>
                    <a:pt x="178" y="565"/>
                  </a:lnTo>
                  <a:lnTo>
                    <a:pt x="180" y="579"/>
                  </a:lnTo>
                  <a:lnTo>
                    <a:pt x="185" y="594"/>
                  </a:lnTo>
                  <a:lnTo>
                    <a:pt x="185" y="598"/>
                  </a:lnTo>
                  <a:lnTo>
                    <a:pt x="187" y="605"/>
                  </a:lnTo>
                  <a:lnTo>
                    <a:pt x="187" y="613"/>
                  </a:lnTo>
                  <a:lnTo>
                    <a:pt x="189" y="620"/>
                  </a:lnTo>
                  <a:lnTo>
                    <a:pt x="189" y="632"/>
                  </a:lnTo>
                  <a:lnTo>
                    <a:pt x="189" y="646"/>
                  </a:lnTo>
                  <a:lnTo>
                    <a:pt x="189" y="658"/>
                  </a:lnTo>
                  <a:lnTo>
                    <a:pt x="192" y="670"/>
                  </a:lnTo>
                  <a:lnTo>
                    <a:pt x="189" y="679"/>
                  </a:lnTo>
                  <a:lnTo>
                    <a:pt x="189" y="691"/>
                  </a:lnTo>
                  <a:lnTo>
                    <a:pt x="189" y="700"/>
                  </a:lnTo>
                  <a:lnTo>
                    <a:pt x="187" y="710"/>
                  </a:lnTo>
                  <a:lnTo>
                    <a:pt x="185" y="719"/>
                  </a:lnTo>
                  <a:lnTo>
                    <a:pt x="185" y="729"/>
                  </a:lnTo>
                  <a:lnTo>
                    <a:pt x="180" y="736"/>
                  </a:lnTo>
                  <a:lnTo>
                    <a:pt x="180" y="745"/>
                  </a:lnTo>
                  <a:lnTo>
                    <a:pt x="175" y="753"/>
                  </a:lnTo>
                  <a:lnTo>
                    <a:pt x="173" y="760"/>
                  </a:lnTo>
                  <a:lnTo>
                    <a:pt x="170" y="767"/>
                  </a:lnTo>
                  <a:lnTo>
                    <a:pt x="168" y="774"/>
                  </a:lnTo>
                  <a:lnTo>
                    <a:pt x="161" y="786"/>
                  </a:lnTo>
                  <a:lnTo>
                    <a:pt x="159" y="795"/>
                  </a:lnTo>
                  <a:lnTo>
                    <a:pt x="154" y="802"/>
                  </a:lnTo>
                  <a:lnTo>
                    <a:pt x="151" y="807"/>
                  </a:lnTo>
                  <a:lnTo>
                    <a:pt x="149" y="810"/>
                  </a:lnTo>
                  <a:lnTo>
                    <a:pt x="149" y="812"/>
                  </a:lnTo>
                  <a:lnTo>
                    <a:pt x="189" y="8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33" name="Freeform 268"/>
            <p:cNvSpPr>
              <a:spLocks/>
            </p:cNvSpPr>
            <p:nvPr/>
          </p:nvSpPr>
          <p:spPr bwMode="auto">
            <a:xfrm>
              <a:off x="738" y="387"/>
              <a:ext cx="142" cy="266"/>
            </a:xfrm>
            <a:custGeom>
              <a:avLst/>
              <a:gdLst>
                <a:gd name="T0" fmla="*/ 142 w 142"/>
                <a:gd name="T1" fmla="*/ 235 h 266"/>
                <a:gd name="T2" fmla="*/ 47 w 142"/>
                <a:gd name="T3" fmla="*/ 0 h 266"/>
                <a:gd name="T4" fmla="*/ 0 w 142"/>
                <a:gd name="T5" fmla="*/ 0 h 266"/>
                <a:gd name="T6" fmla="*/ 106 w 142"/>
                <a:gd name="T7" fmla="*/ 266 h 266"/>
                <a:gd name="T8" fmla="*/ 142 w 142"/>
                <a:gd name="T9" fmla="*/ 235 h 266"/>
                <a:gd name="T10" fmla="*/ 142 w 142"/>
                <a:gd name="T11" fmla="*/ 235 h 2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2"/>
                <a:gd name="T19" fmla="*/ 0 h 266"/>
                <a:gd name="T20" fmla="*/ 142 w 142"/>
                <a:gd name="T21" fmla="*/ 266 h 2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2" h="266">
                  <a:moveTo>
                    <a:pt x="142" y="235"/>
                  </a:moveTo>
                  <a:lnTo>
                    <a:pt x="47" y="0"/>
                  </a:lnTo>
                  <a:lnTo>
                    <a:pt x="0" y="0"/>
                  </a:lnTo>
                  <a:lnTo>
                    <a:pt x="106" y="266"/>
                  </a:lnTo>
                  <a:lnTo>
                    <a:pt x="142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34" name="Freeform 269"/>
            <p:cNvSpPr>
              <a:spLocks/>
            </p:cNvSpPr>
            <p:nvPr/>
          </p:nvSpPr>
          <p:spPr bwMode="auto">
            <a:xfrm>
              <a:off x="652" y="449"/>
              <a:ext cx="142" cy="272"/>
            </a:xfrm>
            <a:custGeom>
              <a:avLst/>
              <a:gdLst>
                <a:gd name="T0" fmla="*/ 142 w 142"/>
                <a:gd name="T1" fmla="*/ 249 h 272"/>
                <a:gd name="T2" fmla="*/ 33 w 142"/>
                <a:gd name="T3" fmla="*/ 0 h 272"/>
                <a:gd name="T4" fmla="*/ 0 w 142"/>
                <a:gd name="T5" fmla="*/ 33 h 272"/>
                <a:gd name="T6" fmla="*/ 100 w 142"/>
                <a:gd name="T7" fmla="*/ 272 h 272"/>
                <a:gd name="T8" fmla="*/ 142 w 142"/>
                <a:gd name="T9" fmla="*/ 249 h 272"/>
                <a:gd name="T10" fmla="*/ 142 w 142"/>
                <a:gd name="T11" fmla="*/ 249 h 2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2"/>
                <a:gd name="T19" fmla="*/ 0 h 272"/>
                <a:gd name="T20" fmla="*/ 142 w 142"/>
                <a:gd name="T21" fmla="*/ 272 h 2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2" h="272">
                  <a:moveTo>
                    <a:pt x="142" y="249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100" y="272"/>
                  </a:lnTo>
                  <a:lnTo>
                    <a:pt x="142" y="2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35" name="Freeform 270"/>
            <p:cNvSpPr>
              <a:spLocks/>
            </p:cNvSpPr>
            <p:nvPr/>
          </p:nvSpPr>
          <p:spPr bwMode="auto">
            <a:xfrm>
              <a:off x="66" y="271"/>
              <a:ext cx="712" cy="294"/>
            </a:xfrm>
            <a:custGeom>
              <a:avLst/>
              <a:gdLst>
                <a:gd name="T0" fmla="*/ 181 w 712"/>
                <a:gd name="T1" fmla="*/ 52 h 294"/>
                <a:gd name="T2" fmla="*/ 152 w 712"/>
                <a:gd name="T3" fmla="*/ 49 h 294"/>
                <a:gd name="T4" fmla="*/ 114 w 712"/>
                <a:gd name="T5" fmla="*/ 47 h 294"/>
                <a:gd name="T6" fmla="*/ 76 w 712"/>
                <a:gd name="T7" fmla="*/ 52 h 294"/>
                <a:gd name="T8" fmla="*/ 41 w 712"/>
                <a:gd name="T9" fmla="*/ 68 h 294"/>
                <a:gd name="T10" fmla="*/ 12 w 712"/>
                <a:gd name="T11" fmla="*/ 99 h 294"/>
                <a:gd name="T12" fmla="*/ 3 w 712"/>
                <a:gd name="T13" fmla="*/ 130 h 294"/>
                <a:gd name="T14" fmla="*/ 0 w 712"/>
                <a:gd name="T15" fmla="*/ 159 h 294"/>
                <a:gd name="T16" fmla="*/ 3 w 712"/>
                <a:gd name="T17" fmla="*/ 194 h 294"/>
                <a:gd name="T18" fmla="*/ 19 w 712"/>
                <a:gd name="T19" fmla="*/ 223 h 294"/>
                <a:gd name="T20" fmla="*/ 50 w 712"/>
                <a:gd name="T21" fmla="*/ 253 h 294"/>
                <a:gd name="T22" fmla="*/ 91 w 712"/>
                <a:gd name="T23" fmla="*/ 277 h 294"/>
                <a:gd name="T24" fmla="*/ 136 w 712"/>
                <a:gd name="T25" fmla="*/ 291 h 294"/>
                <a:gd name="T26" fmla="*/ 171 w 712"/>
                <a:gd name="T27" fmla="*/ 291 h 294"/>
                <a:gd name="T28" fmla="*/ 200 w 712"/>
                <a:gd name="T29" fmla="*/ 284 h 294"/>
                <a:gd name="T30" fmla="*/ 230 w 712"/>
                <a:gd name="T31" fmla="*/ 270 h 294"/>
                <a:gd name="T32" fmla="*/ 264 w 712"/>
                <a:gd name="T33" fmla="*/ 249 h 294"/>
                <a:gd name="T34" fmla="*/ 299 w 712"/>
                <a:gd name="T35" fmla="*/ 218 h 294"/>
                <a:gd name="T36" fmla="*/ 337 w 712"/>
                <a:gd name="T37" fmla="*/ 178 h 294"/>
                <a:gd name="T38" fmla="*/ 363 w 712"/>
                <a:gd name="T39" fmla="*/ 182 h 294"/>
                <a:gd name="T40" fmla="*/ 399 w 712"/>
                <a:gd name="T41" fmla="*/ 208 h 294"/>
                <a:gd name="T42" fmla="*/ 432 w 712"/>
                <a:gd name="T43" fmla="*/ 227 h 294"/>
                <a:gd name="T44" fmla="*/ 468 w 712"/>
                <a:gd name="T45" fmla="*/ 234 h 294"/>
                <a:gd name="T46" fmla="*/ 503 w 712"/>
                <a:gd name="T47" fmla="*/ 225 h 294"/>
                <a:gd name="T48" fmla="*/ 527 w 712"/>
                <a:gd name="T49" fmla="*/ 194 h 294"/>
                <a:gd name="T50" fmla="*/ 536 w 712"/>
                <a:gd name="T51" fmla="*/ 166 h 294"/>
                <a:gd name="T52" fmla="*/ 543 w 712"/>
                <a:gd name="T53" fmla="*/ 128 h 294"/>
                <a:gd name="T54" fmla="*/ 553 w 712"/>
                <a:gd name="T55" fmla="*/ 97 h 294"/>
                <a:gd name="T56" fmla="*/ 589 w 712"/>
                <a:gd name="T57" fmla="*/ 104 h 294"/>
                <a:gd name="T58" fmla="*/ 615 w 712"/>
                <a:gd name="T59" fmla="*/ 106 h 294"/>
                <a:gd name="T60" fmla="*/ 643 w 712"/>
                <a:gd name="T61" fmla="*/ 102 h 294"/>
                <a:gd name="T62" fmla="*/ 672 w 712"/>
                <a:gd name="T63" fmla="*/ 92 h 294"/>
                <a:gd name="T64" fmla="*/ 702 w 712"/>
                <a:gd name="T65" fmla="*/ 59 h 294"/>
                <a:gd name="T66" fmla="*/ 700 w 712"/>
                <a:gd name="T67" fmla="*/ 0 h 294"/>
                <a:gd name="T68" fmla="*/ 683 w 712"/>
                <a:gd name="T69" fmla="*/ 23 h 294"/>
                <a:gd name="T70" fmla="*/ 655 w 712"/>
                <a:gd name="T71" fmla="*/ 49 h 294"/>
                <a:gd name="T72" fmla="*/ 626 w 712"/>
                <a:gd name="T73" fmla="*/ 61 h 294"/>
                <a:gd name="T74" fmla="*/ 593 w 712"/>
                <a:gd name="T75" fmla="*/ 64 h 294"/>
                <a:gd name="T76" fmla="*/ 551 w 712"/>
                <a:gd name="T77" fmla="*/ 52 h 294"/>
                <a:gd name="T78" fmla="*/ 496 w 712"/>
                <a:gd name="T79" fmla="*/ 61 h 294"/>
                <a:gd name="T80" fmla="*/ 496 w 712"/>
                <a:gd name="T81" fmla="*/ 92 h 294"/>
                <a:gd name="T82" fmla="*/ 494 w 712"/>
                <a:gd name="T83" fmla="*/ 118 h 294"/>
                <a:gd name="T84" fmla="*/ 487 w 712"/>
                <a:gd name="T85" fmla="*/ 147 h 294"/>
                <a:gd name="T86" fmla="*/ 451 w 712"/>
                <a:gd name="T87" fmla="*/ 175 h 294"/>
                <a:gd name="T88" fmla="*/ 418 w 712"/>
                <a:gd name="T89" fmla="*/ 159 h 294"/>
                <a:gd name="T90" fmla="*/ 375 w 712"/>
                <a:gd name="T91" fmla="*/ 118 h 294"/>
                <a:gd name="T92" fmla="*/ 316 w 712"/>
                <a:gd name="T93" fmla="*/ 118 h 294"/>
                <a:gd name="T94" fmla="*/ 299 w 712"/>
                <a:gd name="T95" fmla="*/ 144 h 294"/>
                <a:gd name="T96" fmla="*/ 275 w 712"/>
                <a:gd name="T97" fmla="*/ 175 h 294"/>
                <a:gd name="T98" fmla="*/ 242 w 712"/>
                <a:gd name="T99" fmla="*/ 208 h 294"/>
                <a:gd name="T100" fmla="*/ 204 w 712"/>
                <a:gd name="T101" fmla="*/ 230 h 294"/>
                <a:gd name="T102" fmla="*/ 159 w 712"/>
                <a:gd name="T103" fmla="*/ 237 h 294"/>
                <a:gd name="T104" fmla="*/ 107 w 712"/>
                <a:gd name="T105" fmla="*/ 220 h 294"/>
                <a:gd name="T106" fmla="*/ 67 w 712"/>
                <a:gd name="T107" fmla="*/ 189 h 294"/>
                <a:gd name="T108" fmla="*/ 60 w 712"/>
                <a:gd name="T109" fmla="*/ 163 h 294"/>
                <a:gd name="T110" fmla="*/ 64 w 712"/>
                <a:gd name="T111" fmla="*/ 125 h 294"/>
                <a:gd name="T112" fmla="*/ 88 w 712"/>
                <a:gd name="T113" fmla="*/ 106 h 294"/>
                <a:gd name="T114" fmla="*/ 121 w 712"/>
                <a:gd name="T115" fmla="*/ 97 h 294"/>
                <a:gd name="T116" fmla="*/ 150 w 712"/>
                <a:gd name="T117" fmla="*/ 94 h 294"/>
                <a:gd name="T118" fmla="*/ 181 w 712"/>
                <a:gd name="T119" fmla="*/ 97 h 29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12"/>
                <a:gd name="T181" fmla="*/ 0 h 294"/>
                <a:gd name="T182" fmla="*/ 712 w 712"/>
                <a:gd name="T183" fmla="*/ 294 h 29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12" h="294">
                  <a:moveTo>
                    <a:pt x="197" y="56"/>
                  </a:moveTo>
                  <a:lnTo>
                    <a:pt x="192" y="56"/>
                  </a:lnTo>
                  <a:lnTo>
                    <a:pt x="185" y="54"/>
                  </a:lnTo>
                  <a:lnTo>
                    <a:pt x="181" y="52"/>
                  </a:lnTo>
                  <a:lnTo>
                    <a:pt x="174" y="52"/>
                  </a:lnTo>
                  <a:lnTo>
                    <a:pt x="166" y="49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43" y="47"/>
                  </a:lnTo>
                  <a:lnTo>
                    <a:pt x="133" y="47"/>
                  </a:lnTo>
                  <a:lnTo>
                    <a:pt x="126" y="47"/>
                  </a:lnTo>
                  <a:lnTo>
                    <a:pt x="114" y="47"/>
                  </a:lnTo>
                  <a:lnTo>
                    <a:pt x="105" y="47"/>
                  </a:lnTo>
                  <a:lnTo>
                    <a:pt x="95" y="49"/>
                  </a:lnTo>
                  <a:lnTo>
                    <a:pt x="86" y="52"/>
                  </a:lnTo>
                  <a:lnTo>
                    <a:pt x="76" y="52"/>
                  </a:lnTo>
                  <a:lnTo>
                    <a:pt x="67" y="54"/>
                  </a:lnTo>
                  <a:lnTo>
                    <a:pt x="57" y="59"/>
                  </a:lnTo>
                  <a:lnTo>
                    <a:pt x="48" y="64"/>
                  </a:lnTo>
                  <a:lnTo>
                    <a:pt x="41" y="68"/>
                  </a:lnTo>
                  <a:lnTo>
                    <a:pt x="31" y="75"/>
                  </a:lnTo>
                  <a:lnTo>
                    <a:pt x="24" y="83"/>
                  </a:lnTo>
                  <a:lnTo>
                    <a:pt x="19" y="92"/>
                  </a:lnTo>
                  <a:lnTo>
                    <a:pt x="12" y="99"/>
                  </a:lnTo>
                  <a:lnTo>
                    <a:pt x="8" y="111"/>
                  </a:lnTo>
                  <a:lnTo>
                    <a:pt x="5" y="116"/>
                  </a:lnTo>
                  <a:lnTo>
                    <a:pt x="3" y="123"/>
                  </a:lnTo>
                  <a:lnTo>
                    <a:pt x="3" y="130"/>
                  </a:lnTo>
                  <a:lnTo>
                    <a:pt x="3" y="137"/>
                  </a:lnTo>
                  <a:lnTo>
                    <a:pt x="0" y="144"/>
                  </a:lnTo>
                  <a:lnTo>
                    <a:pt x="0" y="151"/>
                  </a:lnTo>
                  <a:lnTo>
                    <a:pt x="0" y="159"/>
                  </a:lnTo>
                  <a:lnTo>
                    <a:pt x="0" y="168"/>
                  </a:lnTo>
                  <a:lnTo>
                    <a:pt x="0" y="175"/>
                  </a:lnTo>
                  <a:lnTo>
                    <a:pt x="3" y="185"/>
                  </a:lnTo>
                  <a:lnTo>
                    <a:pt x="3" y="194"/>
                  </a:lnTo>
                  <a:lnTo>
                    <a:pt x="5" y="204"/>
                  </a:lnTo>
                  <a:lnTo>
                    <a:pt x="8" y="206"/>
                  </a:lnTo>
                  <a:lnTo>
                    <a:pt x="12" y="213"/>
                  </a:lnTo>
                  <a:lnTo>
                    <a:pt x="19" y="223"/>
                  </a:lnTo>
                  <a:lnTo>
                    <a:pt x="31" y="234"/>
                  </a:lnTo>
                  <a:lnTo>
                    <a:pt x="36" y="239"/>
                  </a:lnTo>
                  <a:lnTo>
                    <a:pt x="43" y="246"/>
                  </a:lnTo>
                  <a:lnTo>
                    <a:pt x="50" y="253"/>
                  </a:lnTo>
                  <a:lnTo>
                    <a:pt x="60" y="261"/>
                  </a:lnTo>
                  <a:lnTo>
                    <a:pt x="69" y="268"/>
                  </a:lnTo>
                  <a:lnTo>
                    <a:pt x="79" y="272"/>
                  </a:lnTo>
                  <a:lnTo>
                    <a:pt x="91" y="277"/>
                  </a:lnTo>
                  <a:lnTo>
                    <a:pt x="102" y="284"/>
                  </a:lnTo>
                  <a:lnTo>
                    <a:pt x="112" y="287"/>
                  </a:lnTo>
                  <a:lnTo>
                    <a:pt x="124" y="291"/>
                  </a:lnTo>
                  <a:lnTo>
                    <a:pt x="136" y="291"/>
                  </a:lnTo>
                  <a:lnTo>
                    <a:pt x="150" y="294"/>
                  </a:lnTo>
                  <a:lnTo>
                    <a:pt x="157" y="291"/>
                  </a:lnTo>
                  <a:lnTo>
                    <a:pt x="164" y="291"/>
                  </a:lnTo>
                  <a:lnTo>
                    <a:pt x="171" y="291"/>
                  </a:lnTo>
                  <a:lnTo>
                    <a:pt x="178" y="291"/>
                  </a:lnTo>
                  <a:lnTo>
                    <a:pt x="185" y="289"/>
                  </a:lnTo>
                  <a:lnTo>
                    <a:pt x="192" y="287"/>
                  </a:lnTo>
                  <a:lnTo>
                    <a:pt x="200" y="284"/>
                  </a:lnTo>
                  <a:lnTo>
                    <a:pt x="209" y="282"/>
                  </a:lnTo>
                  <a:lnTo>
                    <a:pt x="216" y="280"/>
                  </a:lnTo>
                  <a:lnTo>
                    <a:pt x="223" y="275"/>
                  </a:lnTo>
                  <a:lnTo>
                    <a:pt x="230" y="270"/>
                  </a:lnTo>
                  <a:lnTo>
                    <a:pt x="240" y="268"/>
                  </a:lnTo>
                  <a:lnTo>
                    <a:pt x="247" y="261"/>
                  </a:lnTo>
                  <a:lnTo>
                    <a:pt x="257" y="256"/>
                  </a:lnTo>
                  <a:lnTo>
                    <a:pt x="264" y="249"/>
                  </a:lnTo>
                  <a:lnTo>
                    <a:pt x="273" y="244"/>
                  </a:lnTo>
                  <a:lnTo>
                    <a:pt x="280" y="234"/>
                  </a:lnTo>
                  <a:lnTo>
                    <a:pt x="290" y="227"/>
                  </a:lnTo>
                  <a:lnTo>
                    <a:pt x="299" y="218"/>
                  </a:lnTo>
                  <a:lnTo>
                    <a:pt x="309" y="211"/>
                  </a:lnTo>
                  <a:lnTo>
                    <a:pt x="318" y="199"/>
                  </a:lnTo>
                  <a:lnTo>
                    <a:pt x="328" y="189"/>
                  </a:lnTo>
                  <a:lnTo>
                    <a:pt x="337" y="178"/>
                  </a:lnTo>
                  <a:lnTo>
                    <a:pt x="347" y="168"/>
                  </a:lnTo>
                  <a:lnTo>
                    <a:pt x="354" y="175"/>
                  </a:lnTo>
                  <a:lnTo>
                    <a:pt x="363" y="182"/>
                  </a:lnTo>
                  <a:lnTo>
                    <a:pt x="375" y="194"/>
                  </a:lnTo>
                  <a:lnTo>
                    <a:pt x="382" y="197"/>
                  </a:lnTo>
                  <a:lnTo>
                    <a:pt x="389" y="204"/>
                  </a:lnTo>
                  <a:lnTo>
                    <a:pt x="399" y="208"/>
                  </a:lnTo>
                  <a:lnTo>
                    <a:pt x="406" y="213"/>
                  </a:lnTo>
                  <a:lnTo>
                    <a:pt x="415" y="218"/>
                  </a:lnTo>
                  <a:lnTo>
                    <a:pt x="425" y="223"/>
                  </a:lnTo>
                  <a:lnTo>
                    <a:pt x="432" y="227"/>
                  </a:lnTo>
                  <a:lnTo>
                    <a:pt x="444" y="232"/>
                  </a:lnTo>
                  <a:lnTo>
                    <a:pt x="451" y="232"/>
                  </a:lnTo>
                  <a:lnTo>
                    <a:pt x="460" y="234"/>
                  </a:lnTo>
                  <a:lnTo>
                    <a:pt x="468" y="234"/>
                  </a:lnTo>
                  <a:lnTo>
                    <a:pt x="479" y="234"/>
                  </a:lnTo>
                  <a:lnTo>
                    <a:pt x="487" y="232"/>
                  </a:lnTo>
                  <a:lnTo>
                    <a:pt x="494" y="230"/>
                  </a:lnTo>
                  <a:lnTo>
                    <a:pt x="503" y="225"/>
                  </a:lnTo>
                  <a:lnTo>
                    <a:pt x="510" y="220"/>
                  </a:lnTo>
                  <a:lnTo>
                    <a:pt x="517" y="211"/>
                  </a:lnTo>
                  <a:lnTo>
                    <a:pt x="525" y="201"/>
                  </a:lnTo>
                  <a:lnTo>
                    <a:pt x="527" y="194"/>
                  </a:lnTo>
                  <a:lnTo>
                    <a:pt x="529" y="189"/>
                  </a:lnTo>
                  <a:lnTo>
                    <a:pt x="532" y="180"/>
                  </a:lnTo>
                  <a:lnTo>
                    <a:pt x="534" y="175"/>
                  </a:lnTo>
                  <a:lnTo>
                    <a:pt x="536" y="166"/>
                  </a:lnTo>
                  <a:lnTo>
                    <a:pt x="539" y="156"/>
                  </a:lnTo>
                  <a:lnTo>
                    <a:pt x="541" y="149"/>
                  </a:lnTo>
                  <a:lnTo>
                    <a:pt x="543" y="140"/>
                  </a:lnTo>
                  <a:lnTo>
                    <a:pt x="543" y="128"/>
                  </a:lnTo>
                  <a:lnTo>
                    <a:pt x="546" y="118"/>
                  </a:lnTo>
                  <a:lnTo>
                    <a:pt x="546" y="106"/>
                  </a:lnTo>
                  <a:lnTo>
                    <a:pt x="548" y="94"/>
                  </a:lnTo>
                  <a:lnTo>
                    <a:pt x="553" y="97"/>
                  </a:lnTo>
                  <a:lnTo>
                    <a:pt x="558" y="97"/>
                  </a:lnTo>
                  <a:lnTo>
                    <a:pt x="567" y="102"/>
                  </a:lnTo>
                  <a:lnTo>
                    <a:pt x="577" y="102"/>
                  </a:lnTo>
                  <a:lnTo>
                    <a:pt x="589" y="104"/>
                  </a:lnTo>
                  <a:lnTo>
                    <a:pt x="593" y="104"/>
                  </a:lnTo>
                  <a:lnTo>
                    <a:pt x="600" y="106"/>
                  </a:lnTo>
                  <a:lnTo>
                    <a:pt x="608" y="106"/>
                  </a:lnTo>
                  <a:lnTo>
                    <a:pt x="615" y="106"/>
                  </a:lnTo>
                  <a:lnTo>
                    <a:pt x="622" y="106"/>
                  </a:lnTo>
                  <a:lnTo>
                    <a:pt x="629" y="104"/>
                  </a:lnTo>
                  <a:lnTo>
                    <a:pt x="636" y="104"/>
                  </a:lnTo>
                  <a:lnTo>
                    <a:pt x="643" y="102"/>
                  </a:lnTo>
                  <a:lnTo>
                    <a:pt x="650" y="99"/>
                  </a:lnTo>
                  <a:lnTo>
                    <a:pt x="657" y="97"/>
                  </a:lnTo>
                  <a:lnTo>
                    <a:pt x="662" y="94"/>
                  </a:lnTo>
                  <a:lnTo>
                    <a:pt x="672" y="92"/>
                  </a:lnTo>
                  <a:lnTo>
                    <a:pt x="681" y="85"/>
                  </a:lnTo>
                  <a:lnTo>
                    <a:pt x="693" y="73"/>
                  </a:lnTo>
                  <a:lnTo>
                    <a:pt x="698" y="66"/>
                  </a:lnTo>
                  <a:lnTo>
                    <a:pt x="702" y="59"/>
                  </a:lnTo>
                  <a:lnTo>
                    <a:pt x="705" y="49"/>
                  </a:lnTo>
                  <a:lnTo>
                    <a:pt x="712" y="42"/>
                  </a:lnTo>
                  <a:lnTo>
                    <a:pt x="700" y="0"/>
                  </a:lnTo>
                  <a:lnTo>
                    <a:pt x="698" y="4"/>
                  </a:lnTo>
                  <a:lnTo>
                    <a:pt x="693" y="9"/>
                  </a:lnTo>
                  <a:lnTo>
                    <a:pt x="691" y="16"/>
                  </a:lnTo>
                  <a:lnTo>
                    <a:pt x="683" y="23"/>
                  </a:lnTo>
                  <a:lnTo>
                    <a:pt x="679" y="30"/>
                  </a:lnTo>
                  <a:lnTo>
                    <a:pt x="669" y="38"/>
                  </a:lnTo>
                  <a:lnTo>
                    <a:pt x="660" y="47"/>
                  </a:lnTo>
                  <a:lnTo>
                    <a:pt x="655" y="49"/>
                  </a:lnTo>
                  <a:lnTo>
                    <a:pt x="648" y="52"/>
                  </a:lnTo>
                  <a:lnTo>
                    <a:pt x="641" y="54"/>
                  </a:lnTo>
                  <a:lnTo>
                    <a:pt x="634" y="59"/>
                  </a:lnTo>
                  <a:lnTo>
                    <a:pt x="626" y="61"/>
                  </a:lnTo>
                  <a:lnTo>
                    <a:pt x="619" y="61"/>
                  </a:lnTo>
                  <a:lnTo>
                    <a:pt x="610" y="64"/>
                  </a:lnTo>
                  <a:lnTo>
                    <a:pt x="603" y="64"/>
                  </a:lnTo>
                  <a:lnTo>
                    <a:pt x="593" y="64"/>
                  </a:lnTo>
                  <a:lnTo>
                    <a:pt x="581" y="61"/>
                  </a:lnTo>
                  <a:lnTo>
                    <a:pt x="572" y="59"/>
                  </a:lnTo>
                  <a:lnTo>
                    <a:pt x="560" y="56"/>
                  </a:lnTo>
                  <a:lnTo>
                    <a:pt x="551" y="52"/>
                  </a:lnTo>
                  <a:lnTo>
                    <a:pt x="539" y="49"/>
                  </a:lnTo>
                  <a:lnTo>
                    <a:pt x="527" y="42"/>
                  </a:lnTo>
                  <a:lnTo>
                    <a:pt x="513" y="38"/>
                  </a:lnTo>
                  <a:lnTo>
                    <a:pt x="496" y="61"/>
                  </a:lnTo>
                  <a:lnTo>
                    <a:pt x="496" y="64"/>
                  </a:lnTo>
                  <a:lnTo>
                    <a:pt x="496" y="68"/>
                  </a:lnTo>
                  <a:lnTo>
                    <a:pt x="496" y="78"/>
                  </a:lnTo>
                  <a:lnTo>
                    <a:pt x="496" y="92"/>
                  </a:lnTo>
                  <a:lnTo>
                    <a:pt x="494" y="97"/>
                  </a:lnTo>
                  <a:lnTo>
                    <a:pt x="494" y="104"/>
                  </a:lnTo>
                  <a:lnTo>
                    <a:pt x="494" y="111"/>
                  </a:lnTo>
                  <a:lnTo>
                    <a:pt x="494" y="118"/>
                  </a:lnTo>
                  <a:lnTo>
                    <a:pt x="491" y="125"/>
                  </a:lnTo>
                  <a:lnTo>
                    <a:pt x="489" y="132"/>
                  </a:lnTo>
                  <a:lnTo>
                    <a:pt x="489" y="140"/>
                  </a:lnTo>
                  <a:lnTo>
                    <a:pt x="487" y="147"/>
                  </a:lnTo>
                  <a:lnTo>
                    <a:pt x="479" y="156"/>
                  </a:lnTo>
                  <a:lnTo>
                    <a:pt x="472" y="168"/>
                  </a:lnTo>
                  <a:lnTo>
                    <a:pt x="463" y="173"/>
                  </a:lnTo>
                  <a:lnTo>
                    <a:pt x="451" y="175"/>
                  </a:lnTo>
                  <a:lnTo>
                    <a:pt x="444" y="173"/>
                  </a:lnTo>
                  <a:lnTo>
                    <a:pt x="437" y="170"/>
                  </a:lnTo>
                  <a:lnTo>
                    <a:pt x="427" y="166"/>
                  </a:lnTo>
                  <a:lnTo>
                    <a:pt x="418" y="159"/>
                  </a:lnTo>
                  <a:lnTo>
                    <a:pt x="406" y="151"/>
                  </a:lnTo>
                  <a:lnTo>
                    <a:pt x="396" y="144"/>
                  </a:lnTo>
                  <a:lnTo>
                    <a:pt x="385" y="130"/>
                  </a:lnTo>
                  <a:lnTo>
                    <a:pt x="375" y="118"/>
                  </a:lnTo>
                  <a:lnTo>
                    <a:pt x="325" y="106"/>
                  </a:lnTo>
                  <a:lnTo>
                    <a:pt x="323" y="106"/>
                  </a:lnTo>
                  <a:lnTo>
                    <a:pt x="321" y="113"/>
                  </a:lnTo>
                  <a:lnTo>
                    <a:pt x="316" y="118"/>
                  </a:lnTo>
                  <a:lnTo>
                    <a:pt x="313" y="125"/>
                  </a:lnTo>
                  <a:lnTo>
                    <a:pt x="311" y="130"/>
                  </a:lnTo>
                  <a:lnTo>
                    <a:pt x="306" y="137"/>
                  </a:lnTo>
                  <a:lnTo>
                    <a:pt x="299" y="144"/>
                  </a:lnTo>
                  <a:lnTo>
                    <a:pt x="294" y="151"/>
                  </a:lnTo>
                  <a:lnTo>
                    <a:pt x="290" y="159"/>
                  </a:lnTo>
                  <a:lnTo>
                    <a:pt x="283" y="168"/>
                  </a:lnTo>
                  <a:lnTo>
                    <a:pt x="275" y="175"/>
                  </a:lnTo>
                  <a:lnTo>
                    <a:pt x="268" y="185"/>
                  </a:lnTo>
                  <a:lnTo>
                    <a:pt x="261" y="192"/>
                  </a:lnTo>
                  <a:lnTo>
                    <a:pt x="254" y="201"/>
                  </a:lnTo>
                  <a:lnTo>
                    <a:pt x="242" y="208"/>
                  </a:lnTo>
                  <a:lnTo>
                    <a:pt x="235" y="215"/>
                  </a:lnTo>
                  <a:lnTo>
                    <a:pt x="223" y="220"/>
                  </a:lnTo>
                  <a:lnTo>
                    <a:pt x="216" y="227"/>
                  </a:lnTo>
                  <a:lnTo>
                    <a:pt x="204" y="230"/>
                  </a:lnTo>
                  <a:lnTo>
                    <a:pt x="192" y="234"/>
                  </a:lnTo>
                  <a:lnTo>
                    <a:pt x="183" y="234"/>
                  </a:lnTo>
                  <a:lnTo>
                    <a:pt x="171" y="237"/>
                  </a:lnTo>
                  <a:lnTo>
                    <a:pt x="159" y="237"/>
                  </a:lnTo>
                  <a:lnTo>
                    <a:pt x="147" y="234"/>
                  </a:lnTo>
                  <a:lnTo>
                    <a:pt x="133" y="232"/>
                  </a:lnTo>
                  <a:lnTo>
                    <a:pt x="121" y="227"/>
                  </a:lnTo>
                  <a:lnTo>
                    <a:pt x="107" y="220"/>
                  </a:lnTo>
                  <a:lnTo>
                    <a:pt x="95" y="213"/>
                  </a:lnTo>
                  <a:lnTo>
                    <a:pt x="81" y="201"/>
                  </a:lnTo>
                  <a:lnTo>
                    <a:pt x="69" y="192"/>
                  </a:lnTo>
                  <a:lnTo>
                    <a:pt x="67" y="189"/>
                  </a:lnTo>
                  <a:lnTo>
                    <a:pt x="67" y="185"/>
                  </a:lnTo>
                  <a:lnTo>
                    <a:pt x="64" y="178"/>
                  </a:lnTo>
                  <a:lnTo>
                    <a:pt x="62" y="173"/>
                  </a:lnTo>
                  <a:lnTo>
                    <a:pt x="60" y="163"/>
                  </a:lnTo>
                  <a:lnTo>
                    <a:pt x="60" y="154"/>
                  </a:lnTo>
                  <a:lnTo>
                    <a:pt x="60" y="144"/>
                  </a:lnTo>
                  <a:lnTo>
                    <a:pt x="62" y="135"/>
                  </a:lnTo>
                  <a:lnTo>
                    <a:pt x="64" y="125"/>
                  </a:lnTo>
                  <a:lnTo>
                    <a:pt x="72" y="116"/>
                  </a:lnTo>
                  <a:lnTo>
                    <a:pt x="76" y="113"/>
                  </a:lnTo>
                  <a:lnTo>
                    <a:pt x="81" y="109"/>
                  </a:lnTo>
                  <a:lnTo>
                    <a:pt x="88" y="106"/>
                  </a:lnTo>
                  <a:lnTo>
                    <a:pt x="95" y="104"/>
                  </a:lnTo>
                  <a:lnTo>
                    <a:pt x="102" y="99"/>
                  </a:lnTo>
                  <a:lnTo>
                    <a:pt x="109" y="97"/>
                  </a:lnTo>
                  <a:lnTo>
                    <a:pt x="121" y="97"/>
                  </a:lnTo>
                  <a:lnTo>
                    <a:pt x="131" y="97"/>
                  </a:lnTo>
                  <a:lnTo>
                    <a:pt x="136" y="94"/>
                  </a:lnTo>
                  <a:lnTo>
                    <a:pt x="143" y="94"/>
                  </a:lnTo>
                  <a:lnTo>
                    <a:pt x="150" y="94"/>
                  </a:lnTo>
                  <a:lnTo>
                    <a:pt x="157" y="97"/>
                  </a:lnTo>
                  <a:lnTo>
                    <a:pt x="164" y="97"/>
                  </a:lnTo>
                  <a:lnTo>
                    <a:pt x="171" y="97"/>
                  </a:lnTo>
                  <a:lnTo>
                    <a:pt x="181" y="97"/>
                  </a:lnTo>
                  <a:lnTo>
                    <a:pt x="190" y="102"/>
                  </a:lnTo>
                  <a:lnTo>
                    <a:pt x="197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36" name="Freeform 271"/>
            <p:cNvSpPr>
              <a:spLocks/>
            </p:cNvSpPr>
            <p:nvPr/>
          </p:nvSpPr>
          <p:spPr bwMode="auto">
            <a:xfrm>
              <a:off x="344" y="74"/>
              <a:ext cx="420" cy="197"/>
            </a:xfrm>
            <a:custGeom>
              <a:avLst/>
              <a:gdLst>
                <a:gd name="T0" fmla="*/ 0 w 420"/>
                <a:gd name="T1" fmla="*/ 135 h 197"/>
                <a:gd name="T2" fmla="*/ 2 w 420"/>
                <a:gd name="T3" fmla="*/ 109 h 197"/>
                <a:gd name="T4" fmla="*/ 21 w 420"/>
                <a:gd name="T5" fmla="*/ 78 h 197"/>
                <a:gd name="T6" fmla="*/ 38 w 420"/>
                <a:gd name="T7" fmla="*/ 64 h 197"/>
                <a:gd name="T8" fmla="*/ 62 w 420"/>
                <a:gd name="T9" fmla="*/ 54 h 197"/>
                <a:gd name="T10" fmla="*/ 88 w 420"/>
                <a:gd name="T11" fmla="*/ 49 h 197"/>
                <a:gd name="T12" fmla="*/ 107 w 420"/>
                <a:gd name="T13" fmla="*/ 47 h 197"/>
                <a:gd name="T14" fmla="*/ 128 w 420"/>
                <a:gd name="T15" fmla="*/ 49 h 197"/>
                <a:gd name="T16" fmla="*/ 152 w 420"/>
                <a:gd name="T17" fmla="*/ 52 h 197"/>
                <a:gd name="T18" fmla="*/ 180 w 420"/>
                <a:gd name="T19" fmla="*/ 59 h 197"/>
                <a:gd name="T20" fmla="*/ 211 w 420"/>
                <a:gd name="T21" fmla="*/ 68 h 197"/>
                <a:gd name="T22" fmla="*/ 223 w 420"/>
                <a:gd name="T23" fmla="*/ 54 h 197"/>
                <a:gd name="T24" fmla="*/ 251 w 420"/>
                <a:gd name="T25" fmla="*/ 28 h 197"/>
                <a:gd name="T26" fmla="*/ 273 w 420"/>
                <a:gd name="T27" fmla="*/ 16 h 197"/>
                <a:gd name="T28" fmla="*/ 294 w 420"/>
                <a:gd name="T29" fmla="*/ 4 h 197"/>
                <a:gd name="T30" fmla="*/ 315 w 420"/>
                <a:gd name="T31" fmla="*/ 0 h 197"/>
                <a:gd name="T32" fmla="*/ 341 w 420"/>
                <a:gd name="T33" fmla="*/ 2 h 197"/>
                <a:gd name="T34" fmla="*/ 363 w 420"/>
                <a:gd name="T35" fmla="*/ 11 h 197"/>
                <a:gd name="T36" fmla="*/ 386 w 420"/>
                <a:gd name="T37" fmla="*/ 35 h 197"/>
                <a:gd name="T38" fmla="*/ 408 w 420"/>
                <a:gd name="T39" fmla="*/ 71 h 197"/>
                <a:gd name="T40" fmla="*/ 420 w 420"/>
                <a:gd name="T41" fmla="*/ 102 h 197"/>
                <a:gd name="T42" fmla="*/ 420 w 420"/>
                <a:gd name="T43" fmla="*/ 125 h 197"/>
                <a:gd name="T44" fmla="*/ 405 w 420"/>
                <a:gd name="T45" fmla="*/ 159 h 197"/>
                <a:gd name="T46" fmla="*/ 375 w 420"/>
                <a:gd name="T47" fmla="*/ 182 h 197"/>
                <a:gd name="T48" fmla="*/ 339 w 420"/>
                <a:gd name="T49" fmla="*/ 192 h 197"/>
                <a:gd name="T50" fmla="*/ 318 w 420"/>
                <a:gd name="T51" fmla="*/ 194 h 197"/>
                <a:gd name="T52" fmla="*/ 315 w 420"/>
                <a:gd name="T53" fmla="*/ 159 h 197"/>
                <a:gd name="T54" fmla="*/ 339 w 420"/>
                <a:gd name="T55" fmla="*/ 154 h 197"/>
                <a:gd name="T56" fmla="*/ 360 w 420"/>
                <a:gd name="T57" fmla="*/ 144 h 197"/>
                <a:gd name="T58" fmla="*/ 372 w 420"/>
                <a:gd name="T59" fmla="*/ 125 h 197"/>
                <a:gd name="T60" fmla="*/ 370 w 420"/>
                <a:gd name="T61" fmla="*/ 99 h 197"/>
                <a:gd name="T62" fmla="*/ 360 w 420"/>
                <a:gd name="T63" fmla="*/ 78 h 197"/>
                <a:gd name="T64" fmla="*/ 346 w 420"/>
                <a:gd name="T65" fmla="*/ 59 h 197"/>
                <a:gd name="T66" fmla="*/ 322 w 420"/>
                <a:gd name="T67" fmla="*/ 47 h 197"/>
                <a:gd name="T68" fmla="*/ 292 w 420"/>
                <a:gd name="T69" fmla="*/ 54 h 197"/>
                <a:gd name="T70" fmla="*/ 268 w 420"/>
                <a:gd name="T71" fmla="*/ 76 h 197"/>
                <a:gd name="T72" fmla="*/ 249 w 420"/>
                <a:gd name="T73" fmla="*/ 102 h 197"/>
                <a:gd name="T74" fmla="*/ 194 w 420"/>
                <a:gd name="T75" fmla="*/ 109 h 197"/>
                <a:gd name="T76" fmla="*/ 178 w 420"/>
                <a:gd name="T77" fmla="*/ 102 h 197"/>
                <a:gd name="T78" fmla="*/ 145 w 420"/>
                <a:gd name="T79" fmla="*/ 90 h 197"/>
                <a:gd name="T80" fmla="*/ 104 w 420"/>
                <a:gd name="T81" fmla="*/ 87 h 197"/>
                <a:gd name="T82" fmla="*/ 69 w 420"/>
                <a:gd name="T83" fmla="*/ 99 h 197"/>
                <a:gd name="T84" fmla="*/ 52 w 420"/>
                <a:gd name="T85" fmla="*/ 118 h 197"/>
                <a:gd name="T86" fmla="*/ 0 w 420"/>
                <a:gd name="T87" fmla="*/ 140 h 19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0"/>
                <a:gd name="T133" fmla="*/ 0 h 197"/>
                <a:gd name="T134" fmla="*/ 420 w 420"/>
                <a:gd name="T135" fmla="*/ 197 h 19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0" h="197">
                  <a:moveTo>
                    <a:pt x="0" y="140"/>
                  </a:moveTo>
                  <a:lnTo>
                    <a:pt x="0" y="137"/>
                  </a:lnTo>
                  <a:lnTo>
                    <a:pt x="0" y="135"/>
                  </a:lnTo>
                  <a:lnTo>
                    <a:pt x="0" y="125"/>
                  </a:lnTo>
                  <a:lnTo>
                    <a:pt x="0" y="118"/>
                  </a:lnTo>
                  <a:lnTo>
                    <a:pt x="2" y="109"/>
                  </a:lnTo>
                  <a:lnTo>
                    <a:pt x="7" y="99"/>
                  </a:lnTo>
                  <a:lnTo>
                    <a:pt x="12" y="87"/>
                  </a:lnTo>
                  <a:lnTo>
                    <a:pt x="21" y="78"/>
                  </a:lnTo>
                  <a:lnTo>
                    <a:pt x="24" y="73"/>
                  </a:lnTo>
                  <a:lnTo>
                    <a:pt x="31" y="66"/>
                  </a:lnTo>
                  <a:lnTo>
                    <a:pt x="38" y="64"/>
                  </a:lnTo>
                  <a:lnTo>
                    <a:pt x="45" y="59"/>
                  </a:lnTo>
                  <a:lnTo>
                    <a:pt x="52" y="57"/>
                  </a:lnTo>
                  <a:lnTo>
                    <a:pt x="62" y="54"/>
                  </a:lnTo>
                  <a:lnTo>
                    <a:pt x="71" y="52"/>
                  </a:lnTo>
                  <a:lnTo>
                    <a:pt x="83" y="52"/>
                  </a:lnTo>
                  <a:lnTo>
                    <a:pt x="88" y="49"/>
                  </a:lnTo>
                  <a:lnTo>
                    <a:pt x="95" y="47"/>
                  </a:lnTo>
                  <a:lnTo>
                    <a:pt x="99" y="47"/>
                  </a:lnTo>
                  <a:lnTo>
                    <a:pt x="107" y="47"/>
                  </a:lnTo>
                  <a:lnTo>
                    <a:pt x="114" y="47"/>
                  </a:lnTo>
                  <a:lnTo>
                    <a:pt x="121" y="47"/>
                  </a:lnTo>
                  <a:lnTo>
                    <a:pt x="128" y="49"/>
                  </a:lnTo>
                  <a:lnTo>
                    <a:pt x="137" y="52"/>
                  </a:lnTo>
                  <a:lnTo>
                    <a:pt x="145" y="52"/>
                  </a:lnTo>
                  <a:lnTo>
                    <a:pt x="152" y="52"/>
                  </a:lnTo>
                  <a:lnTo>
                    <a:pt x="161" y="54"/>
                  </a:lnTo>
                  <a:lnTo>
                    <a:pt x="171" y="57"/>
                  </a:lnTo>
                  <a:lnTo>
                    <a:pt x="180" y="59"/>
                  </a:lnTo>
                  <a:lnTo>
                    <a:pt x="190" y="61"/>
                  </a:lnTo>
                  <a:lnTo>
                    <a:pt x="201" y="64"/>
                  </a:lnTo>
                  <a:lnTo>
                    <a:pt x="211" y="68"/>
                  </a:lnTo>
                  <a:lnTo>
                    <a:pt x="211" y="66"/>
                  </a:lnTo>
                  <a:lnTo>
                    <a:pt x="216" y="61"/>
                  </a:lnTo>
                  <a:lnTo>
                    <a:pt x="223" y="54"/>
                  </a:lnTo>
                  <a:lnTo>
                    <a:pt x="230" y="47"/>
                  </a:lnTo>
                  <a:lnTo>
                    <a:pt x="239" y="38"/>
                  </a:lnTo>
                  <a:lnTo>
                    <a:pt x="251" y="28"/>
                  </a:lnTo>
                  <a:lnTo>
                    <a:pt x="256" y="23"/>
                  </a:lnTo>
                  <a:lnTo>
                    <a:pt x="265" y="19"/>
                  </a:lnTo>
                  <a:lnTo>
                    <a:pt x="273" y="16"/>
                  </a:lnTo>
                  <a:lnTo>
                    <a:pt x="280" y="14"/>
                  </a:lnTo>
                  <a:lnTo>
                    <a:pt x="287" y="9"/>
                  </a:lnTo>
                  <a:lnTo>
                    <a:pt x="294" y="4"/>
                  </a:lnTo>
                  <a:lnTo>
                    <a:pt x="301" y="2"/>
                  </a:lnTo>
                  <a:lnTo>
                    <a:pt x="308" y="2"/>
                  </a:lnTo>
                  <a:lnTo>
                    <a:pt x="315" y="0"/>
                  </a:lnTo>
                  <a:lnTo>
                    <a:pt x="325" y="0"/>
                  </a:lnTo>
                  <a:lnTo>
                    <a:pt x="332" y="0"/>
                  </a:lnTo>
                  <a:lnTo>
                    <a:pt x="341" y="2"/>
                  </a:lnTo>
                  <a:lnTo>
                    <a:pt x="348" y="4"/>
                  </a:lnTo>
                  <a:lnTo>
                    <a:pt x="356" y="7"/>
                  </a:lnTo>
                  <a:lnTo>
                    <a:pt x="363" y="11"/>
                  </a:lnTo>
                  <a:lnTo>
                    <a:pt x="372" y="19"/>
                  </a:lnTo>
                  <a:lnTo>
                    <a:pt x="379" y="26"/>
                  </a:lnTo>
                  <a:lnTo>
                    <a:pt x="386" y="35"/>
                  </a:lnTo>
                  <a:lnTo>
                    <a:pt x="396" y="45"/>
                  </a:lnTo>
                  <a:lnTo>
                    <a:pt x="403" y="59"/>
                  </a:lnTo>
                  <a:lnTo>
                    <a:pt x="408" y="71"/>
                  </a:lnTo>
                  <a:lnTo>
                    <a:pt x="413" y="80"/>
                  </a:lnTo>
                  <a:lnTo>
                    <a:pt x="415" y="92"/>
                  </a:lnTo>
                  <a:lnTo>
                    <a:pt x="420" y="102"/>
                  </a:lnTo>
                  <a:lnTo>
                    <a:pt x="420" y="111"/>
                  </a:lnTo>
                  <a:lnTo>
                    <a:pt x="420" y="118"/>
                  </a:lnTo>
                  <a:lnTo>
                    <a:pt x="420" y="125"/>
                  </a:lnTo>
                  <a:lnTo>
                    <a:pt x="420" y="135"/>
                  </a:lnTo>
                  <a:lnTo>
                    <a:pt x="415" y="147"/>
                  </a:lnTo>
                  <a:lnTo>
                    <a:pt x="405" y="159"/>
                  </a:lnTo>
                  <a:lnTo>
                    <a:pt x="396" y="168"/>
                  </a:lnTo>
                  <a:lnTo>
                    <a:pt x="386" y="178"/>
                  </a:lnTo>
                  <a:lnTo>
                    <a:pt x="375" y="182"/>
                  </a:lnTo>
                  <a:lnTo>
                    <a:pt x="363" y="187"/>
                  </a:lnTo>
                  <a:lnTo>
                    <a:pt x="351" y="189"/>
                  </a:lnTo>
                  <a:lnTo>
                    <a:pt x="339" y="192"/>
                  </a:lnTo>
                  <a:lnTo>
                    <a:pt x="330" y="194"/>
                  </a:lnTo>
                  <a:lnTo>
                    <a:pt x="322" y="194"/>
                  </a:lnTo>
                  <a:lnTo>
                    <a:pt x="318" y="194"/>
                  </a:lnTo>
                  <a:lnTo>
                    <a:pt x="318" y="197"/>
                  </a:lnTo>
                  <a:lnTo>
                    <a:pt x="313" y="159"/>
                  </a:lnTo>
                  <a:lnTo>
                    <a:pt x="315" y="159"/>
                  </a:lnTo>
                  <a:lnTo>
                    <a:pt x="327" y="159"/>
                  </a:lnTo>
                  <a:lnTo>
                    <a:pt x="332" y="156"/>
                  </a:lnTo>
                  <a:lnTo>
                    <a:pt x="339" y="154"/>
                  </a:lnTo>
                  <a:lnTo>
                    <a:pt x="348" y="151"/>
                  </a:lnTo>
                  <a:lnTo>
                    <a:pt x="356" y="149"/>
                  </a:lnTo>
                  <a:lnTo>
                    <a:pt x="360" y="144"/>
                  </a:lnTo>
                  <a:lnTo>
                    <a:pt x="367" y="140"/>
                  </a:lnTo>
                  <a:lnTo>
                    <a:pt x="370" y="132"/>
                  </a:lnTo>
                  <a:lnTo>
                    <a:pt x="372" y="125"/>
                  </a:lnTo>
                  <a:lnTo>
                    <a:pt x="372" y="116"/>
                  </a:lnTo>
                  <a:lnTo>
                    <a:pt x="372" y="104"/>
                  </a:lnTo>
                  <a:lnTo>
                    <a:pt x="370" y="99"/>
                  </a:lnTo>
                  <a:lnTo>
                    <a:pt x="367" y="92"/>
                  </a:lnTo>
                  <a:lnTo>
                    <a:pt x="363" y="85"/>
                  </a:lnTo>
                  <a:lnTo>
                    <a:pt x="360" y="78"/>
                  </a:lnTo>
                  <a:lnTo>
                    <a:pt x="356" y="71"/>
                  </a:lnTo>
                  <a:lnTo>
                    <a:pt x="351" y="64"/>
                  </a:lnTo>
                  <a:lnTo>
                    <a:pt x="346" y="59"/>
                  </a:lnTo>
                  <a:lnTo>
                    <a:pt x="341" y="54"/>
                  </a:lnTo>
                  <a:lnTo>
                    <a:pt x="332" y="47"/>
                  </a:lnTo>
                  <a:lnTo>
                    <a:pt x="322" y="47"/>
                  </a:lnTo>
                  <a:lnTo>
                    <a:pt x="313" y="45"/>
                  </a:lnTo>
                  <a:lnTo>
                    <a:pt x="301" y="49"/>
                  </a:lnTo>
                  <a:lnTo>
                    <a:pt x="292" y="54"/>
                  </a:lnTo>
                  <a:lnTo>
                    <a:pt x="284" y="61"/>
                  </a:lnTo>
                  <a:lnTo>
                    <a:pt x="275" y="66"/>
                  </a:lnTo>
                  <a:lnTo>
                    <a:pt x="268" y="76"/>
                  </a:lnTo>
                  <a:lnTo>
                    <a:pt x="261" y="83"/>
                  </a:lnTo>
                  <a:lnTo>
                    <a:pt x="256" y="90"/>
                  </a:lnTo>
                  <a:lnTo>
                    <a:pt x="249" y="102"/>
                  </a:lnTo>
                  <a:lnTo>
                    <a:pt x="247" y="106"/>
                  </a:lnTo>
                  <a:lnTo>
                    <a:pt x="197" y="111"/>
                  </a:lnTo>
                  <a:lnTo>
                    <a:pt x="194" y="109"/>
                  </a:lnTo>
                  <a:lnTo>
                    <a:pt x="192" y="106"/>
                  </a:lnTo>
                  <a:lnTo>
                    <a:pt x="185" y="104"/>
                  </a:lnTo>
                  <a:lnTo>
                    <a:pt x="178" y="102"/>
                  </a:lnTo>
                  <a:lnTo>
                    <a:pt x="166" y="97"/>
                  </a:lnTo>
                  <a:lnTo>
                    <a:pt x="156" y="94"/>
                  </a:lnTo>
                  <a:lnTo>
                    <a:pt x="145" y="90"/>
                  </a:lnTo>
                  <a:lnTo>
                    <a:pt x="130" y="90"/>
                  </a:lnTo>
                  <a:lnTo>
                    <a:pt x="118" y="87"/>
                  </a:lnTo>
                  <a:lnTo>
                    <a:pt x="104" y="87"/>
                  </a:lnTo>
                  <a:lnTo>
                    <a:pt x="92" y="87"/>
                  </a:lnTo>
                  <a:lnTo>
                    <a:pt x="80" y="94"/>
                  </a:lnTo>
                  <a:lnTo>
                    <a:pt x="69" y="99"/>
                  </a:lnTo>
                  <a:lnTo>
                    <a:pt x="62" y="106"/>
                  </a:lnTo>
                  <a:lnTo>
                    <a:pt x="57" y="113"/>
                  </a:lnTo>
                  <a:lnTo>
                    <a:pt x="52" y="118"/>
                  </a:lnTo>
                  <a:lnTo>
                    <a:pt x="50" y="125"/>
                  </a:lnTo>
                  <a:lnTo>
                    <a:pt x="47" y="135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37" name="Freeform 272"/>
            <p:cNvSpPr>
              <a:spLocks/>
            </p:cNvSpPr>
            <p:nvPr/>
          </p:nvSpPr>
          <p:spPr bwMode="auto">
            <a:xfrm>
              <a:off x="1321" y="1450"/>
              <a:ext cx="768" cy="119"/>
            </a:xfrm>
            <a:custGeom>
              <a:avLst/>
              <a:gdLst>
                <a:gd name="T0" fmla="*/ 0 w 768"/>
                <a:gd name="T1" fmla="*/ 78 h 119"/>
                <a:gd name="T2" fmla="*/ 756 w 768"/>
                <a:gd name="T3" fmla="*/ 0 h 119"/>
                <a:gd name="T4" fmla="*/ 768 w 768"/>
                <a:gd name="T5" fmla="*/ 55 h 119"/>
                <a:gd name="T6" fmla="*/ 19 w 768"/>
                <a:gd name="T7" fmla="*/ 119 h 119"/>
                <a:gd name="T8" fmla="*/ 0 w 768"/>
                <a:gd name="T9" fmla="*/ 78 h 119"/>
                <a:gd name="T10" fmla="*/ 0 w 768"/>
                <a:gd name="T11" fmla="*/ 78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8"/>
                <a:gd name="T19" fmla="*/ 0 h 119"/>
                <a:gd name="T20" fmla="*/ 768 w 76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8" h="119">
                  <a:moveTo>
                    <a:pt x="0" y="78"/>
                  </a:moveTo>
                  <a:lnTo>
                    <a:pt x="756" y="0"/>
                  </a:lnTo>
                  <a:lnTo>
                    <a:pt x="768" y="55"/>
                  </a:lnTo>
                  <a:lnTo>
                    <a:pt x="19" y="119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38" name="Freeform 273"/>
            <p:cNvSpPr>
              <a:spLocks/>
            </p:cNvSpPr>
            <p:nvPr/>
          </p:nvSpPr>
          <p:spPr bwMode="auto">
            <a:xfrm>
              <a:off x="1413" y="1191"/>
              <a:ext cx="598" cy="354"/>
            </a:xfrm>
            <a:custGeom>
              <a:avLst/>
              <a:gdLst>
                <a:gd name="T0" fmla="*/ 67 w 598"/>
                <a:gd name="T1" fmla="*/ 337 h 354"/>
                <a:gd name="T2" fmla="*/ 62 w 598"/>
                <a:gd name="T3" fmla="*/ 79 h 354"/>
                <a:gd name="T4" fmla="*/ 539 w 598"/>
                <a:gd name="T5" fmla="*/ 48 h 354"/>
                <a:gd name="T6" fmla="*/ 546 w 598"/>
                <a:gd name="T7" fmla="*/ 292 h 354"/>
                <a:gd name="T8" fmla="*/ 598 w 598"/>
                <a:gd name="T9" fmla="*/ 290 h 354"/>
                <a:gd name="T10" fmla="*/ 586 w 598"/>
                <a:gd name="T11" fmla="*/ 0 h 354"/>
                <a:gd name="T12" fmla="*/ 0 w 598"/>
                <a:gd name="T13" fmla="*/ 43 h 354"/>
                <a:gd name="T14" fmla="*/ 24 w 598"/>
                <a:gd name="T15" fmla="*/ 354 h 354"/>
                <a:gd name="T16" fmla="*/ 67 w 598"/>
                <a:gd name="T17" fmla="*/ 337 h 354"/>
                <a:gd name="T18" fmla="*/ 67 w 598"/>
                <a:gd name="T19" fmla="*/ 337 h 3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8"/>
                <a:gd name="T31" fmla="*/ 0 h 354"/>
                <a:gd name="T32" fmla="*/ 598 w 598"/>
                <a:gd name="T33" fmla="*/ 354 h 3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8" h="354">
                  <a:moveTo>
                    <a:pt x="67" y="337"/>
                  </a:moveTo>
                  <a:lnTo>
                    <a:pt x="62" y="79"/>
                  </a:lnTo>
                  <a:lnTo>
                    <a:pt x="539" y="48"/>
                  </a:lnTo>
                  <a:lnTo>
                    <a:pt x="546" y="292"/>
                  </a:lnTo>
                  <a:lnTo>
                    <a:pt x="598" y="290"/>
                  </a:lnTo>
                  <a:lnTo>
                    <a:pt x="586" y="0"/>
                  </a:lnTo>
                  <a:lnTo>
                    <a:pt x="0" y="43"/>
                  </a:lnTo>
                  <a:lnTo>
                    <a:pt x="24" y="354"/>
                  </a:lnTo>
                  <a:lnTo>
                    <a:pt x="67" y="3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39" name="Freeform 274"/>
            <p:cNvSpPr>
              <a:spLocks/>
            </p:cNvSpPr>
            <p:nvPr/>
          </p:nvSpPr>
          <p:spPr bwMode="auto">
            <a:xfrm>
              <a:off x="1546" y="1317"/>
              <a:ext cx="57" cy="211"/>
            </a:xfrm>
            <a:custGeom>
              <a:avLst/>
              <a:gdLst>
                <a:gd name="T0" fmla="*/ 10 w 57"/>
                <a:gd name="T1" fmla="*/ 0 h 211"/>
                <a:gd name="T2" fmla="*/ 0 w 57"/>
                <a:gd name="T3" fmla="*/ 211 h 211"/>
                <a:gd name="T4" fmla="*/ 43 w 57"/>
                <a:gd name="T5" fmla="*/ 211 h 211"/>
                <a:gd name="T6" fmla="*/ 57 w 57"/>
                <a:gd name="T7" fmla="*/ 2 h 211"/>
                <a:gd name="T8" fmla="*/ 10 w 57"/>
                <a:gd name="T9" fmla="*/ 0 h 211"/>
                <a:gd name="T10" fmla="*/ 10 w 57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211"/>
                <a:gd name="T20" fmla="*/ 57 w 57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211">
                  <a:moveTo>
                    <a:pt x="10" y="0"/>
                  </a:moveTo>
                  <a:lnTo>
                    <a:pt x="0" y="211"/>
                  </a:lnTo>
                  <a:lnTo>
                    <a:pt x="43" y="211"/>
                  </a:lnTo>
                  <a:lnTo>
                    <a:pt x="5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40" name="Freeform 275"/>
            <p:cNvSpPr>
              <a:spLocks/>
            </p:cNvSpPr>
            <p:nvPr/>
          </p:nvSpPr>
          <p:spPr bwMode="auto">
            <a:xfrm>
              <a:off x="1684" y="1343"/>
              <a:ext cx="69" cy="176"/>
            </a:xfrm>
            <a:custGeom>
              <a:avLst/>
              <a:gdLst>
                <a:gd name="T0" fmla="*/ 16 w 69"/>
                <a:gd name="T1" fmla="*/ 0 h 176"/>
                <a:gd name="T2" fmla="*/ 0 w 69"/>
                <a:gd name="T3" fmla="*/ 176 h 176"/>
                <a:gd name="T4" fmla="*/ 54 w 69"/>
                <a:gd name="T5" fmla="*/ 164 h 176"/>
                <a:gd name="T6" fmla="*/ 69 w 69"/>
                <a:gd name="T7" fmla="*/ 12 h 176"/>
                <a:gd name="T8" fmla="*/ 16 w 69"/>
                <a:gd name="T9" fmla="*/ 0 h 176"/>
                <a:gd name="T10" fmla="*/ 16 w 69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"/>
                <a:gd name="T19" fmla="*/ 0 h 176"/>
                <a:gd name="T20" fmla="*/ 69 w 69"/>
                <a:gd name="T21" fmla="*/ 176 h 1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" h="176">
                  <a:moveTo>
                    <a:pt x="16" y="0"/>
                  </a:moveTo>
                  <a:lnTo>
                    <a:pt x="0" y="176"/>
                  </a:lnTo>
                  <a:lnTo>
                    <a:pt x="54" y="164"/>
                  </a:lnTo>
                  <a:lnTo>
                    <a:pt x="69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41" name="Freeform 276"/>
            <p:cNvSpPr>
              <a:spLocks/>
            </p:cNvSpPr>
            <p:nvPr/>
          </p:nvSpPr>
          <p:spPr bwMode="auto">
            <a:xfrm>
              <a:off x="1838" y="1308"/>
              <a:ext cx="88" cy="187"/>
            </a:xfrm>
            <a:custGeom>
              <a:avLst/>
              <a:gdLst>
                <a:gd name="T0" fmla="*/ 0 w 88"/>
                <a:gd name="T1" fmla="*/ 16 h 187"/>
                <a:gd name="T2" fmla="*/ 28 w 88"/>
                <a:gd name="T3" fmla="*/ 187 h 187"/>
                <a:gd name="T4" fmla="*/ 88 w 88"/>
                <a:gd name="T5" fmla="*/ 180 h 187"/>
                <a:gd name="T6" fmla="*/ 50 w 88"/>
                <a:gd name="T7" fmla="*/ 0 h 187"/>
                <a:gd name="T8" fmla="*/ 0 w 88"/>
                <a:gd name="T9" fmla="*/ 16 h 187"/>
                <a:gd name="T10" fmla="*/ 0 w 88"/>
                <a:gd name="T11" fmla="*/ 16 h 1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187"/>
                <a:gd name="T20" fmla="*/ 88 w 88"/>
                <a:gd name="T21" fmla="*/ 187 h 1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187">
                  <a:moveTo>
                    <a:pt x="0" y="16"/>
                  </a:moveTo>
                  <a:lnTo>
                    <a:pt x="28" y="187"/>
                  </a:lnTo>
                  <a:lnTo>
                    <a:pt x="88" y="180"/>
                  </a:lnTo>
                  <a:lnTo>
                    <a:pt x="5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42" name="Freeform 277"/>
            <p:cNvSpPr>
              <a:spLocks/>
            </p:cNvSpPr>
            <p:nvPr/>
          </p:nvSpPr>
          <p:spPr bwMode="auto">
            <a:xfrm>
              <a:off x="1447" y="1215"/>
              <a:ext cx="543" cy="161"/>
            </a:xfrm>
            <a:custGeom>
              <a:avLst/>
              <a:gdLst>
                <a:gd name="T0" fmla="*/ 26 w 543"/>
                <a:gd name="T1" fmla="*/ 36 h 161"/>
                <a:gd name="T2" fmla="*/ 40 w 543"/>
                <a:gd name="T3" fmla="*/ 45 h 161"/>
                <a:gd name="T4" fmla="*/ 57 w 543"/>
                <a:gd name="T5" fmla="*/ 55 h 161"/>
                <a:gd name="T6" fmla="*/ 78 w 543"/>
                <a:gd name="T7" fmla="*/ 67 h 161"/>
                <a:gd name="T8" fmla="*/ 97 w 543"/>
                <a:gd name="T9" fmla="*/ 76 h 161"/>
                <a:gd name="T10" fmla="*/ 109 w 543"/>
                <a:gd name="T11" fmla="*/ 81 h 161"/>
                <a:gd name="T12" fmla="*/ 125 w 543"/>
                <a:gd name="T13" fmla="*/ 85 h 161"/>
                <a:gd name="T14" fmla="*/ 140 w 543"/>
                <a:gd name="T15" fmla="*/ 93 h 161"/>
                <a:gd name="T16" fmla="*/ 156 w 543"/>
                <a:gd name="T17" fmla="*/ 97 h 161"/>
                <a:gd name="T18" fmla="*/ 173 w 543"/>
                <a:gd name="T19" fmla="*/ 102 h 161"/>
                <a:gd name="T20" fmla="*/ 189 w 543"/>
                <a:gd name="T21" fmla="*/ 104 h 161"/>
                <a:gd name="T22" fmla="*/ 208 w 543"/>
                <a:gd name="T23" fmla="*/ 107 h 161"/>
                <a:gd name="T24" fmla="*/ 227 w 543"/>
                <a:gd name="T25" fmla="*/ 109 h 161"/>
                <a:gd name="T26" fmla="*/ 246 w 543"/>
                <a:gd name="T27" fmla="*/ 112 h 161"/>
                <a:gd name="T28" fmla="*/ 265 w 543"/>
                <a:gd name="T29" fmla="*/ 112 h 161"/>
                <a:gd name="T30" fmla="*/ 284 w 543"/>
                <a:gd name="T31" fmla="*/ 109 h 161"/>
                <a:gd name="T32" fmla="*/ 306 w 543"/>
                <a:gd name="T33" fmla="*/ 107 h 161"/>
                <a:gd name="T34" fmla="*/ 327 w 543"/>
                <a:gd name="T35" fmla="*/ 104 h 161"/>
                <a:gd name="T36" fmla="*/ 348 w 543"/>
                <a:gd name="T37" fmla="*/ 100 h 161"/>
                <a:gd name="T38" fmla="*/ 367 w 543"/>
                <a:gd name="T39" fmla="*/ 93 h 161"/>
                <a:gd name="T40" fmla="*/ 389 w 543"/>
                <a:gd name="T41" fmla="*/ 83 h 161"/>
                <a:gd name="T42" fmla="*/ 410 w 543"/>
                <a:gd name="T43" fmla="*/ 74 h 161"/>
                <a:gd name="T44" fmla="*/ 431 w 543"/>
                <a:gd name="T45" fmla="*/ 59 h 161"/>
                <a:gd name="T46" fmla="*/ 450 w 543"/>
                <a:gd name="T47" fmla="*/ 45 h 161"/>
                <a:gd name="T48" fmla="*/ 469 w 543"/>
                <a:gd name="T49" fmla="*/ 26 h 161"/>
                <a:gd name="T50" fmla="*/ 491 w 543"/>
                <a:gd name="T51" fmla="*/ 10 h 161"/>
                <a:gd name="T52" fmla="*/ 543 w 543"/>
                <a:gd name="T53" fmla="*/ 48 h 161"/>
                <a:gd name="T54" fmla="*/ 531 w 543"/>
                <a:gd name="T55" fmla="*/ 57 h 161"/>
                <a:gd name="T56" fmla="*/ 517 w 543"/>
                <a:gd name="T57" fmla="*/ 67 h 161"/>
                <a:gd name="T58" fmla="*/ 500 w 543"/>
                <a:gd name="T59" fmla="*/ 81 h 161"/>
                <a:gd name="T60" fmla="*/ 476 w 543"/>
                <a:gd name="T61" fmla="*/ 95 h 161"/>
                <a:gd name="T62" fmla="*/ 448 w 543"/>
                <a:gd name="T63" fmla="*/ 112 h 161"/>
                <a:gd name="T64" fmla="*/ 434 w 543"/>
                <a:gd name="T65" fmla="*/ 119 h 161"/>
                <a:gd name="T66" fmla="*/ 417 w 543"/>
                <a:gd name="T67" fmla="*/ 126 h 161"/>
                <a:gd name="T68" fmla="*/ 400 w 543"/>
                <a:gd name="T69" fmla="*/ 135 h 161"/>
                <a:gd name="T70" fmla="*/ 384 w 543"/>
                <a:gd name="T71" fmla="*/ 142 h 161"/>
                <a:gd name="T72" fmla="*/ 362 w 543"/>
                <a:gd name="T73" fmla="*/ 147 h 161"/>
                <a:gd name="T74" fmla="*/ 343 w 543"/>
                <a:gd name="T75" fmla="*/ 152 h 161"/>
                <a:gd name="T76" fmla="*/ 325 w 543"/>
                <a:gd name="T77" fmla="*/ 157 h 161"/>
                <a:gd name="T78" fmla="*/ 303 w 543"/>
                <a:gd name="T79" fmla="*/ 159 h 161"/>
                <a:gd name="T80" fmla="*/ 279 w 543"/>
                <a:gd name="T81" fmla="*/ 159 h 161"/>
                <a:gd name="T82" fmla="*/ 256 w 543"/>
                <a:gd name="T83" fmla="*/ 161 h 161"/>
                <a:gd name="T84" fmla="*/ 232 w 543"/>
                <a:gd name="T85" fmla="*/ 159 h 161"/>
                <a:gd name="T86" fmla="*/ 211 w 543"/>
                <a:gd name="T87" fmla="*/ 159 h 161"/>
                <a:gd name="T88" fmla="*/ 185 w 543"/>
                <a:gd name="T89" fmla="*/ 154 h 161"/>
                <a:gd name="T90" fmla="*/ 161 w 543"/>
                <a:gd name="T91" fmla="*/ 147 h 161"/>
                <a:gd name="T92" fmla="*/ 135 w 543"/>
                <a:gd name="T93" fmla="*/ 138 h 161"/>
                <a:gd name="T94" fmla="*/ 109 w 543"/>
                <a:gd name="T95" fmla="*/ 128 h 161"/>
                <a:gd name="T96" fmla="*/ 80 w 543"/>
                <a:gd name="T97" fmla="*/ 116 h 161"/>
                <a:gd name="T98" fmla="*/ 54 w 543"/>
                <a:gd name="T99" fmla="*/ 102 h 161"/>
                <a:gd name="T100" fmla="*/ 28 w 543"/>
                <a:gd name="T101" fmla="*/ 85 h 161"/>
                <a:gd name="T102" fmla="*/ 0 w 543"/>
                <a:gd name="T103" fmla="*/ 67 h 161"/>
                <a:gd name="T104" fmla="*/ 23 w 543"/>
                <a:gd name="T105" fmla="*/ 33 h 16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3"/>
                <a:gd name="T160" fmla="*/ 0 h 161"/>
                <a:gd name="T161" fmla="*/ 543 w 543"/>
                <a:gd name="T162" fmla="*/ 161 h 16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3" h="161">
                  <a:moveTo>
                    <a:pt x="23" y="33"/>
                  </a:moveTo>
                  <a:lnTo>
                    <a:pt x="26" y="36"/>
                  </a:lnTo>
                  <a:lnTo>
                    <a:pt x="35" y="40"/>
                  </a:lnTo>
                  <a:lnTo>
                    <a:pt x="40" y="45"/>
                  </a:lnTo>
                  <a:lnTo>
                    <a:pt x="49" y="50"/>
                  </a:lnTo>
                  <a:lnTo>
                    <a:pt x="57" y="55"/>
                  </a:lnTo>
                  <a:lnTo>
                    <a:pt x="68" y="62"/>
                  </a:lnTo>
                  <a:lnTo>
                    <a:pt x="78" y="67"/>
                  </a:lnTo>
                  <a:lnTo>
                    <a:pt x="90" y="74"/>
                  </a:lnTo>
                  <a:lnTo>
                    <a:pt x="97" y="76"/>
                  </a:lnTo>
                  <a:lnTo>
                    <a:pt x="102" y="78"/>
                  </a:lnTo>
                  <a:lnTo>
                    <a:pt x="109" y="81"/>
                  </a:lnTo>
                  <a:lnTo>
                    <a:pt x="118" y="83"/>
                  </a:lnTo>
                  <a:lnTo>
                    <a:pt x="125" y="85"/>
                  </a:lnTo>
                  <a:lnTo>
                    <a:pt x="132" y="88"/>
                  </a:lnTo>
                  <a:lnTo>
                    <a:pt x="140" y="93"/>
                  </a:lnTo>
                  <a:lnTo>
                    <a:pt x="147" y="95"/>
                  </a:lnTo>
                  <a:lnTo>
                    <a:pt x="156" y="97"/>
                  </a:lnTo>
                  <a:lnTo>
                    <a:pt x="163" y="100"/>
                  </a:lnTo>
                  <a:lnTo>
                    <a:pt x="173" y="102"/>
                  </a:lnTo>
                  <a:lnTo>
                    <a:pt x="182" y="104"/>
                  </a:lnTo>
                  <a:lnTo>
                    <a:pt x="189" y="104"/>
                  </a:lnTo>
                  <a:lnTo>
                    <a:pt x="199" y="107"/>
                  </a:lnTo>
                  <a:lnTo>
                    <a:pt x="208" y="107"/>
                  </a:lnTo>
                  <a:lnTo>
                    <a:pt x="218" y="109"/>
                  </a:lnTo>
                  <a:lnTo>
                    <a:pt x="227" y="109"/>
                  </a:lnTo>
                  <a:lnTo>
                    <a:pt x="237" y="109"/>
                  </a:lnTo>
                  <a:lnTo>
                    <a:pt x="246" y="112"/>
                  </a:lnTo>
                  <a:lnTo>
                    <a:pt x="256" y="114"/>
                  </a:lnTo>
                  <a:lnTo>
                    <a:pt x="265" y="112"/>
                  </a:lnTo>
                  <a:lnTo>
                    <a:pt x="275" y="112"/>
                  </a:lnTo>
                  <a:lnTo>
                    <a:pt x="284" y="109"/>
                  </a:lnTo>
                  <a:lnTo>
                    <a:pt x="296" y="109"/>
                  </a:lnTo>
                  <a:lnTo>
                    <a:pt x="306" y="107"/>
                  </a:lnTo>
                  <a:lnTo>
                    <a:pt x="315" y="107"/>
                  </a:lnTo>
                  <a:lnTo>
                    <a:pt x="327" y="104"/>
                  </a:lnTo>
                  <a:lnTo>
                    <a:pt x="336" y="102"/>
                  </a:lnTo>
                  <a:lnTo>
                    <a:pt x="348" y="100"/>
                  </a:lnTo>
                  <a:lnTo>
                    <a:pt x="358" y="95"/>
                  </a:lnTo>
                  <a:lnTo>
                    <a:pt x="367" y="93"/>
                  </a:lnTo>
                  <a:lnTo>
                    <a:pt x="379" y="88"/>
                  </a:lnTo>
                  <a:lnTo>
                    <a:pt x="389" y="83"/>
                  </a:lnTo>
                  <a:lnTo>
                    <a:pt x="398" y="78"/>
                  </a:lnTo>
                  <a:lnTo>
                    <a:pt x="410" y="74"/>
                  </a:lnTo>
                  <a:lnTo>
                    <a:pt x="419" y="67"/>
                  </a:lnTo>
                  <a:lnTo>
                    <a:pt x="431" y="59"/>
                  </a:lnTo>
                  <a:lnTo>
                    <a:pt x="441" y="52"/>
                  </a:lnTo>
                  <a:lnTo>
                    <a:pt x="450" y="45"/>
                  </a:lnTo>
                  <a:lnTo>
                    <a:pt x="460" y="38"/>
                  </a:lnTo>
                  <a:lnTo>
                    <a:pt x="469" y="26"/>
                  </a:lnTo>
                  <a:lnTo>
                    <a:pt x="481" y="19"/>
                  </a:lnTo>
                  <a:lnTo>
                    <a:pt x="491" y="10"/>
                  </a:lnTo>
                  <a:lnTo>
                    <a:pt x="502" y="0"/>
                  </a:lnTo>
                  <a:lnTo>
                    <a:pt x="543" y="48"/>
                  </a:lnTo>
                  <a:lnTo>
                    <a:pt x="540" y="50"/>
                  </a:lnTo>
                  <a:lnTo>
                    <a:pt x="531" y="57"/>
                  </a:lnTo>
                  <a:lnTo>
                    <a:pt x="524" y="59"/>
                  </a:lnTo>
                  <a:lnTo>
                    <a:pt x="517" y="67"/>
                  </a:lnTo>
                  <a:lnTo>
                    <a:pt x="507" y="74"/>
                  </a:lnTo>
                  <a:lnTo>
                    <a:pt x="500" y="81"/>
                  </a:lnTo>
                  <a:lnTo>
                    <a:pt x="486" y="88"/>
                  </a:lnTo>
                  <a:lnTo>
                    <a:pt x="476" y="95"/>
                  </a:lnTo>
                  <a:lnTo>
                    <a:pt x="462" y="102"/>
                  </a:lnTo>
                  <a:lnTo>
                    <a:pt x="448" y="112"/>
                  </a:lnTo>
                  <a:lnTo>
                    <a:pt x="441" y="116"/>
                  </a:lnTo>
                  <a:lnTo>
                    <a:pt x="434" y="119"/>
                  </a:lnTo>
                  <a:lnTo>
                    <a:pt x="424" y="123"/>
                  </a:lnTo>
                  <a:lnTo>
                    <a:pt x="417" y="126"/>
                  </a:lnTo>
                  <a:lnTo>
                    <a:pt x="410" y="131"/>
                  </a:lnTo>
                  <a:lnTo>
                    <a:pt x="400" y="135"/>
                  </a:lnTo>
                  <a:lnTo>
                    <a:pt x="391" y="138"/>
                  </a:lnTo>
                  <a:lnTo>
                    <a:pt x="384" y="142"/>
                  </a:lnTo>
                  <a:lnTo>
                    <a:pt x="374" y="142"/>
                  </a:lnTo>
                  <a:lnTo>
                    <a:pt x="362" y="147"/>
                  </a:lnTo>
                  <a:lnTo>
                    <a:pt x="353" y="147"/>
                  </a:lnTo>
                  <a:lnTo>
                    <a:pt x="343" y="152"/>
                  </a:lnTo>
                  <a:lnTo>
                    <a:pt x="334" y="154"/>
                  </a:lnTo>
                  <a:lnTo>
                    <a:pt x="325" y="157"/>
                  </a:lnTo>
                  <a:lnTo>
                    <a:pt x="313" y="157"/>
                  </a:lnTo>
                  <a:lnTo>
                    <a:pt x="303" y="159"/>
                  </a:lnTo>
                  <a:lnTo>
                    <a:pt x="291" y="159"/>
                  </a:lnTo>
                  <a:lnTo>
                    <a:pt x="279" y="159"/>
                  </a:lnTo>
                  <a:lnTo>
                    <a:pt x="268" y="159"/>
                  </a:lnTo>
                  <a:lnTo>
                    <a:pt x="256" y="161"/>
                  </a:lnTo>
                  <a:lnTo>
                    <a:pt x="244" y="159"/>
                  </a:lnTo>
                  <a:lnTo>
                    <a:pt x="232" y="159"/>
                  </a:lnTo>
                  <a:lnTo>
                    <a:pt x="223" y="159"/>
                  </a:lnTo>
                  <a:lnTo>
                    <a:pt x="211" y="159"/>
                  </a:lnTo>
                  <a:lnTo>
                    <a:pt x="196" y="157"/>
                  </a:lnTo>
                  <a:lnTo>
                    <a:pt x="185" y="154"/>
                  </a:lnTo>
                  <a:lnTo>
                    <a:pt x="170" y="150"/>
                  </a:lnTo>
                  <a:lnTo>
                    <a:pt x="161" y="147"/>
                  </a:lnTo>
                  <a:lnTo>
                    <a:pt x="147" y="142"/>
                  </a:lnTo>
                  <a:lnTo>
                    <a:pt x="135" y="138"/>
                  </a:lnTo>
                  <a:lnTo>
                    <a:pt x="121" y="133"/>
                  </a:lnTo>
                  <a:lnTo>
                    <a:pt x="109" y="128"/>
                  </a:lnTo>
                  <a:lnTo>
                    <a:pt x="94" y="123"/>
                  </a:lnTo>
                  <a:lnTo>
                    <a:pt x="80" y="116"/>
                  </a:lnTo>
                  <a:lnTo>
                    <a:pt x="68" y="109"/>
                  </a:lnTo>
                  <a:lnTo>
                    <a:pt x="54" y="102"/>
                  </a:lnTo>
                  <a:lnTo>
                    <a:pt x="40" y="95"/>
                  </a:lnTo>
                  <a:lnTo>
                    <a:pt x="28" y="85"/>
                  </a:lnTo>
                  <a:lnTo>
                    <a:pt x="11" y="76"/>
                  </a:lnTo>
                  <a:lnTo>
                    <a:pt x="0" y="67"/>
                  </a:lnTo>
                  <a:lnTo>
                    <a:pt x="2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43" name="Freeform 278"/>
            <p:cNvSpPr>
              <a:spLocks/>
            </p:cNvSpPr>
            <p:nvPr/>
          </p:nvSpPr>
          <p:spPr bwMode="auto">
            <a:xfrm>
              <a:off x="1179" y="676"/>
              <a:ext cx="282" cy="347"/>
            </a:xfrm>
            <a:custGeom>
              <a:avLst/>
              <a:gdLst>
                <a:gd name="T0" fmla="*/ 0 w 282"/>
                <a:gd name="T1" fmla="*/ 22 h 347"/>
                <a:gd name="T2" fmla="*/ 9 w 282"/>
                <a:gd name="T3" fmla="*/ 24 h 347"/>
                <a:gd name="T4" fmla="*/ 21 w 282"/>
                <a:gd name="T5" fmla="*/ 31 h 347"/>
                <a:gd name="T6" fmla="*/ 35 w 282"/>
                <a:gd name="T7" fmla="*/ 38 h 347"/>
                <a:gd name="T8" fmla="*/ 52 w 282"/>
                <a:gd name="T9" fmla="*/ 50 h 347"/>
                <a:gd name="T10" fmla="*/ 71 w 282"/>
                <a:gd name="T11" fmla="*/ 62 h 347"/>
                <a:gd name="T12" fmla="*/ 90 w 282"/>
                <a:gd name="T13" fmla="*/ 79 h 347"/>
                <a:gd name="T14" fmla="*/ 111 w 282"/>
                <a:gd name="T15" fmla="*/ 98 h 347"/>
                <a:gd name="T16" fmla="*/ 132 w 282"/>
                <a:gd name="T17" fmla="*/ 119 h 347"/>
                <a:gd name="T18" fmla="*/ 151 w 282"/>
                <a:gd name="T19" fmla="*/ 143 h 347"/>
                <a:gd name="T20" fmla="*/ 166 w 282"/>
                <a:gd name="T21" fmla="*/ 164 h 347"/>
                <a:gd name="T22" fmla="*/ 177 w 282"/>
                <a:gd name="T23" fmla="*/ 181 h 347"/>
                <a:gd name="T24" fmla="*/ 185 w 282"/>
                <a:gd name="T25" fmla="*/ 197 h 347"/>
                <a:gd name="T26" fmla="*/ 194 w 282"/>
                <a:gd name="T27" fmla="*/ 212 h 347"/>
                <a:gd name="T28" fmla="*/ 204 w 282"/>
                <a:gd name="T29" fmla="*/ 228 h 347"/>
                <a:gd name="T30" fmla="*/ 211 w 282"/>
                <a:gd name="T31" fmla="*/ 247 h 347"/>
                <a:gd name="T32" fmla="*/ 218 w 282"/>
                <a:gd name="T33" fmla="*/ 269 h 347"/>
                <a:gd name="T34" fmla="*/ 225 w 282"/>
                <a:gd name="T35" fmla="*/ 290 h 347"/>
                <a:gd name="T36" fmla="*/ 232 w 282"/>
                <a:gd name="T37" fmla="*/ 311 h 347"/>
                <a:gd name="T38" fmla="*/ 237 w 282"/>
                <a:gd name="T39" fmla="*/ 335 h 347"/>
                <a:gd name="T40" fmla="*/ 282 w 282"/>
                <a:gd name="T41" fmla="*/ 314 h 347"/>
                <a:gd name="T42" fmla="*/ 279 w 282"/>
                <a:gd name="T43" fmla="*/ 304 h 347"/>
                <a:gd name="T44" fmla="*/ 277 w 282"/>
                <a:gd name="T45" fmla="*/ 292 h 347"/>
                <a:gd name="T46" fmla="*/ 275 w 282"/>
                <a:gd name="T47" fmla="*/ 278 h 347"/>
                <a:gd name="T48" fmla="*/ 270 w 282"/>
                <a:gd name="T49" fmla="*/ 259 h 347"/>
                <a:gd name="T50" fmla="*/ 263 w 282"/>
                <a:gd name="T51" fmla="*/ 238 h 347"/>
                <a:gd name="T52" fmla="*/ 256 w 282"/>
                <a:gd name="T53" fmla="*/ 216 h 347"/>
                <a:gd name="T54" fmla="*/ 246 w 282"/>
                <a:gd name="T55" fmla="*/ 190 h 347"/>
                <a:gd name="T56" fmla="*/ 232 w 282"/>
                <a:gd name="T57" fmla="*/ 164 h 347"/>
                <a:gd name="T58" fmla="*/ 218 w 282"/>
                <a:gd name="T59" fmla="*/ 138 h 347"/>
                <a:gd name="T60" fmla="*/ 199 w 282"/>
                <a:gd name="T61" fmla="*/ 112 h 347"/>
                <a:gd name="T62" fmla="*/ 177 w 282"/>
                <a:gd name="T63" fmla="*/ 88 h 347"/>
                <a:gd name="T64" fmla="*/ 151 w 282"/>
                <a:gd name="T65" fmla="*/ 62 h 347"/>
                <a:gd name="T66" fmla="*/ 135 w 282"/>
                <a:gd name="T67" fmla="*/ 50 h 347"/>
                <a:gd name="T68" fmla="*/ 121 w 282"/>
                <a:gd name="T69" fmla="*/ 41 h 347"/>
                <a:gd name="T70" fmla="*/ 106 w 282"/>
                <a:gd name="T71" fmla="*/ 29 h 347"/>
                <a:gd name="T72" fmla="*/ 90 w 282"/>
                <a:gd name="T73" fmla="*/ 19 h 347"/>
                <a:gd name="T74" fmla="*/ 71 w 282"/>
                <a:gd name="T75" fmla="*/ 10 h 347"/>
                <a:gd name="T76" fmla="*/ 52 w 282"/>
                <a:gd name="T77" fmla="*/ 0 h 347"/>
                <a:gd name="T78" fmla="*/ 0 w 282"/>
                <a:gd name="T79" fmla="*/ 22 h 34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82"/>
                <a:gd name="T121" fmla="*/ 0 h 347"/>
                <a:gd name="T122" fmla="*/ 282 w 282"/>
                <a:gd name="T123" fmla="*/ 347 h 34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82" h="347">
                  <a:moveTo>
                    <a:pt x="0" y="22"/>
                  </a:moveTo>
                  <a:lnTo>
                    <a:pt x="0" y="22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14" y="26"/>
                  </a:lnTo>
                  <a:lnTo>
                    <a:pt x="21" y="31"/>
                  </a:lnTo>
                  <a:lnTo>
                    <a:pt x="28" y="36"/>
                  </a:lnTo>
                  <a:lnTo>
                    <a:pt x="35" y="38"/>
                  </a:lnTo>
                  <a:lnTo>
                    <a:pt x="45" y="43"/>
                  </a:lnTo>
                  <a:lnTo>
                    <a:pt x="52" y="50"/>
                  </a:lnTo>
                  <a:lnTo>
                    <a:pt x="61" y="55"/>
                  </a:lnTo>
                  <a:lnTo>
                    <a:pt x="71" y="62"/>
                  </a:lnTo>
                  <a:lnTo>
                    <a:pt x="80" y="69"/>
                  </a:lnTo>
                  <a:lnTo>
                    <a:pt x="90" y="79"/>
                  </a:lnTo>
                  <a:lnTo>
                    <a:pt x="102" y="88"/>
                  </a:lnTo>
                  <a:lnTo>
                    <a:pt x="111" y="98"/>
                  </a:lnTo>
                  <a:lnTo>
                    <a:pt x="121" y="107"/>
                  </a:lnTo>
                  <a:lnTo>
                    <a:pt x="132" y="119"/>
                  </a:lnTo>
                  <a:lnTo>
                    <a:pt x="142" y="131"/>
                  </a:lnTo>
                  <a:lnTo>
                    <a:pt x="151" y="143"/>
                  </a:lnTo>
                  <a:lnTo>
                    <a:pt x="161" y="157"/>
                  </a:lnTo>
                  <a:lnTo>
                    <a:pt x="166" y="164"/>
                  </a:lnTo>
                  <a:lnTo>
                    <a:pt x="173" y="171"/>
                  </a:lnTo>
                  <a:lnTo>
                    <a:pt x="177" y="181"/>
                  </a:lnTo>
                  <a:lnTo>
                    <a:pt x="182" y="188"/>
                  </a:lnTo>
                  <a:lnTo>
                    <a:pt x="185" y="197"/>
                  </a:lnTo>
                  <a:lnTo>
                    <a:pt x="192" y="204"/>
                  </a:lnTo>
                  <a:lnTo>
                    <a:pt x="194" y="212"/>
                  </a:lnTo>
                  <a:lnTo>
                    <a:pt x="199" y="221"/>
                  </a:lnTo>
                  <a:lnTo>
                    <a:pt x="204" y="228"/>
                  </a:lnTo>
                  <a:lnTo>
                    <a:pt x="206" y="240"/>
                  </a:lnTo>
                  <a:lnTo>
                    <a:pt x="211" y="247"/>
                  </a:lnTo>
                  <a:lnTo>
                    <a:pt x="215" y="259"/>
                  </a:lnTo>
                  <a:lnTo>
                    <a:pt x="218" y="269"/>
                  </a:lnTo>
                  <a:lnTo>
                    <a:pt x="223" y="278"/>
                  </a:lnTo>
                  <a:lnTo>
                    <a:pt x="225" y="290"/>
                  </a:lnTo>
                  <a:lnTo>
                    <a:pt x="227" y="302"/>
                  </a:lnTo>
                  <a:lnTo>
                    <a:pt x="232" y="311"/>
                  </a:lnTo>
                  <a:lnTo>
                    <a:pt x="234" y="323"/>
                  </a:lnTo>
                  <a:lnTo>
                    <a:pt x="237" y="335"/>
                  </a:lnTo>
                  <a:lnTo>
                    <a:pt x="239" y="347"/>
                  </a:lnTo>
                  <a:lnTo>
                    <a:pt x="282" y="314"/>
                  </a:lnTo>
                  <a:lnTo>
                    <a:pt x="279" y="311"/>
                  </a:lnTo>
                  <a:lnTo>
                    <a:pt x="279" y="304"/>
                  </a:lnTo>
                  <a:lnTo>
                    <a:pt x="279" y="299"/>
                  </a:lnTo>
                  <a:lnTo>
                    <a:pt x="277" y="292"/>
                  </a:lnTo>
                  <a:lnTo>
                    <a:pt x="277" y="285"/>
                  </a:lnTo>
                  <a:lnTo>
                    <a:pt x="275" y="278"/>
                  </a:lnTo>
                  <a:lnTo>
                    <a:pt x="272" y="269"/>
                  </a:lnTo>
                  <a:lnTo>
                    <a:pt x="270" y="259"/>
                  </a:lnTo>
                  <a:lnTo>
                    <a:pt x="265" y="247"/>
                  </a:lnTo>
                  <a:lnTo>
                    <a:pt x="263" y="238"/>
                  </a:lnTo>
                  <a:lnTo>
                    <a:pt x="258" y="226"/>
                  </a:lnTo>
                  <a:lnTo>
                    <a:pt x="256" y="216"/>
                  </a:lnTo>
                  <a:lnTo>
                    <a:pt x="249" y="202"/>
                  </a:lnTo>
                  <a:lnTo>
                    <a:pt x="246" y="190"/>
                  </a:lnTo>
                  <a:lnTo>
                    <a:pt x="239" y="178"/>
                  </a:lnTo>
                  <a:lnTo>
                    <a:pt x="232" y="164"/>
                  </a:lnTo>
                  <a:lnTo>
                    <a:pt x="225" y="150"/>
                  </a:lnTo>
                  <a:lnTo>
                    <a:pt x="218" y="138"/>
                  </a:lnTo>
                  <a:lnTo>
                    <a:pt x="206" y="124"/>
                  </a:lnTo>
                  <a:lnTo>
                    <a:pt x="199" y="112"/>
                  </a:lnTo>
                  <a:lnTo>
                    <a:pt x="187" y="100"/>
                  </a:lnTo>
                  <a:lnTo>
                    <a:pt x="177" y="88"/>
                  </a:lnTo>
                  <a:lnTo>
                    <a:pt x="163" y="74"/>
                  </a:lnTo>
                  <a:lnTo>
                    <a:pt x="151" y="62"/>
                  </a:lnTo>
                  <a:lnTo>
                    <a:pt x="142" y="55"/>
                  </a:lnTo>
                  <a:lnTo>
                    <a:pt x="135" y="50"/>
                  </a:lnTo>
                  <a:lnTo>
                    <a:pt x="128" y="43"/>
                  </a:lnTo>
                  <a:lnTo>
                    <a:pt x="121" y="41"/>
                  </a:lnTo>
                  <a:lnTo>
                    <a:pt x="113" y="34"/>
                  </a:lnTo>
                  <a:lnTo>
                    <a:pt x="106" y="29"/>
                  </a:lnTo>
                  <a:lnTo>
                    <a:pt x="97" y="22"/>
                  </a:lnTo>
                  <a:lnTo>
                    <a:pt x="90" y="19"/>
                  </a:lnTo>
                  <a:lnTo>
                    <a:pt x="78" y="15"/>
                  </a:lnTo>
                  <a:lnTo>
                    <a:pt x="71" y="10"/>
                  </a:lnTo>
                  <a:lnTo>
                    <a:pt x="61" y="5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44" name="Freeform 279"/>
            <p:cNvSpPr>
              <a:spLocks/>
            </p:cNvSpPr>
            <p:nvPr/>
          </p:nvSpPr>
          <p:spPr bwMode="auto">
            <a:xfrm>
              <a:off x="1181" y="774"/>
              <a:ext cx="1150" cy="818"/>
            </a:xfrm>
            <a:custGeom>
              <a:avLst/>
              <a:gdLst>
                <a:gd name="T0" fmla="*/ 43 w 1150"/>
                <a:gd name="T1" fmla="*/ 804 h 818"/>
                <a:gd name="T2" fmla="*/ 43 w 1150"/>
                <a:gd name="T3" fmla="*/ 764 h 818"/>
                <a:gd name="T4" fmla="*/ 45 w 1150"/>
                <a:gd name="T5" fmla="*/ 731 h 818"/>
                <a:gd name="T6" fmla="*/ 50 w 1150"/>
                <a:gd name="T7" fmla="*/ 693 h 818"/>
                <a:gd name="T8" fmla="*/ 57 w 1150"/>
                <a:gd name="T9" fmla="*/ 648 h 818"/>
                <a:gd name="T10" fmla="*/ 66 w 1150"/>
                <a:gd name="T11" fmla="*/ 602 h 818"/>
                <a:gd name="T12" fmla="*/ 78 w 1150"/>
                <a:gd name="T13" fmla="*/ 553 h 818"/>
                <a:gd name="T14" fmla="*/ 95 w 1150"/>
                <a:gd name="T15" fmla="*/ 500 h 818"/>
                <a:gd name="T16" fmla="*/ 119 w 1150"/>
                <a:gd name="T17" fmla="*/ 451 h 818"/>
                <a:gd name="T18" fmla="*/ 145 w 1150"/>
                <a:gd name="T19" fmla="*/ 398 h 818"/>
                <a:gd name="T20" fmla="*/ 178 w 1150"/>
                <a:gd name="T21" fmla="*/ 351 h 818"/>
                <a:gd name="T22" fmla="*/ 216 w 1150"/>
                <a:gd name="T23" fmla="*/ 303 h 818"/>
                <a:gd name="T24" fmla="*/ 261 w 1150"/>
                <a:gd name="T25" fmla="*/ 261 h 818"/>
                <a:gd name="T26" fmla="*/ 315 w 1150"/>
                <a:gd name="T27" fmla="*/ 225 h 818"/>
                <a:gd name="T28" fmla="*/ 363 w 1150"/>
                <a:gd name="T29" fmla="*/ 199 h 818"/>
                <a:gd name="T30" fmla="*/ 398 w 1150"/>
                <a:gd name="T31" fmla="*/ 180 h 818"/>
                <a:gd name="T32" fmla="*/ 429 w 1150"/>
                <a:gd name="T33" fmla="*/ 163 h 818"/>
                <a:gd name="T34" fmla="*/ 462 w 1150"/>
                <a:gd name="T35" fmla="*/ 149 h 818"/>
                <a:gd name="T36" fmla="*/ 498 w 1150"/>
                <a:gd name="T37" fmla="*/ 135 h 818"/>
                <a:gd name="T38" fmla="*/ 543 w 1150"/>
                <a:gd name="T39" fmla="*/ 121 h 818"/>
                <a:gd name="T40" fmla="*/ 591 w 1150"/>
                <a:gd name="T41" fmla="*/ 104 h 818"/>
                <a:gd name="T42" fmla="*/ 645 w 1150"/>
                <a:gd name="T43" fmla="*/ 90 h 818"/>
                <a:gd name="T44" fmla="*/ 704 w 1150"/>
                <a:gd name="T45" fmla="*/ 73 h 818"/>
                <a:gd name="T46" fmla="*/ 768 w 1150"/>
                <a:gd name="T47" fmla="*/ 64 h 818"/>
                <a:gd name="T48" fmla="*/ 835 w 1150"/>
                <a:gd name="T49" fmla="*/ 52 h 818"/>
                <a:gd name="T50" fmla="*/ 911 w 1150"/>
                <a:gd name="T51" fmla="*/ 42 h 818"/>
                <a:gd name="T52" fmla="*/ 987 w 1150"/>
                <a:gd name="T53" fmla="*/ 40 h 818"/>
                <a:gd name="T54" fmla="*/ 1070 w 1150"/>
                <a:gd name="T55" fmla="*/ 38 h 818"/>
                <a:gd name="T56" fmla="*/ 1150 w 1150"/>
                <a:gd name="T57" fmla="*/ 2 h 818"/>
                <a:gd name="T58" fmla="*/ 1124 w 1150"/>
                <a:gd name="T59" fmla="*/ 0 h 818"/>
                <a:gd name="T60" fmla="*/ 1093 w 1150"/>
                <a:gd name="T61" fmla="*/ 0 h 818"/>
                <a:gd name="T62" fmla="*/ 1053 w 1150"/>
                <a:gd name="T63" fmla="*/ 0 h 818"/>
                <a:gd name="T64" fmla="*/ 1006 w 1150"/>
                <a:gd name="T65" fmla="*/ 0 h 818"/>
                <a:gd name="T66" fmla="*/ 951 w 1150"/>
                <a:gd name="T67" fmla="*/ 2 h 818"/>
                <a:gd name="T68" fmla="*/ 889 w 1150"/>
                <a:gd name="T69" fmla="*/ 4 h 818"/>
                <a:gd name="T70" fmla="*/ 823 w 1150"/>
                <a:gd name="T71" fmla="*/ 12 h 818"/>
                <a:gd name="T72" fmla="*/ 752 w 1150"/>
                <a:gd name="T73" fmla="*/ 21 h 818"/>
                <a:gd name="T74" fmla="*/ 678 w 1150"/>
                <a:gd name="T75" fmla="*/ 33 h 818"/>
                <a:gd name="T76" fmla="*/ 602 w 1150"/>
                <a:gd name="T77" fmla="*/ 49 h 818"/>
                <a:gd name="T78" fmla="*/ 529 w 1150"/>
                <a:gd name="T79" fmla="*/ 71 h 818"/>
                <a:gd name="T80" fmla="*/ 453 w 1150"/>
                <a:gd name="T81" fmla="*/ 97 h 818"/>
                <a:gd name="T82" fmla="*/ 384 w 1150"/>
                <a:gd name="T83" fmla="*/ 130 h 818"/>
                <a:gd name="T84" fmla="*/ 315 w 1150"/>
                <a:gd name="T85" fmla="*/ 166 h 818"/>
                <a:gd name="T86" fmla="*/ 251 w 1150"/>
                <a:gd name="T87" fmla="*/ 211 h 818"/>
                <a:gd name="T88" fmla="*/ 223 w 1150"/>
                <a:gd name="T89" fmla="*/ 230 h 818"/>
                <a:gd name="T90" fmla="*/ 185 w 1150"/>
                <a:gd name="T91" fmla="*/ 263 h 818"/>
                <a:gd name="T92" fmla="*/ 149 w 1150"/>
                <a:gd name="T93" fmla="*/ 299 h 818"/>
                <a:gd name="T94" fmla="*/ 126 w 1150"/>
                <a:gd name="T95" fmla="*/ 332 h 818"/>
                <a:gd name="T96" fmla="*/ 102 w 1150"/>
                <a:gd name="T97" fmla="*/ 367 h 818"/>
                <a:gd name="T98" fmla="*/ 76 w 1150"/>
                <a:gd name="T99" fmla="*/ 410 h 818"/>
                <a:gd name="T100" fmla="*/ 55 w 1150"/>
                <a:gd name="T101" fmla="*/ 455 h 818"/>
                <a:gd name="T102" fmla="*/ 33 w 1150"/>
                <a:gd name="T103" fmla="*/ 508 h 818"/>
                <a:gd name="T104" fmla="*/ 17 w 1150"/>
                <a:gd name="T105" fmla="*/ 567 h 818"/>
                <a:gd name="T106" fmla="*/ 7 w 1150"/>
                <a:gd name="T107" fmla="*/ 631 h 818"/>
                <a:gd name="T108" fmla="*/ 0 w 1150"/>
                <a:gd name="T109" fmla="*/ 702 h 818"/>
                <a:gd name="T110" fmla="*/ 0 w 1150"/>
                <a:gd name="T111" fmla="*/ 778 h 818"/>
                <a:gd name="T112" fmla="*/ 45 w 1150"/>
                <a:gd name="T113" fmla="*/ 816 h 81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50"/>
                <a:gd name="T172" fmla="*/ 0 h 818"/>
                <a:gd name="T173" fmla="*/ 1150 w 1150"/>
                <a:gd name="T174" fmla="*/ 818 h 81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50" h="818">
                  <a:moveTo>
                    <a:pt x="45" y="816"/>
                  </a:moveTo>
                  <a:lnTo>
                    <a:pt x="43" y="814"/>
                  </a:lnTo>
                  <a:lnTo>
                    <a:pt x="43" y="809"/>
                  </a:lnTo>
                  <a:lnTo>
                    <a:pt x="43" y="804"/>
                  </a:lnTo>
                  <a:lnTo>
                    <a:pt x="43" y="795"/>
                  </a:lnTo>
                  <a:lnTo>
                    <a:pt x="43" y="783"/>
                  </a:lnTo>
                  <a:lnTo>
                    <a:pt x="43" y="771"/>
                  </a:lnTo>
                  <a:lnTo>
                    <a:pt x="43" y="764"/>
                  </a:lnTo>
                  <a:lnTo>
                    <a:pt x="45" y="757"/>
                  </a:lnTo>
                  <a:lnTo>
                    <a:pt x="45" y="750"/>
                  </a:lnTo>
                  <a:lnTo>
                    <a:pt x="45" y="742"/>
                  </a:lnTo>
                  <a:lnTo>
                    <a:pt x="45" y="731"/>
                  </a:lnTo>
                  <a:lnTo>
                    <a:pt x="45" y="723"/>
                  </a:lnTo>
                  <a:lnTo>
                    <a:pt x="47" y="712"/>
                  </a:lnTo>
                  <a:lnTo>
                    <a:pt x="47" y="704"/>
                  </a:lnTo>
                  <a:lnTo>
                    <a:pt x="50" y="693"/>
                  </a:lnTo>
                  <a:lnTo>
                    <a:pt x="52" y="683"/>
                  </a:lnTo>
                  <a:lnTo>
                    <a:pt x="52" y="671"/>
                  </a:lnTo>
                  <a:lnTo>
                    <a:pt x="55" y="662"/>
                  </a:lnTo>
                  <a:lnTo>
                    <a:pt x="57" y="648"/>
                  </a:lnTo>
                  <a:lnTo>
                    <a:pt x="59" y="638"/>
                  </a:lnTo>
                  <a:lnTo>
                    <a:pt x="62" y="626"/>
                  </a:lnTo>
                  <a:lnTo>
                    <a:pt x="64" y="614"/>
                  </a:lnTo>
                  <a:lnTo>
                    <a:pt x="66" y="602"/>
                  </a:lnTo>
                  <a:lnTo>
                    <a:pt x="69" y="591"/>
                  </a:lnTo>
                  <a:lnTo>
                    <a:pt x="74" y="579"/>
                  </a:lnTo>
                  <a:lnTo>
                    <a:pt x="76" y="567"/>
                  </a:lnTo>
                  <a:lnTo>
                    <a:pt x="78" y="553"/>
                  </a:lnTo>
                  <a:lnTo>
                    <a:pt x="83" y="541"/>
                  </a:lnTo>
                  <a:lnTo>
                    <a:pt x="88" y="526"/>
                  </a:lnTo>
                  <a:lnTo>
                    <a:pt x="92" y="515"/>
                  </a:lnTo>
                  <a:lnTo>
                    <a:pt x="95" y="500"/>
                  </a:lnTo>
                  <a:lnTo>
                    <a:pt x="102" y="489"/>
                  </a:lnTo>
                  <a:lnTo>
                    <a:pt x="107" y="477"/>
                  </a:lnTo>
                  <a:lnTo>
                    <a:pt x="114" y="462"/>
                  </a:lnTo>
                  <a:lnTo>
                    <a:pt x="119" y="451"/>
                  </a:lnTo>
                  <a:lnTo>
                    <a:pt x="126" y="436"/>
                  </a:lnTo>
                  <a:lnTo>
                    <a:pt x="130" y="424"/>
                  </a:lnTo>
                  <a:lnTo>
                    <a:pt x="138" y="413"/>
                  </a:lnTo>
                  <a:lnTo>
                    <a:pt x="145" y="398"/>
                  </a:lnTo>
                  <a:lnTo>
                    <a:pt x="152" y="386"/>
                  </a:lnTo>
                  <a:lnTo>
                    <a:pt x="161" y="375"/>
                  </a:lnTo>
                  <a:lnTo>
                    <a:pt x="171" y="363"/>
                  </a:lnTo>
                  <a:lnTo>
                    <a:pt x="178" y="351"/>
                  </a:lnTo>
                  <a:lnTo>
                    <a:pt x="185" y="337"/>
                  </a:lnTo>
                  <a:lnTo>
                    <a:pt x="194" y="327"/>
                  </a:lnTo>
                  <a:lnTo>
                    <a:pt x="206" y="315"/>
                  </a:lnTo>
                  <a:lnTo>
                    <a:pt x="216" y="303"/>
                  </a:lnTo>
                  <a:lnTo>
                    <a:pt x="225" y="292"/>
                  </a:lnTo>
                  <a:lnTo>
                    <a:pt x="237" y="282"/>
                  </a:lnTo>
                  <a:lnTo>
                    <a:pt x="249" y="273"/>
                  </a:lnTo>
                  <a:lnTo>
                    <a:pt x="261" y="261"/>
                  </a:lnTo>
                  <a:lnTo>
                    <a:pt x="275" y="251"/>
                  </a:lnTo>
                  <a:lnTo>
                    <a:pt x="287" y="242"/>
                  </a:lnTo>
                  <a:lnTo>
                    <a:pt x="301" y="232"/>
                  </a:lnTo>
                  <a:lnTo>
                    <a:pt x="315" y="225"/>
                  </a:lnTo>
                  <a:lnTo>
                    <a:pt x="330" y="216"/>
                  </a:lnTo>
                  <a:lnTo>
                    <a:pt x="344" y="208"/>
                  </a:lnTo>
                  <a:lnTo>
                    <a:pt x="360" y="201"/>
                  </a:lnTo>
                  <a:lnTo>
                    <a:pt x="363" y="199"/>
                  </a:lnTo>
                  <a:lnTo>
                    <a:pt x="372" y="192"/>
                  </a:lnTo>
                  <a:lnTo>
                    <a:pt x="377" y="187"/>
                  </a:lnTo>
                  <a:lnTo>
                    <a:pt x="387" y="185"/>
                  </a:lnTo>
                  <a:lnTo>
                    <a:pt x="398" y="180"/>
                  </a:lnTo>
                  <a:lnTo>
                    <a:pt x="410" y="173"/>
                  </a:lnTo>
                  <a:lnTo>
                    <a:pt x="415" y="171"/>
                  </a:lnTo>
                  <a:lnTo>
                    <a:pt x="422" y="166"/>
                  </a:lnTo>
                  <a:lnTo>
                    <a:pt x="429" y="163"/>
                  </a:lnTo>
                  <a:lnTo>
                    <a:pt x="436" y="161"/>
                  </a:lnTo>
                  <a:lnTo>
                    <a:pt x="446" y="156"/>
                  </a:lnTo>
                  <a:lnTo>
                    <a:pt x="453" y="154"/>
                  </a:lnTo>
                  <a:lnTo>
                    <a:pt x="462" y="149"/>
                  </a:lnTo>
                  <a:lnTo>
                    <a:pt x="472" y="147"/>
                  </a:lnTo>
                  <a:lnTo>
                    <a:pt x="479" y="144"/>
                  </a:lnTo>
                  <a:lnTo>
                    <a:pt x="489" y="140"/>
                  </a:lnTo>
                  <a:lnTo>
                    <a:pt x="498" y="135"/>
                  </a:lnTo>
                  <a:lnTo>
                    <a:pt x="510" y="133"/>
                  </a:lnTo>
                  <a:lnTo>
                    <a:pt x="519" y="128"/>
                  </a:lnTo>
                  <a:lnTo>
                    <a:pt x="531" y="125"/>
                  </a:lnTo>
                  <a:lnTo>
                    <a:pt x="543" y="121"/>
                  </a:lnTo>
                  <a:lnTo>
                    <a:pt x="555" y="118"/>
                  </a:lnTo>
                  <a:lnTo>
                    <a:pt x="567" y="111"/>
                  </a:lnTo>
                  <a:lnTo>
                    <a:pt x="579" y="109"/>
                  </a:lnTo>
                  <a:lnTo>
                    <a:pt x="591" y="104"/>
                  </a:lnTo>
                  <a:lnTo>
                    <a:pt x="605" y="102"/>
                  </a:lnTo>
                  <a:lnTo>
                    <a:pt x="617" y="97"/>
                  </a:lnTo>
                  <a:lnTo>
                    <a:pt x="631" y="92"/>
                  </a:lnTo>
                  <a:lnTo>
                    <a:pt x="645" y="90"/>
                  </a:lnTo>
                  <a:lnTo>
                    <a:pt x="659" y="85"/>
                  </a:lnTo>
                  <a:lnTo>
                    <a:pt x="674" y="83"/>
                  </a:lnTo>
                  <a:lnTo>
                    <a:pt x="688" y="78"/>
                  </a:lnTo>
                  <a:lnTo>
                    <a:pt x="704" y="73"/>
                  </a:lnTo>
                  <a:lnTo>
                    <a:pt x="721" y="71"/>
                  </a:lnTo>
                  <a:lnTo>
                    <a:pt x="735" y="68"/>
                  </a:lnTo>
                  <a:lnTo>
                    <a:pt x="752" y="66"/>
                  </a:lnTo>
                  <a:lnTo>
                    <a:pt x="768" y="64"/>
                  </a:lnTo>
                  <a:lnTo>
                    <a:pt x="787" y="61"/>
                  </a:lnTo>
                  <a:lnTo>
                    <a:pt x="802" y="57"/>
                  </a:lnTo>
                  <a:lnTo>
                    <a:pt x="818" y="54"/>
                  </a:lnTo>
                  <a:lnTo>
                    <a:pt x="835" y="52"/>
                  </a:lnTo>
                  <a:lnTo>
                    <a:pt x="854" y="49"/>
                  </a:lnTo>
                  <a:lnTo>
                    <a:pt x="873" y="47"/>
                  </a:lnTo>
                  <a:lnTo>
                    <a:pt x="892" y="45"/>
                  </a:lnTo>
                  <a:lnTo>
                    <a:pt x="911" y="42"/>
                  </a:lnTo>
                  <a:lnTo>
                    <a:pt x="930" y="42"/>
                  </a:lnTo>
                  <a:lnTo>
                    <a:pt x="949" y="40"/>
                  </a:lnTo>
                  <a:lnTo>
                    <a:pt x="968" y="40"/>
                  </a:lnTo>
                  <a:lnTo>
                    <a:pt x="987" y="40"/>
                  </a:lnTo>
                  <a:lnTo>
                    <a:pt x="1008" y="40"/>
                  </a:lnTo>
                  <a:lnTo>
                    <a:pt x="1027" y="38"/>
                  </a:lnTo>
                  <a:lnTo>
                    <a:pt x="1048" y="38"/>
                  </a:lnTo>
                  <a:lnTo>
                    <a:pt x="1070" y="38"/>
                  </a:lnTo>
                  <a:lnTo>
                    <a:pt x="1093" y="40"/>
                  </a:lnTo>
                  <a:lnTo>
                    <a:pt x="1060" y="662"/>
                  </a:lnTo>
                  <a:lnTo>
                    <a:pt x="1117" y="655"/>
                  </a:lnTo>
                  <a:lnTo>
                    <a:pt x="1150" y="2"/>
                  </a:lnTo>
                  <a:lnTo>
                    <a:pt x="1148" y="0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24" y="0"/>
                  </a:lnTo>
                  <a:lnTo>
                    <a:pt x="1115" y="0"/>
                  </a:lnTo>
                  <a:lnTo>
                    <a:pt x="1108" y="0"/>
                  </a:lnTo>
                  <a:lnTo>
                    <a:pt x="1100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74" y="0"/>
                  </a:lnTo>
                  <a:lnTo>
                    <a:pt x="1065" y="0"/>
                  </a:lnTo>
                  <a:lnTo>
                    <a:pt x="1053" y="0"/>
                  </a:lnTo>
                  <a:lnTo>
                    <a:pt x="1041" y="0"/>
                  </a:lnTo>
                  <a:lnTo>
                    <a:pt x="1029" y="0"/>
                  </a:lnTo>
                  <a:lnTo>
                    <a:pt x="1017" y="0"/>
                  </a:lnTo>
                  <a:lnTo>
                    <a:pt x="1006" y="0"/>
                  </a:lnTo>
                  <a:lnTo>
                    <a:pt x="994" y="0"/>
                  </a:lnTo>
                  <a:lnTo>
                    <a:pt x="979" y="0"/>
                  </a:lnTo>
                  <a:lnTo>
                    <a:pt x="965" y="0"/>
                  </a:lnTo>
                  <a:lnTo>
                    <a:pt x="951" y="2"/>
                  </a:lnTo>
                  <a:lnTo>
                    <a:pt x="934" y="2"/>
                  </a:lnTo>
                  <a:lnTo>
                    <a:pt x="920" y="2"/>
                  </a:lnTo>
                  <a:lnTo>
                    <a:pt x="904" y="2"/>
                  </a:lnTo>
                  <a:lnTo>
                    <a:pt x="889" y="4"/>
                  </a:lnTo>
                  <a:lnTo>
                    <a:pt x="873" y="4"/>
                  </a:lnTo>
                  <a:lnTo>
                    <a:pt x="856" y="7"/>
                  </a:lnTo>
                  <a:lnTo>
                    <a:pt x="840" y="9"/>
                  </a:lnTo>
                  <a:lnTo>
                    <a:pt x="823" y="12"/>
                  </a:lnTo>
                  <a:lnTo>
                    <a:pt x="804" y="14"/>
                  </a:lnTo>
                  <a:lnTo>
                    <a:pt x="787" y="16"/>
                  </a:lnTo>
                  <a:lnTo>
                    <a:pt x="768" y="16"/>
                  </a:lnTo>
                  <a:lnTo>
                    <a:pt x="752" y="21"/>
                  </a:lnTo>
                  <a:lnTo>
                    <a:pt x="733" y="21"/>
                  </a:lnTo>
                  <a:lnTo>
                    <a:pt x="714" y="26"/>
                  </a:lnTo>
                  <a:lnTo>
                    <a:pt x="697" y="28"/>
                  </a:lnTo>
                  <a:lnTo>
                    <a:pt x="678" y="33"/>
                  </a:lnTo>
                  <a:lnTo>
                    <a:pt x="659" y="38"/>
                  </a:lnTo>
                  <a:lnTo>
                    <a:pt x="640" y="40"/>
                  </a:lnTo>
                  <a:lnTo>
                    <a:pt x="621" y="45"/>
                  </a:lnTo>
                  <a:lnTo>
                    <a:pt x="602" y="49"/>
                  </a:lnTo>
                  <a:lnTo>
                    <a:pt x="583" y="52"/>
                  </a:lnTo>
                  <a:lnTo>
                    <a:pt x="564" y="59"/>
                  </a:lnTo>
                  <a:lnTo>
                    <a:pt x="548" y="64"/>
                  </a:lnTo>
                  <a:lnTo>
                    <a:pt x="529" y="71"/>
                  </a:lnTo>
                  <a:lnTo>
                    <a:pt x="510" y="78"/>
                  </a:lnTo>
                  <a:lnTo>
                    <a:pt x="491" y="83"/>
                  </a:lnTo>
                  <a:lnTo>
                    <a:pt x="472" y="90"/>
                  </a:lnTo>
                  <a:lnTo>
                    <a:pt x="453" y="97"/>
                  </a:lnTo>
                  <a:lnTo>
                    <a:pt x="434" y="104"/>
                  </a:lnTo>
                  <a:lnTo>
                    <a:pt x="417" y="111"/>
                  </a:lnTo>
                  <a:lnTo>
                    <a:pt x="401" y="121"/>
                  </a:lnTo>
                  <a:lnTo>
                    <a:pt x="384" y="130"/>
                  </a:lnTo>
                  <a:lnTo>
                    <a:pt x="365" y="137"/>
                  </a:lnTo>
                  <a:lnTo>
                    <a:pt x="349" y="147"/>
                  </a:lnTo>
                  <a:lnTo>
                    <a:pt x="330" y="156"/>
                  </a:lnTo>
                  <a:lnTo>
                    <a:pt x="315" y="166"/>
                  </a:lnTo>
                  <a:lnTo>
                    <a:pt x="299" y="175"/>
                  </a:lnTo>
                  <a:lnTo>
                    <a:pt x="282" y="187"/>
                  </a:lnTo>
                  <a:lnTo>
                    <a:pt x="266" y="199"/>
                  </a:lnTo>
                  <a:lnTo>
                    <a:pt x="251" y="211"/>
                  </a:lnTo>
                  <a:lnTo>
                    <a:pt x="247" y="213"/>
                  </a:lnTo>
                  <a:lnTo>
                    <a:pt x="237" y="220"/>
                  </a:lnTo>
                  <a:lnTo>
                    <a:pt x="230" y="223"/>
                  </a:lnTo>
                  <a:lnTo>
                    <a:pt x="223" y="230"/>
                  </a:lnTo>
                  <a:lnTo>
                    <a:pt x="216" y="235"/>
                  </a:lnTo>
                  <a:lnTo>
                    <a:pt x="206" y="244"/>
                  </a:lnTo>
                  <a:lnTo>
                    <a:pt x="194" y="251"/>
                  </a:lnTo>
                  <a:lnTo>
                    <a:pt x="185" y="263"/>
                  </a:lnTo>
                  <a:lnTo>
                    <a:pt x="173" y="273"/>
                  </a:lnTo>
                  <a:lnTo>
                    <a:pt x="161" y="287"/>
                  </a:lnTo>
                  <a:lnTo>
                    <a:pt x="154" y="294"/>
                  </a:lnTo>
                  <a:lnTo>
                    <a:pt x="149" y="299"/>
                  </a:lnTo>
                  <a:lnTo>
                    <a:pt x="142" y="308"/>
                  </a:lnTo>
                  <a:lnTo>
                    <a:pt x="138" y="315"/>
                  </a:lnTo>
                  <a:lnTo>
                    <a:pt x="130" y="322"/>
                  </a:lnTo>
                  <a:lnTo>
                    <a:pt x="126" y="332"/>
                  </a:lnTo>
                  <a:lnTo>
                    <a:pt x="119" y="339"/>
                  </a:lnTo>
                  <a:lnTo>
                    <a:pt x="114" y="351"/>
                  </a:lnTo>
                  <a:lnTo>
                    <a:pt x="107" y="358"/>
                  </a:lnTo>
                  <a:lnTo>
                    <a:pt x="102" y="367"/>
                  </a:lnTo>
                  <a:lnTo>
                    <a:pt x="92" y="377"/>
                  </a:lnTo>
                  <a:lnTo>
                    <a:pt x="88" y="389"/>
                  </a:lnTo>
                  <a:lnTo>
                    <a:pt x="83" y="398"/>
                  </a:lnTo>
                  <a:lnTo>
                    <a:pt x="76" y="410"/>
                  </a:lnTo>
                  <a:lnTo>
                    <a:pt x="71" y="420"/>
                  </a:lnTo>
                  <a:lnTo>
                    <a:pt x="66" y="432"/>
                  </a:lnTo>
                  <a:lnTo>
                    <a:pt x="59" y="443"/>
                  </a:lnTo>
                  <a:lnTo>
                    <a:pt x="55" y="455"/>
                  </a:lnTo>
                  <a:lnTo>
                    <a:pt x="47" y="467"/>
                  </a:lnTo>
                  <a:lnTo>
                    <a:pt x="45" y="481"/>
                  </a:lnTo>
                  <a:lnTo>
                    <a:pt x="38" y="493"/>
                  </a:lnTo>
                  <a:lnTo>
                    <a:pt x="33" y="508"/>
                  </a:lnTo>
                  <a:lnTo>
                    <a:pt x="31" y="522"/>
                  </a:lnTo>
                  <a:lnTo>
                    <a:pt x="26" y="538"/>
                  </a:lnTo>
                  <a:lnTo>
                    <a:pt x="21" y="550"/>
                  </a:lnTo>
                  <a:lnTo>
                    <a:pt x="17" y="567"/>
                  </a:lnTo>
                  <a:lnTo>
                    <a:pt x="14" y="581"/>
                  </a:lnTo>
                  <a:lnTo>
                    <a:pt x="12" y="598"/>
                  </a:lnTo>
                  <a:lnTo>
                    <a:pt x="7" y="614"/>
                  </a:lnTo>
                  <a:lnTo>
                    <a:pt x="7" y="631"/>
                  </a:lnTo>
                  <a:lnTo>
                    <a:pt x="5" y="648"/>
                  </a:lnTo>
                  <a:lnTo>
                    <a:pt x="2" y="667"/>
                  </a:lnTo>
                  <a:lnTo>
                    <a:pt x="0" y="683"/>
                  </a:lnTo>
                  <a:lnTo>
                    <a:pt x="0" y="702"/>
                  </a:lnTo>
                  <a:lnTo>
                    <a:pt x="0" y="721"/>
                  </a:lnTo>
                  <a:lnTo>
                    <a:pt x="0" y="740"/>
                  </a:lnTo>
                  <a:lnTo>
                    <a:pt x="0" y="757"/>
                  </a:lnTo>
                  <a:lnTo>
                    <a:pt x="0" y="778"/>
                  </a:lnTo>
                  <a:lnTo>
                    <a:pt x="0" y="797"/>
                  </a:lnTo>
                  <a:lnTo>
                    <a:pt x="2" y="818"/>
                  </a:lnTo>
                  <a:lnTo>
                    <a:pt x="45" y="8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45" name="Freeform 280"/>
            <p:cNvSpPr>
              <a:spLocks/>
            </p:cNvSpPr>
            <p:nvPr/>
          </p:nvSpPr>
          <p:spPr bwMode="auto">
            <a:xfrm>
              <a:off x="1207" y="1426"/>
              <a:ext cx="254" cy="62"/>
            </a:xfrm>
            <a:custGeom>
              <a:avLst/>
              <a:gdLst>
                <a:gd name="T0" fmla="*/ 14 w 254"/>
                <a:gd name="T1" fmla="*/ 19 h 62"/>
                <a:gd name="T2" fmla="*/ 249 w 254"/>
                <a:gd name="T3" fmla="*/ 0 h 62"/>
                <a:gd name="T4" fmla="*/ 254 w 254"/>
                <a:gd name="T5" fmla="*/ 43 h 62"/>
                <a:gd name="T6" fmla="*/ 0 w 254"/>
                <a:gd name="T7" fmla="*/ 62 h 62"/>
                <a:gd name="T8" fmla="*/ 14 w 254"/>
                <a:gd name="T9" fmla="*/ 19 h 62"/>
                <a:gd name="T10" fmla="*/ 14 w 254"/>
                <a:gd name="T11" fmla="*/ 19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4"/>
                <a:gd name="T19" fmla="*/ 0 h 62"/>
                <a:gd name="T20" fmla="*/ 254 w 254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4" h="62">
                  <a:moveTo>
                    <a:pt x="14" y="19"/>
                  </a:moveTo>
                  <a:lnTo>
                    <a:pt x="249" y="0"/>
                  </a:lnTo>
                  <a:lnTo>
                    <a:pt x="254" y="43"/>
                  </a:lnTo>
                  <a:lnTo>
                    <a:pt x="0" y="62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46" name="Freeform 281"/>
            <p:cNvSpPr>
              <a:spLocks/>
            </p:cNvSpPr>
            <p:nvPr/>
          </p:nvSpPr>
          <p:spPr bwMode="auto">
            <a:xfrm>
              <a:off x="1990" y="800"/>
              <a:ext cx="227" cy="593"/>
            </a:xfrm>
            <a:custGeom>
              <a:avLst/>
              <a:gdLst>
                <a:gd name="T0" fmla="*/ 0 w 227"/>
                <a:gd name="T1" fmla="*/ 543 h 593"/>
                <a:gd name="T2" fmla="*/ 156 w 227"/>
                <a:gd name="T3" fmla="*/ 519 h 593"/>
                <a:gd name="T4" fmla="*/ 180 w 227"/>
                <a:gd name="T5" fmla="*/ 2 h 593"/>
                <a:gd name="T6" fmla="*/ 227 w 227"/>
                <a:gd name="T7" fmla="*/ 0 h 593"/>
                <a:gd name="T8" fmla="*/ 197 w 227"/>
                <a:gd name="T9" fmla="*/ 565 h 593"/>
                <a:gd name="T10" fmla="*/ 0 w 227"/>
                <a:gd name="T11" fmla="*/ 593 h 593"/>
                <a:gd name="T12" fmla="*/ 0 w 227"/>
                <a:gd name="T13" fmla="*/ 543 h 593"/>
                <a:gd name="T14" fmla="*/ 0 w 227"/>
                <a:gd name="T15" fmla="*/ 543 h 5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593"/>
                <a:gd name="T26" fmla="*/ 227 w 227"/>
                <a:gd name="T27" fmla="*/ 593 h 59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593">
                  <a:moveTo>
                    <a:pt x="0" y="543"/>
                  </a:moveTo>
                  <a:lnTo>
                    <a:pt x="156" y="519"/>
                  </a:lnTo>
                  <a:lnTo>
                    <a:pt x="180" y="2"/>
                  </a:lnTo>
                  <a:lnTo>
                    <a:pt x="227" y="0"/>
                  </a:lnTo>
                  <a:lnTo>
                    <a:pt x="197" y="565"/>
                  </a:lnTo>
                  <a:lnTo>
                    <a:pt x="0" y="593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47" name="Freeform 282"/>
            <p:cNvSpPr>
              <a:spLocks/>
            </p:cNvSpPr>
            <p:nvPr/>
          </p:nvSpPr>
          <p:spPr bwMode="auto">
            <a:xfrm>
              <a:off x="2564" y="1403"/>
              <a:ext cx="419" cy="389"/>
            </a:xfrm>
            <a:custGeom>
              <a:avLst/>
              <a:gdLst>
                <a:gd name="T0" fmla="*/ 16 w 419"/>
                <a:gd name="T1" fmla="*/ 9 h 389"/>
                <a:gd name="T2" fmla="*/ 0 w 419"/>
                <a:gd name="T3" fmla="*/ 389 h 389"/>
                <a:gd name="T4" fmla="*/ 372 w 419"/>
                <a:gd name="T5" fmla="*/ 249 h 389"/>
                <a:gd name="T6" fmla="*/ 419 w 419"/>
                <a:gd name="T7" fmla="*/ 33 h 389"/>
                <a:gd name="T8" fmla="*/ 365 w 419"/>
                <a:gd name="T9" fmla="*/ 38 h 389"/>
                <a:gd name="T10" fmla="*/ 332 w 419"/>
                <a:gd name="T11" fmla="*/ 211 h 389"/>
                <a:gd name="T12" fmla="*/ 68 w 419"/>
                <a:gd name="T13" fmla="*/ 306 h 389"/>
                <a:gd name="T14" fmla="*/ 78 w 419"/>
                <a:gd name="T15" fmla="*/ 0 h 389"/>
                <a:gd name="T16" fmla="*/ 16 w 419"/>
                <a:gd name="T17" fmla="*/ 9 h 389"/>
                <a:gd name="T18" fmla="*/ 16 w 419"/>
                <a:gd name="T19" fmla="*/ 9 h 3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9"/>
                <a:gd name="T31" fmla="*/ 0 h 389"/>
                <a:gd name="T32" fmla="*/ 419 w 419"/>
                <a:gd name="T33" fmla="*/ 389 h 3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9" h="389">
                  <a:moveTo>
                    <a:pt x="16" y="9"/>
                  </a:moveTo>
                  <a:lnTo>
                    <a:pt x="0" y="389"/>
                  </a:lnTo>
                  <a:lnTo>
                    <a:pt x="372" y="249"/>
                  </a:lnTo>
                  <a:lnTo>
                    <a:pt x="419" y="33"/>
                  </a:lnTo>
                  <a:lnTo>
                    <a:pt x="365" y="38"/>
                  </a:lnTo>
                  <a:lnTo>
                    <a:pt x="332" y="211"/>
                  </a:lnTo>
                  <a:lnTo>
                    <a:pt x="68" y="306"/>
                  </a:lnTo>
                  <a:lnTo>
                    <a:pt x="78" y="0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48" name="Freeform 283"/>
            <p:cNvSpPr>
              <a:spLocks/>
            </p:cNvSpPr>
            <p:nvPr/>
          </p:nvSpPr>
          <p:spPr bwMode="auto">
            <a:xfrm>
              <a:off x="247" y="1920"/>
              <a:ext cx="2494" cy="365"/>
            </a:xfrm>
            <a:custGeom>
              <a:avLst/>
              <a:gdLst>
                <a:gd name="T0" fmla="*/ 11 w 2494"/>
                <a:gd name="T1" fmla="*/ 301 h 365"/>
                <a:gd name="T2" fmla="*/ 30 w 2494"/>
                <a:gd name="T3" fmla="*/ 297 h 365"/>
                <a:gd name="T4" fmla="*/ 61 w 2494"/>
                <a:gd name="T5" fmla="*/ 294 h 365"/>
                <a:gd name="T6" fmla="*/ 104 w 2494"/>
                <a:gd name="T7" fmla="*/ 287 h 365"/>
                <a:gd name="T8" fmla="*/ 156 w 2494"/>
                <a:gd name="T9" fmla="*/ 280 h 365"/>
                <a:gd name="T10" fmla="*/ 220 w 2494"/>
                <a:gd name="T11" fmla="*/ 273 h 365"/>
                <a:gd name="T12" fmla="*/ 294 w 2494"/>
                <a:gd name="T13" fmla="*/ 263 h 365"/>
                <a:gd name="T14" fmla="*/ 374 w 2494"/>
                <a:gd name="T15" fmla="*/ 254 h 365"/>
                <a:gd name="T16" fmla="*/ 464 w 2494"/>
                <a:gd name="T17" fmla="*/ 244 h 365"/>
                <a:gd name="T18" fmla="*/ 557 w 2494"/>
                <a:gd name="T19" fmla="*/ 230 h 365"/>
                <a:gd name="T20" fmla="*/ 659 w 2494"/>
                <a:gd name="T21" fmla="*/ 218 h 365"/>
                <a:gd name="T22" fmla="*/ 763 w 2494"/>
                <a:gd name="T23" fmla="*/ 206 h 365"/>
                <a:gd name="T24" fmla="*/ 872 w 2494"/>
                <a:gd name="T25" fmla="*/ 192 h 365"/>
                <a:gd name="T26" fmla="*/ 984 w 2494"/>
                <a:gd name="T27" fmla="*/ 180 h 365"/>
                <a:gd name="T28" fmla="*/ 1098 w 2494"/>
                <a:gd name="T29" fmla="*/ 166 h 365"/>
                <a:gd name="T30" fmla="*/ 1214 w 2494"/>
                <a:gd name="T31" fmla="*/ 152 h 365"/>
                <a:gd name="T32" fmla="*/ 1328 w 2494"/>
                <a:gd name="T33" fmla="*/ 140 h 365"/>
                <a:gd name="T34" fmla="*/ 1442 w 2494"/>
                <a:gd name="T35" fmla="*/ 123 h 365"/>
                <a:gd name="T36" fmla="*/ 1555 w 2494"/>
                <a:gd name="T37" fmla="*/ 109 h 365"/>
                <a:gd name="T38" fmla="*/ 1664 w 2494"/>
                <a:gd name="T39" fmla="*/ 97 h 365"/>
                <a:gd name="T40" fmla="*/ 1771 w 2494"/>
                <a:gd name="T41" fmla="*/ 83 h 365"/>
                <a:gd name="T42" fmla="*/ 1875 w 2494"/>
                <a:gd name="T43" fmla="*/ 71 h 365"/>
                <a:gd name="T44" fmla="*/ 1975 w 2494"/>
                <a:gd name="T45" fmla="*/ 59 h 365"/>
                <a:gd name="T46" fmla="*/ 2068 w 2494"/>
                <a:gd name="T47" fmla="*/ 50 h 365"/>
                <a:gd name="T48" fmla="*/ 2153 w 2494"/>
                <a:gd name="T49" fmla="*/ 38 h 365"/>
                <a:gd name="T50" fmla="*/ 2231 w 2494"/>
                <a:gd name="T51" fmla="*/ 31 h 365"/>
                <a:gd name="T52" fmla="*/ 2300 w 2494"/>
                <a:gd name="T53" fmla="*/ 21 h 365"/>
                <a:gd name="T54" fmla="*/ 2362 w 2494"/>
                <a:gd name="T55" fmla="*/ 14 h 365"/>
                <a:gd name="T56" fmla="*/ 2411 w 2494"/>
                <a:gd name="T57" fmla="*/ 7 h 365"/>
                <a:gd name="T58" fmla="*/ 2449 w 2494"/>
                <a:gd name="T59" fmla="*/ 2 h 365"/>
                <a:gd name="T60" fmla="*/ 2478 w 2494"/>
                <a:gd name="T61" fmla="*/ 0 h 365"/>
                <a:gd name="T62" fmla="*/ 2492 w 2494"/>
                <a:gd name="T63" fmla="*/ 0 h 365"/>
                <a:gd name="T64" fmla="*/ 2494 w 2494"/>
                <a:gd name="T65" fmla="*/ 57 h 365"/>
                <a:gd name="T66" fmla="*/ 9 w 2494"/>
                <a:gd name="T67" fmla="*/ 304 h 3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494"/>
                <a:gd name="T103" fmla="*/ 0 h 365"/>
                <a:gd name="T104" fmla="*/ 2494 w 2494"/>
                <a:gd name="T105" fmla="*/ 365 h 3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494" h="365">
                  <a:moveTo>
                    <a:pt x="9" y="304"/>
                  </a:moveTo>
                  <a:lnTo>
                    <a:pt x="11" y="301"/>
                  </a:lnTo>
                  <a:lnTo>
                    <a:pt x="19" y="301"/>
                  </a:lnTo>
                  <a:lnTo>
                    <a:pt x="30" y="297"/>
                  </a:lnTo>
                  <a:lnTo>
                    <a:pt x="45" y="297"/>
                  </a:lnTo>
                  <a:lnTo>
                    <a:pt x="61" y="294"/>
                  </a:lnTo>
                  <a:lnTo>
                    <a:pt x="80" y="292"/>
                  </a:lnTo>
                  <a:lnTo>
                    <a:pt x="104" y="287"/>
                  </a:lnTo>
                  <a:lnTo>
                    <a:pt x="130" y="285"/>
                  </a:lnTo>
                  <a:lnTo>
                    <a:pt x="156" y="280"/>
                  </a:lnTo>
                  <a:lnTo>
                    <a:pt x="187" y="275"/>
                  </a:lnTo>
                  <a:lnTo>
                    <a:pt x="220" y="273"/>
                  </a:lnTo>
                  <a:lnTo>
                    <a:pt x="258" y="268"/>
                  </a:lnTo>
                  <a:lnTo>
                    <a:pt x="294" y="263"/>
                  </a:lnTo>
                  <a:lnTo>
                    <a:pt x="334" y="259"/>
                  </a:lnTo>
                  <a:lnTo>
                    <a:pt x="374" y="254"/>
                  </a:lnTo>
                  <a:lnTo>
                    <a:pt x="419" y="249"/>
                  </a:lnTo>
                  <a:lnTo>
                    <a:pt x="464" y="244"/>
                  </a:lnTo>
                  <a:lnTo>
                    <a:pt x="510" y="237"/>
                  </a:lnTo>
                  <a:lnTo>
                    <a:pt x="557" y="230"/>
                  </a:lnTo>
                  <a:lnTo>
                    <a:pt x="607" y="225"/>
                  </a:lnTo>
                  <a:lnTo>
                    <a:pt x="659" y="218"/>
                  </a:lnTo>
                  <a:lnTo>
                    <a:pt x="711" y="213"/>
                  </a:lnTo>
                  <a:lnTo>
                    <a:pt x="763" y="206"/>
                  </a:lnTo>
                  <a:lnTo>
                    <a:pt x="818" y="202"/>
                  </a:lnTo>
                  <a:lnTo>
                    <a:pt x="872" y="192"/>
                  </a:lnTo>
                  <a:lnTo>
                    <a:pt x="927" y="187"/>
                  </a:lnTo>
                  <a:lnTo>
                    <a:pt x="984" y="180"/>
                  </a:lnTo>
                  <a:lnTo>
                    <a:pt x="1041" y="173"/>
                  </a:lnTo>
                  <a:lnTo>
                    <a:pt x="1098" y="166"/>
                  </a:lnTo>
                  <a:lnTo>
                    <a:pt x="1155" y="159"/>
                  </a:lnTo>
                  <a:lnTo>
                    <a:pt x="1214" y="152"/>
                  </a:lnTo>
                  <a:lnTo>
                    <a:pt x="1273" y="147"/>
                  </a:lnTo>
                  <a:lnTo>
                    <a:pt x="1328" y="140"/>
                  </a:lnTo>
                  <a:lnTo>
                    <a:pt x="1385" y="130"/>
                  </a:lnTo>
                  <a:lnTo>
                    <a:pt x="1442" y="123"/>
                  </a:lnTo>
                  <a:lnTo>
                    <a:pt x="1498" y="119"/>
                  </a:lnTo>
                  <a:lnTo>
                    <a:pt x="1555" y="109"/>
                  </a:lnTo>
                  <a:lnTo>
                    <a:pt x="1612" y="104"/>
                  </a:lnTo>
                  <a:lnTo>
                    <a:pt x="1664" y="97"/>
                  </a:lnTo>
                  <a:lnTo>
                    <a:pt x="1721" y="92"/>
                  </a:lnTo>
                  <a:lnTo>
                    <a:pt x="1771" y="83"/>
                  </a:lnTo>
                  <a:lnTo>
                    <a:pt x="1826" y="78"/>
                  </a:lnTo>
                  <a:lnTo>
                    <a:pt x="1875" y="71"/>
                  </a:lnTo>
                  <a:lnTo>
                    <a:pt x="1928" y="66"/>
                  </a:lnTo>
                  <a:lnTo>
                    <a:pt x="1975" y="59"/>
                  </a:lnTo>
                  <a:lnTo>
                    <a:pt x="2023" y="54"/>
                  </a:lnTo>
                  <a:lnTo>
                    <a:pt x="2068" y="50"/>
                  </a:lnTo>
                  <a:lnTo>
                    <a:pt x="2113" y="45"/>
                  </a:lnTo>
                  <a:lnTo>
                    <a:pt x="2153" y="38"/>
                  </a:lnTo>
                  <a:lnTo>
                    <a:pt x="2193" y="33"/>
                  </a:lnTo>
                  <a:lnTo>
                    <a:pt x="2231" y="31"/>
                  </a:lnTo>
                  <a:lnTo>
                    <a:pt x="2269" y="26"/>
                  </a:lnTo>
                  <a:lnTo>
                    <a:pt x="2300" y="21"/>
                  </a:lnTo>
                  <a:lnTo>
                    <a:pt x="2333" y="17"/>
                  </a:lnTo>
                  <a:lnTo>
                    <a:pt x="2362" y="14"/>
                  </a:lnTo>
                  <a:lnTo>
                    <a:pt x="2388" y="12"/>
                  </a:lnTo>
                  <a:lnTo>
                    <a:pt x="2411" y="7"/>
                  </a:lnTo>
                  <a:lnTo>
                    <a:pt x="2433" y="5"/>
                  </a:lnTo>
                  <a:lnTo>
                    <a:pt x="2449" y="2"/>
                  </a:lnTo>
                  <a:lnTo>
                    <a:pt x="2466" y="2"/>
                  </a:lnTo>
                  <a:lnTo>
                    <a:pt x="2478" y="0"/>
                  </a:lnTo>
                  <a:lnTo>
                    <a:pt x="2487" y="0"/>
                  </a:lnTo>
                  <a:lnTo>
                    <a:pt x="2492" y="0"/>
                  </a:lnTo>
                  <a:lnTo>
                    <a:pt x="2494" y="0"/>
                  </a:lnTo>
                  <a:lnTo>
                    <a:pt x="2494" y="57"/>
                  </a:lnTo>
                  <a:lnTo>
                    <a:pt x="0" y="365"/>
                  </a:lnTo>
                  <a:lnTo>
                    <a:pt x="9" y="3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49" name="Freeform 284"/>
            <p:cNvSpPr>
              <a:spLocks/>
            </p:cNvSpPr>
            <p:nvPr/>
          </p:nvSpPr>
          <p:spPr bwMode="auto">
            <a:xfrm>
              <a:off x="804" y="831"/>
              <a:ext cx="263" cy="235"/>
            </a:xfrm>
            <a:custGeom>
              <a:avLst/>
              <a:gdLst>
                <a:gd name="T0" fmla="*/ 0 w 263"/>
                <a:gd name="T1" fmla="*/ 197 h 235"/>
                <a:gd name="T2" fmla="*/ 239 w 263"/>
                <a:gd name="T3" fmla="*/ 0 h 235"/>
                <a:gd name="T4" fmla="*/ 263 w 263"/>
                <a:gd name="T5" fmla="*/ 49 h 235"/>
                <a:gd name="T6" fmla="*/ 28 w 263"/>
                <a:gd name="T7" fmla="*/ 235 h 235"/>
                <a:gd name="T8" fmla="*/ 0 w 263"/>
                <a:gd name="T9" fmla="*/ 197 h 235"/>
                <a:gd name="T10" fmla="*/ 0 w 263"/>
                <a:gd name="T11" fmla="*/ 197 h 2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3"/>
                <a:gd name="T19" fmla="*/ 0 h 235"/>
                <a:gd name="T20" fmla="*/ 263 w 263"/>
                <a:gd name="T21" fmla="*/ 235 h 2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3" h="235">
                  <a:moveTo>
                    <a:pt x="0" y="197"/>
                  </a:moveTo>
                  <a:lnTo>
                    <a:pt x="239" y="0"/>
                  </a:lnTo>
                  <a:lnTo>
                    <a:pt x="263" y="49"/>
                  </a:lnTo>
                  <a:lnTo>
                    <a:pt x="28" y="235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50" name="Freeform 285"/>
            <p:cNvSpPr>
              <a:spLocks/>
            </p:cNvSpPr>
            <p:nvPr/>
          </p:nvSpPr>
          <p:spPr bwMode="auto">
            <a:xfrm>
              <a:off x="1321" y="1450"/>
              <a:ext cx="768" cy="119"/>
            </a:xfrm>
            <a:custGeom>
              <a:avLst/>
              <a:gdLst>
                <a:gd name="T0" fmla="*/ 0 w 768"/>
                <a:gd name="T1" fmla="*/ 78 h 119"/>
                <a:gd name="T2" fmla="*/ 756 w 768"/>
                <a:gd name="T3" fmla="*/ 0 h 119"/>
                <a:gd name="T4" fmla="*/ 768 w 768"/>
                <a:gd name="T5" fmla="*/ 55 h 119"/>
                <a:gd name="T6" fmla="*/ 19 w 768"/>
                <a:gd name="T7" fmla="*/ 119 h 119"/>
                <a:gd name="T8" fmla="*/ 0 w 768"/>
                <a:gd name="T9" fmla="*/ 78 h 119"/>
                <a:gd name="T10" fmla="*/ 0 w 768"/>
                <a:gd name="T11" fmla="*/ 78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8"/>
                <a:gd name="T19" fmla="*/ 0 h 119"/>
                <a:gd name="T20" fmla="*/ 768 w 76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8" h="119">
                  <a:moveTo>
                    <a:pt x="0" y="78"/>
                  </a:moveTo>
                  <a:lnTo>
                    <a:pt x="756" y="0"/>
                  </a:lnTo>
                  <a:lnTo>
                    <a:pt x="768" y="55"/>
                  </a:lnTo>
                  <a:lnTo>
                    <a:pt x="19" y="119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51" name="Freeform 286"/>
            <p:cNvSpPr>
              <a:spLocks/>
            </p:cNvSpPr>
            <p:nvPr/>
          </p:nvSpPr>
          <p:spPr bwMode="auto">
            <a:xfrm>
              <a:off x="757" y="660"/>
              <a:ext cx="277" cy="363"/>
            </a:xfrm>
            <a:custGeom>
              <a:avLst/>
              <a:gdLst>
                <a:gd name="T0" fmla="*/ 116 w 277"/>
                <a:gd name="T1" fmla="*/ 332 h 363"/>
                <a:gd name="T2" fmla="*/ 52 w 277"/>
                <a:gd name="T3" fmla="*/ 154 h 363"/>
                <a:gd name="T4" fmla="*/ 168 w 277"/>
                <a:gd name="T5" fmla="*/ 80 h 363"/>
                <a:gd name="T6" fmla="*/ 230 w 277"/>
                <a:gd name="T7" fmla="*/ 225 h 363"/>
                <a:gd name="T8" fmla="*/ 277 w 277"/>
                <a:gd name="T9" fmla="*/ 197 h 363"/>
                <a:gd name="T10" fmla="*/ 184 w 277"/>
                <a:gd name="T11" fmla="*/ 0 h 363"/>
                <a:gd name="T12" fmla="*/ 0 w 277"/>
                <a:gd name="T13" fmla="*/ 142 h 363"/>
                <a:gd name="T14" fmla="*/ 66 w 277"/>
                <a:gd name="T15" fmla="*/ 363 h 363"/>
                <a:gd name="T16" fmla="*/ 116 w 277"/>
                <a:gd name="T17" fmla="*/ 332 h 363"/>
                <a:gd name="T18" fmla="*/ 116 w 277"/>
                <a:gd name="T19" fmla="*/ 332 h 3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7"/>
                <a:gd name="T31" fmla="*/ 0 h 363"/>
                <a:gd name="T32" fmla="*/ 277 w 277"/>
                <a:gd name="T33" fmla="*/ 363 h 3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7" h="363">
                  <a:moveTo>
                    <a:pt x="116" y="332"/>
                  </a:moveTo>
                  <a:lnTo>
                    <a:pt x="52" y="154"/>
                  </a:lnTo>
                  <a:lnTo>
                    <a:pt x="168" y="80"/>
                  </a:lnTo>
                  <a:lnTo>
                    <a:pt x="230" y="225"/>
                  </a:lnTo>
                  <a:lnTo>
                    <a:pt x="277" y="197"/>
                  </a:lnTo>
                  <a:lnTo>
                    <a:pt x="184" y="0"/>
                  </a:lnTo>
                  <a:lnTo>
                    <a:pt x="0" y="142"/>
                  </a:lnTo>
                  <a:lnTo>
                    <a:pt x="66" y="363"/>
                  </a:lnTo>
                  <a:lnTo>
                    <a:pt x="116" y="3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52" name="Freeform 287"/>
            <p:cNvSpPr>
              <a:spLocks/>
            </p:cNvSpPr>
            <p:nvPr/>
          </p:nvSpPr>
          <p:spPr bwMode="auto">
            <a:xfrm>
              <a:off x="1226" y="2250"/>
              <a:ext cx="168" cy="247"/>
            </a:xfrm>
            <a:custGeom>
              <a:avLst/>
              <a:gdLst>
                <a:gd name="T0" fmla="*/ 112 w 168"/>
                <a:gd name="T1" fmla="*/ 247 h 247"/>
                <a:gd name="T2" fmla="*/ 0 w 168"/>
                <a:gd name="T3" fmla="*/ 31 h 247"/>
                <a:gd name="T4" fmla="*/ 47 w 168"/>
                <a:gd name="T5" fmla="*/ 0 h 247"/>
                <a:gd name="T6" fmla="*/ 168 w 168"/>
                <a:gd name="T7" fmla="*/ 216 h 247"/>
                <a:gd name="T8" fmla="*/ 112 w 168"/>
                <a:gd name="T9" fmla="*/ 247 h 247"/>
                <a:gd name="T10" fmla="*/ 112 w 168"/>
                <a:gd name="T11" fmla="*/ 247 h 2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8"/>
                <a:gd name="T19" fmla="*/ 0 h 247"/>
                <a:gd name="T20" fmla="*/ 168 w 168"/>
                <a:gd name="T21" fmla="*/ 247 h 2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8" h="247">
                  <a:moveTo>
                    <a:pt x="112" y="247"/>
                  </a:moveTo>
                  <a:lnTo>
                    <a:pt x="0" y="31"/>
                  </a:lnTo>
                  <a:lnTo>
                    <a:pt x="47" y="0"/>
                  </a:lnTo>
                  <a:lnTo>
                    <a:pt x="168" y="216"/>
                  </a:lnTo>
                  <a:lnTo>
                    <a:pt x="112" y="2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53" name="Freeform 288"/>
            <p:cNvSpPr>
              <a:spLocks/>
            </p:cNvSpPr>
            <p:nvPr/>
          </p:nvSpPr>
          <p:spPr bwMode="auto">
            <a:xfrm>
              <a:off x="1039" y="2328"/>
              <a:ext cx="175" cy="245"/>
            </a:xfrm>
            <a:custGeom>
              <a:avLst/>
              <a:gdLst>
                <a:gd name="T0" fmla="*/ 128 w 175"/>
                <a:gd name="T1" fmla="*/ 245 h 245"/>
                <a:gd name="T2" fmla="*/ 0 w 175"/>
                <a:gd name="T3" fmla="*/ 36 h 245"/>
                <a:gd name="T4" fmla="*/ 52 w 175"/>
                <a:gd name="T5" fmla="*/ 0 h 245"/>
                <a:gd name="T6" fmla="*/ 175 w 175"/>
                <a:gd name="T7" fmla="*/ 211 h 245"/>
                <a:gd name="T8" fmla="*/ 128 w 175"/>
                <a:gd name="T9" fmla="*/ 245 h 245"/>
                <a:gd name="T10" fmla="*/ 128 w 175"/>
                <a:gd name="T11" fmla="*/ 245 h 2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5"/>
                <a:gd name="T19" fmla="*/ 0 h 245"/>
                <a:gd name="T20" fmla="*/ 175 w 175"/>
                <a:gd name="T21" fmla="*/ 245 h 2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5" h="245">
                  <a:moveTo>
                    <a:pt x="128" y="245"/>
                  </a:moveTo>
                  <a:lnTo>
                    <a:pt x="0" y="36"/>
                  </a:lnTo>
                  <a:lnTo>
                    <a:pt x="52" y="0"/>
                  </a:lnTo>
                  <a:lnTo>
                    <a:pt x="175" y="211"/>
                  </a:lnTo>
                  <a:lnTo>
                    <a:pt x="128" y="2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54" name="Freeform 289"/>
            <p:cNvSpPr>
              <a:spLocks/>
            </p:cNvSpPr>
            <p:nvPr/>
          </p:nvSpPr>
          <p:spPr bwMode="auto">
            <a:xfrm>
              <a:off x="1072" y="2319"/>
              <a:ext cx="178" cy="244"/>
            </a:xfrm>
            <a:custGeom>
              <a:avLst/>
              <a:gdLst>
                <a:gd name="T0" fmla="*/ 130 w 178"/>
                <a:gd name="T1" fmla="*/ 244 h 244"/>
                <a:gd name="T2" fmla="*/ 0 w 178"/>
                <a:gd name="T3" fmla="*/ 33 h 244"/>
                <a:gd name="T4" fmla="*/ 54 w 178"/>
                <a:gd name="T5" fmla="*/ 0 h 244"/>
                <a:gd name="T6" fmla="*/ 178 w 178"/>
                <a:gd name="T7" fmla="*/ 211 h 244"/>
                <a:gd name="T8" fmla="*/ 130 w 178"/>
                <a:gd name="T9" fmla="*/ 244 h 244"/>
                <a:gd name="T10" fmla="*/ 130 w 178"/>
                <a:gd name="T11" fmla="*/ 244 h 2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8"/>
                <a:gd name="T19" fmla="*/ 0 h 244"/>
                <a:gd name="T20" fmla="*/ 178 w 178"/>
                <a:gd name="T21" fmla="*/ 244 h 2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8" h="244">
                  <a:moveTo>
                    <a:pt x="130" y="244"/>
                  </a:moveTo>
                  <a:lnTo>
                    <a:pt x="0" y="33"/>
                  </a:lnTo>
                  <a:lnTo>
                    <a:pt x="54" y="0"/>
                  </a:lnTo>
                  <a:lnTo>
                    <a:pt x="178" y="211"/>
                  </a:lnTo>
                  <a:lnTo>
                    <a:pt x="13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55" name="Freeform 290"/>
            <p:cNvSpPr>
              <a:spLocks/>
            </p:cNvSpPr>
            <p:nvPr/>
          </p:nvSpPr>
          <p:spPr bwMode="auto">
            <a:xfrm>
              <a:off x="1086" y="2404"/>
              <a:ext cx="418" cy="221"/>
            </a:xfrm>
            <a:custGeom>
              <a:avLst/>
              <a:gdLst>
                <a:gd name="T0" fmla="*/ 31 w 418"/>
                <a:gd name="T1" fmla="*/ 221 h 221"/>
                <a:gd name="T2" fmla="*/ 418 w 418"/>
                <a:gd name="T3" fmla="*/ 47 h 221"/>
                <a:gd name="T4" fmla="*/ 394 w 418"/>
                <a:gd name="T5" fmla="*/ 0 h 221"/>
                <a:gd name="T6" fmla="*/ 0 w 418"/>
                <a:gd name="T7" fmla="*/ 173 h 221"/>
                <a:gd name="T8" fmla="*/ 31 w 418"/>
                <a:gd name="T9" fmla="*/ 221 h 221"/>
                <a:gd name="T10" fmla="*/ 31 w 418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8"/>
                <a:gd name="T19" fmla="*/ 0 h 221"/>
                <a:gd name="T20" fmla="*/ 418 w 418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8" h="221">
                  <a:moveTo>
                    <a:pt x="31" y="221"/>
                  </a:moveTo>
                  <a:lnTo>
                    <a:pt x="418" y="47"/>
                  </a:lnTo>
                  <a:lnTo>
                    <a:pt x="394" y="0"/>
                  </a:lnTo>
                  <a:lnTo>
                    <a:pt x="0" y="173"/>
                  </a:lnTo>
                  <a:lnTo>
                    <a:pt x="31" y="2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56" name="Freeform 291"/>
            <p:cNvSpPr>
              <a:spLocks/>
            </p:cNvSpPr>
            <p:nvPr/>
          </p:nvSpPr>
          <p:spPr bwMode="auto">
            <a:xfrm>
              <a:off x="1259" y="2240"/>
              <a:ext cx="166" cy="245"/>
            </a:xfrm>
            <a:custGeom>
              <a:avLst/>
              <a:gdLst>
                <a:gd name="T0" fmla="*/ 109 w 166"/>
                <a:gd name="T1" fmla="*/ 245 h 245"/>
                <a:gd name="T2" fmla="*/ 0 w 166"/>
                <a:gd name="T3" fmla="*/ 31 h 245"/>
                <a:gd name="T4" fmla="*/ 48 w 166"/>
                <a:gd name="T5" fmla="*/ 0 h 245"/>
                <a:gd name="T6" fmla="*/ 166 w 166"/>
                <a:gd name="T7" fmla="*/ 219 h 245"/>
                <a:gd name="T8" fmla="*/ 109 w 166"/>
                <a:gd name="T9" fmla="*/ 245 h 245"/>
                <a:gd name="T10" fmla="*/ 109 w 166"/>
                <a:gd name="T11" fmla="*/ 245 h 2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6"/>
                <a:gd name="T19" fmla="*/ 0 h 245"/>
                <a:gd name="T20" fmla="*/ 166 w 166"/>
                <a:gd name="T21" fmla="*/ 245 h 2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6" h="245">
                  <a:moveTo>
                    <a:pt x="109" y="245"/>
                  </a:moveTo>
                  <a:lnTo>
                    <a:pt x="0" y="31"/>
                  </a:lnTo>
                  <a:lnTo>
                    <a:pt x="48" y="0"/>
                  </a:lnTo>
                  <a:lnTo>
                    <a:pt x="166" y="219"/>
                  </a:lnTo>
                  <a:lnTo>
                    <a:pt x="109" y="2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4351" name="Picture 212" descr="j033226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8" t="24681" r="7649" b="19109"/>
          <a:stretch>
            <a:fillRect/>
          </a:stretch>
        </p:blipFill>
        <p:spPr bwMode="auto">
          <a:xfrm>
            <a:off x="457200" y="5334000"/>
            <a:ext cx="10064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52" name="Group 6"/>
          <p:cNvGrpSpPr>
            <a:grpSpLocks noChangeAspect="1"/>
          </p:cNvGrpSpPr>
          <p:nvPr/>
        </p:nvGrpSpPr>
        <p:grpSpPr bwMode="auto">
          <a:xfrm>
            <a:off x="1981200" y="4953000"/>
            <a:ext cx="1644650" cy="1295400"/>
            <a:chOff x="0" y="26"/>
            <a:chExt cx="6838" cy="5387"/>
          </a:xfrm>
        </p:grpSpPr>
        <p:sp>
          <p:nvSpPr>
            <p:cNvPr id="14402" name="AutoShape 7"/>
            <p:cNvSpPr>
              <a:spLocks noChangeAspect="1" noChangeArrowheads="1"/>
            </p:cNvSpPr>
            <p:nvPr/>
          </p:nvSpPr>
          <p:spPr bwMode="auto">
            <a:xfrm>
              <a:off x="0" y="26"/>
              <a:ext cx="6838" cy="5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403" name="Freeform 8"/>
            <p:cNvSpPr>
              <a:spLocks/>
            </p:cNvSpPr>
            <p:nvPr/>
          </p:nvSpPr>
          <p:spPr bwMode="auto">
            <a:xfrm>
              <a:off x="0" y="1765"/>
              <a:ext cx="6838" cy="1208"/>
            </a:xfrm>
            <a:custGeom>
              <a:avLst/>
              <a:gdLst>
                <a:gd name="T0" fmla="*/ 0 w 6838"/>
                <a:gd name="T1" fmla="*/ 617 h 3648"/>
                <a:gd name="T2" fmla="*/ 2146 w 6838"/>
                <a:gd name="T3" fmla="*/ 84 h 3648"/>
                <a:gd name="T4" fmla="*/ 4580 w 6838"/>
                <a:gd name="T5" fmla="*/ 0 h 3648"/>
                <a:gd name="T6" fmla="*/ 5980 w 6838"/>
                <a:gd name="T7" fmla="*/ 527 h 3648"/>
                <a:gd name="T8" fmla="*/ 6838 w 6838"/>
                <a:gd name="T9" fmla="*/ 1054 h 3648"/>
                <a:gd name="T10" fmla="*/ 3324 w 6838"/>
                <a:gd name="T11" fmla="*/ 1208 h 3648"/>
                <a:gd name="T12" fmla="*/ 0 w 6838"/>
                <a:gd name="T13" fmla="*/ 617 h 3648"/>
                <a:gd name="T14" fmla="*/ 0 w 6838"/>
                <a:gd name="T15" fmla="*/ 617 h 36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38"/>
                <a:gd name="T25" fmla="*/ 0 h 3648"/>
                <a:gd name="T26" fmla="*/ 6838 w 6838"/>
                <a:gd name="T27" fmla="*/ 3648 h 36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38" h="3648">
                  <a:moveTo>
                    <a:pt x="0" y="1862"/>
                  </a:moveTo>
                  <a:lnTo>
                    <a:pt x="2146" y="254"/>
                  </a:lnTo>
                  <a:lnTo>
                    <a:pt x="4580" y="0"/>
                  </a:lnTo>
                  <a:lnTo>
                    <a:pt x="5980" y="1591"/>
                  </a:lnTo>
                  <a:lnTo>
                    <a:pt x="6838" y="3184"/>
                  </a:lnTo>
                  <a:lnTo>
                    <a:pt x="3324" y="3648"/>
                  </a:lnTo>
                  <a:lnTo>
                    <a:pt x="0" y="1862"/>
                  </a:lnTo>
                  <a:close/>
                </a:path>
              </a:pathLst>
            </a:custGeom>
            <a:solidFill>
              <a:srgbClr val="F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4" name="Freeform 9"/>
            <p:cNvSpPr>
              <a:spLocks/>
            </p:cNvSpPr>
            <p:nvPr/>
          </p:nvSpPr>
          <p:spPr bwMode="auto">
            <a:xfrm>
              <a:off x="843" y="3377"/>
              <a:ext cx="4451" cy="1131"/>
            </a:xfrm>
            <a:custGeom>
              <a:avLst/>
              <a:gdLst>
                <a:gd name="T0" fmla="*/ 451 w 4451"/>
                <a:gd name="T1" fmla="*/ 150 h 1131"/>
                <a:gd name="T2" fmla="*/ 646 w 4451"/>
                <a:gd name="T3" fmla="*/ 98 h 1131"/>
                <a:gd name="T4" fmla="*/ 3848 w 4451"/>
                <a:gd name="T5" fmla="*/ 0 h 1131"/>
                <a:gd name="T6" fmla="*/ 4451 w 4451"/>
                <a:gd name="T7" fmla="*/ 817 h 1131"/>
                <a:gd name="T8" fmla="*/ 0 w 4451"/>
                <a:gd name="T9" fmla="*/ 1131 h 1131"/>
                <a:gd name="T10" fmla="*/ 0 w 4451"/>
                <a:gd name="T11" fmla="*/ 1000 h 1131"/>
                <a:gd name="T12" fmla="*/ 451 w 4451"/>
                <a:gd name="T13" fmla="*/ 150 h 1131"/>
                <a:gd name="T14" fmla="*/ 451 w 4451"/>
                <a:gd name="T15" fmla="*/ 150 h 1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51"/>
                <a:gd name="T25" fmla="*/ 0 h 1131"/>
                <a:gd name="T26" fmla="*/ 4451 w 4451"/>
                <a:gd name="T27" fmla="*/ 1131 h 1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51" h="1131">
                  <a:moveTo>
                    <a:pt x="451" y="150"/>
                  </a:moveTo>
                  <a:lnTo>
                    <a:pt x="646" y="98"/>
                  </a:lnTo>
                  <a:lnTo>
                    <a:pt x="3848" y="0"/>
                  </a:lnTo>
                  <a:lnTo>
                    <a:pt x="4451" y="817"/>
                  </a:lnTo>
                  <a:lnTo>
                    <a:pt x="0" y="1131"/>
                  </a:lnTo>
                  <a:lnTo>
                    <a:pt x="0" y="1000"/>
                  </a:lnTo>
                  <a:lnTo>
                    <a:pt x="451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5" name="Freeform 10"/>
            <p:cNvSpPr>
              <a:spLocks/>
            </p:cNvSpPr>
            <p:nvPr/>
          </p:nvSpPr>
          <p:spPr bwMode="auto">
            <a:xfrm>
              <a:off x="3768" y="4401"/>
              <a:ext cx="1161" cy="484"/>
            </a:xfrm>
            <a:custGeom>
              <a:avLst/>
              <a:gdLst>
                <a:gd name="T0" fmla="*/ 1161 w 1161"/>
                <a:gd name="T1" fmla="*/ 107 h 484"/>
                <a:gd name="T2" fmla="*/ 1042 w 1161"/>
                <a:gd name="T3" fmla="*/ 0 h 484"/>
                <a:gd name="T4" fmla="*/ 354 w 1161"/>
                <a:gd name="T5" fmla="*/ 85 h 484"/>
                <a:gd name="T6" fmla="*/ 42 w 1161"/>
                <a:gd name="T7" fmla="*/ 183 h 484"/>
                <a:gd name="T8" fmla="*/ 0 w 1161"/>
                <a:gd name="T9" fmla="*/ 311 h 484"/>
                <a:gd name="T10" fmla="*/ 259 w 1161"/>
                <a:gd name="T11" fmla="*/ 484 h 484"/>
                <a:gd name="T12" fmla="*/ 688 w 1161"/>
                <a:gd name="T13" fmla="*/ 451 h 484"/>
                <a:gd name="T14" fmla="*/ 1161 w 1161"/>
                <a:gd name="T15" fmla="*/ 107 h 484"/>
                <a:gd name="T16" fmla="*/ 1161 w 1161"/>
                <a:gd name="T17" fmla="*/ 107 h 4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61"/>
                <a:gd name="T28" fmla="*/ 0 h 484"/>
                <a:gd name="T29" fmla="*/ 1161 w 1161"/>
                <a:gd name="T30" fmla="*/ 484 h 4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61" h="484">
                  <a:moveTo>
                    <a:pt x="1161" y="107"/>
                  </a:moveTo>
                  <a:lnTo>
                    <a:pt x="1042" y="0"/>
                  </a:lnTo>
                  <a:lnTo>
                    <a:pt x="354" y="85"/>
                  </a:lnTo>
                  <a:lnTo>
                    <a:pt x="42" y="183"/>
                  </a:lnTo>
                  <a:lnTo>
                    <a:pt x="0" y="311"/>
                  </a:lnTo>
                  <a:lnTo>
                    <a:pt x="259" y="484"/>
                  </a:lnTo>
                  <a:lnTo>
                    <a:pt x="688" y="451"/>
                  </a:lnTo>
                  <a:lnTo>
                    <a:pt x="1161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6" name="Freeform 11"/>
            <p:cNvSpPr>
              <a:spLocks/>
            </p:cNvSpPr>
            <p:nvPr/>
          </p:nvSpPr>
          <p:spPr bwMode="auto">
            <a:xfrm>
              <a:off x="1660" y="26"/>
              <a:ext cx="2507" cy="3168"/>
            </a:xfrm>
            <a:custGeom>
              <a:avLst/>
              <a:gdLst>
                <a:gd name="T0" fmla="*/ 2205 w 2507"/>
                <a:gd name="T1" fmla="*/ 152 h 3168"/>
                <a:gd name="T2" fmla="*/ 1419 w 2507"/>
                <a:gd name="T3" fmla="*/ 0 h 3168"/>
                <a:gd name="T4" fmla="*/ 764 w 2507"/>
                <a:gd name="T5" fmla="*/ 0 h 3168"/>
                <a:gd name="T6" fmla="*/ 54 w 2507"/>
                <a:gd name="T7" fmla="*/ 140 h 3168"/>
                <a:gd name="T8" fmla="*/ 0 w 2507"/>
                <a:gd name="T9" fmla="*/ 292 h 3168"/>
                <a:gd name="T10" fmla="*/ 0 w 2507"/>
                <a:gd name="T11" fmla="*/ 1822 h 3168"/>
                <a:gd name="T12" fmla="*/ 97 w 2507"/>
                <a:gd name="T13" fmla="*/ 2166 h 3168"/>
                <a:gd name="T14" fmla="*/ 280 w 2507"/>
                <a:gd name="T15" fmla="*/ 2242 h 3168"/>
                <a:gd name="T16" fmla="*/ 216 w 2507"/>
                <a:gd name="T17" fmla="*/ 2617 h 3168"/>
                <a:gd name="T18" fmla="*/ 398 w 2507"/>
                <a:gd name="T19" fmla="*/ 2705 h 3168"/>
                <a:gd name="T20" fmla="*/ 408 w 2507"/>
                <a:gd name="T21" fmla="*/ 3071 h 3168"/>
                <a:gd name="T22" fmla="*/ 688 w 2507"/>
                <a:gd name="T23" fmla="*/ 3168 h 3168"/>
                <a:gd name="T24" fmla="*/ 990 w 2507"/>
                <a:gd name="T25" fmla="*/ 3080 h 3168"/>
                <a:gd name="T26" fmla="*/ 2507 w 2507"/>
                <a:gd name="T27" fmla="*/ 2230 h 3168"/>
                <a:gd name="T28" fmla="*/ 2205 w 2507"/>
                <a:gd name="T29" fmla="*/ 152 h 3168"/>
                <a:gd name="T30" fmla="*/ 2205 w 2507"/>
                <a:gd name="T31" fmla="*/ 152 h 31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07"/>
                <a:gd name="T49" fmla="*/ 0 h 3168"/>
                <a:gd name="T50" fmla="*/ 2507 w 2507"/>
                <a:gd name="T51" fmla="*/ 3168 h 31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07" h="3168">
                  <a:moveTo>
                    <a:pt x="2205" y="152"/>
                  </a:moveTo>
                  <a:lnTo>
                    <a:pt x="1419" y="0"/>
                  </a:lnTo>
                  <a:lnTo>
                    <a:pt x="764" y="0"/>
                  </a:lnTo>
                  <a:lnTo>
                    <a:pt x="54" y="140"/>
                  </a:lnTo>
                  <a:lnTo>
                    <a:pt x="0" y="292"/>
                  </a:lnTo>
                  <a:lnTo>
                    <a:pt x="0" y="1822"/>
                  </a:lnTo>
                  <a:lnTo>
                    <a:pt x="97" y="2166"/>
                  </a:lnTo>
                  <a:lnTo>
                    <a:pt x="280" y="2242"/>
                  </a:lnTo>
                  <a:lnTo>
                    <a:pt x="216" y="2617"/>
                  </a:lnTo>
                  <a:lnTo>
                    <a:pt x="398" y="2705"/>
                  </a:lnTo>
                  <a:lnTo>
                    <a:pt x="408" y="3071"/>
                  </a:lnTo>
                  <a:lnTo>
                    <a:pt x="688" y="3168"/>
                  </a:lnTo>
                  <a:lnTo>
                    <a:pt x="990" y="3080"/>
                  </a:lnTo>
                  <a:lnTo>
                    <a:pt x="2507" y="2230"/>
                  </a:lnTo>
                  <a:lnTo>
                    <a:pt x="2205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7" name="Freeform 12"/>
            <p:cNvSpPr>
              <a:spLocks/>
            </p:cNvSpPr>
            <p:nvPr/>
          </p:nvSpPr>
          <p:spPr bwMode="auto">
            <a:xfrm>
              <a:off x="971" y="3387"/>
              <a:ext cx="4292" cy="971"/>
            </a:xfrm>
            <a:custGeom>
              <a:avLst/>
              <a:gdLst>
                <a:gd name="T0" fmla="*/ 420 w 4292"/>
                <a:gd name="T1" fmla="*/ 118 h 971"/>
                <a:gd name="T2" fmla="*/ 0 w 4292"/>
                <a:gd name="T3" fmla="*/ 971 h 971"/>
                <a:gd name="T4" fmla="*/ 4259 w 4292"/>
                <a:gd name="T5" fmla="*/ 819 h 971"/>
                <a:gd name="T6" fmla="*/ 4292 w 4292"/>
                <a:gd name="T7" fmla="*/ 722 h 971"/>
                <a:gd name="T8" fmla="*/ 3744 w 4292"/>
                <a:gd name="T9" fmla="*/ 0 h 971"/>
                <a:gd name="T10" fmla="*/ 420 w 4292"/>
                <a:gd name="T11" fmla="*/ 118 h 971"/>
                <a:gd name="T12" fmla="*/ 420 w 4292"/>
                <a:gd name="T13" fmla="*/ 118 h 9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92"/>
                <a:gd name="T22" fmla="*/ 0 h 971"/>
                <a:gd name="T23" fmla="*/ 4292 w 4292"/>
                <a:gd name="T24" fmla="*/ 971 h 9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92" h="971">
                  <a:moveTo>
                    <a:pt x="420" y="118"/>
                  </a:moveTo>
                  <a:lnTo>
                    <a:pt x="0" y="971"/>
                  </a:lnTo>
                  <a:lnTo>
                    <a:pt x="4259" y="819"/>
                  </a:lnTo>
                  <a:lnTo>
                    <a:pt x="4292" y="722"/>
                  </a:lnTo>
                  <a:lnTo>
                    <a:pt x="3744" y="0"/>
                  </a:lnTo>
                  <a:lnTo>
                    <a:pt x="420" y="118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8" name="Freeform 13"/>
            <p:cNvSpPr>
              <a:spLocks/>
            </p:cNvSpPr>
            <p:nvPr/>
          </p:nvSpPr>
          <p:spPr bwMode="auto">
            <a:xfrm>
              <a:off x="3875" y="4444"/>
              <a:ext cx="1108" cy="484"/>
            </a:xfrm>
            <a:custGeom>
              <a:avLst/>
              <a:gdLst>
                <a:gd name="T0" fmla="*/ 0 w 1108"/>
                <a:gd name="T1" fmla="*/ 375 h 484"/>
                <a:gd name="T2" fmla="*/ 118 w 1108"/>
                <a:gd name="T3" fmla="*/ 213 h 484"/>
                <a:gd name="T4" fmla="*/ 581 w 1108"/>
                <a:gd name="T5" fmla="*/ 21 h 484"/>
                <a:gd name="T6" fmla="*/ 956 w 1108"/>
                <a:gd name="T7" fmla="*/ 0 h 484"/>
                <a:gd name="T8" fmla="*/ 1108 w 1108"/>
                <a:gd name="T9" fmla="*/ 106 h 484"/>
                <a:gd name="T10" fmla="*/ 1054 w 1108"/>
                <a:gd name="T11" fmla="*/ 289 h 484"/>
                <a:gd name="T12" fmla="*/ 463 w 1108"/>
                <a:gd name="T13" fmla="*/ 484 h 484"/>
                <a:gd name="T14" fmla="*/ 0 w 1108"/>
                <a:gd name="T15" fmla="*/ 375 h 484"/>
                <a:gd name="T16" fmla="*/ 0 w 1108"/>
                <a:gd name="T17" fmla="*/ 375 h 4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08"/>
                <a:gd name="T28" fmla="*/ 0 h 484"/>
                <a:gd name="T29" fmla="*/ 1108 w 1108"/>
                <a:gd name="T30" fmla="*/ 484 h 4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08" h="484">
                  <a:moveTo>
                    <a:pt x="0" y="375"/>
                  </a:moveTo>
                  <a:lnTo>
                    <a:pt x="118" y="213"/>
                  </a:lnTo>
                  <a:lnTo>
                    <a:pt x="581" y="21"/>
                  </a:lnTo>
                  <a:lnTo>
                    <a:pt x="956" y="0"/>
                  </a:lnTo>
                  <a:lnTo>
                    <a:pt x="1108" y="106"/>
                  </a:lnTo>
                  <a:lnTo>
                    <a:pt x="1054" y="289"/>
                  </a:lnTo>
                  <a:lnTo>
                    <a:pt x="463" y="484"/>
                  </a:lnTo>
                  <a:lnTo>
                    <a:pt x="0" y="375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9" name="Freeform 14"/>
            <p:cNvSpPr>
              <a:spLocks/>
            </p:cNvSpPr>
            <p:nvPr/>
          </p:nvSpPr>
          <p:spPr bwMode="auto">
            <a:xfrm>
              <a:off x="1735" y="38"/>
              <a:ext cx="2645" cy="3318"/>
            </a:xfrm>
            <a:custGeom>
              <a:avLst/>
              <a:gdLst>
                <a:gd name="T0" fmla="*/ 2066 w 2645"/>
                <a:gd name="T1" fmla="*/ 140 h 3318"/>
                <a:gd name="T2" fmla="*/ 979 w 2645"/>
                <a:gd name="T3" fmla="*/ 0 h 3318"/>
                <a:gd name="T4" fmla="*/ 43 w 2645"/>
                <a:gd name="T5" fmla="*/ 226 h 3318"/>
                <a:gd name="T6" fmla="*/ 0 w 2645"/>
                <a:gd name="T7" fmla="*/ 1670 h 3318"/>
                <a:gd name="T8" fmla="*/ 31 w 2645"/>
                <a:gd name="T9" fmla="*/ 2121 h 3318"/>
                <a:gd name="T10" fmla="*/ 171 w 2645"/>
                <a:gd name="T11" fmla="*/ 2230 h 3318"/>
                <a:gd name="T12" fmla="*/ 129 w 2645"/>
                <a:gd name="T13" fmla="*/ 2617 h 3318"/>
                <a:gd name="T14" fmla="*/ 323 w 2645"/>
                <a:gd name="T15" fmla="*/ 2703 h 3318"/>
                <a:gd name="T16" fmla="*/ 345 w 2645"/>
                <a:gd name="T17" fmla="*/ 3080 h 3318"/>
                <a:gd name="T18" fmla="*/ 592 w 2645"/>
                <a:gd name="T19" fmla="*/ 3156 h 3318"/>
                <a:gd name="T20" fmla="*/ 945 w 2645"/>
                <a:gd name="T21" fmla="*/ 3080 h 3318"/>
                <a:gd name="T22" fmla="*/ 1634 w 2645"/>
                <a:gd name="T23" fmla="*/ 3166 h 3318"/>
                <a:gd name="T24" fmla="*/ 1795 w 2645"/>
                <a:gd name="T25" fmla="*/ 3318 h 3318"/>
                <a:gd name="T26" fmla="*/ 2045 w 2645"/>
                <a:gd name="T27" fmla="*/ 3306 h 3318"/>
                <a:gd name="T28" fmla="*/ 2182 w 2645"/>
                <a:gd name="T29" fmla="*/ 2973 h 3318"/>
                <a:gd name="T30" fmla="*/ 2496 w 2645"/>
                <a:gd name="T31" fmla="*/ 2703 h 3318"/>
                <a:gd name="T32" fmla="*/ 2527 w 2645"/>
                <a:gd name="T33" fmla="*/ 2121 h 3318"/>
                <a:gd name="T34" fmla="*/ 2645 w 2645"/>
                <a:gd name="T35" fmla="*/ 1788 h 3318"/>
                <a:gd name="T36" fmla="*/ 2377 w 2645"/>
                <a:gd name="T37" fmla="*/ 1594 h 3318"/>
                <a:gd name="T38" fmla="*/ 2270 w 2645"/>
                <a:gd name="T39" fmla="*/ 247 h 3318"/>
                <a:gd name="T40" fmla="*/ 2066 w 2645"/>
                <a:gd name="T41" fmla="*/ 140 h 3318"/>
                <a:gd name="T42" fmla="*/ 2066 w 2645"/>
                <a:gd name="T43" fmla="*/ 140 h 331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645"/>
                <a:gd name="T67" fmla="*/ 0 h 3318"/>
                <a:gd name="T68" fmla="*/ 2645 w 2645"/>
                <a:gd name="T69" fmla="*/ 3318 h 331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645" h="3318">
                  <a:moveTo>
                    <a:pt x="2066" y="140"/>
                  </a:moveTo>
                  <a:lnTo>
                    <a:pt x="979" y="0"/>
                  </a:lnTo>
                  <a:lnTo>
                    <a:pt x="43" y="226"/>
                  </a:lnTo>
                  <a:lnTo>
                    <a:pt x="0" y="1670"/>
                  </a:lnTo>
                  <a:lnTo>
                    <a:pt x="31" y="2121"/>
                  </a:lnTo>
                  <a:lnTo>
                    <a:pt x="171" y="2230"/>
                  </a:lnTo>
                  <a:lnTo>
                    <a:pt x="129" y="2617"/>
                  </a:lnTo>
                  <a:lnTo>
                    <a:pt x="323" y="2703"/>
                  </a:lnTo>
                  <a:lnTo>
                    <a:pt x="345" y="3080"/>
                  </a:lnTo>
                  <a:lnTo>
                    <a:pt x="592" y="3156"/>
                  </a:lnTo>
                  <a:lnTo>
                    <a:pt x="945" y="3080"/>
                  </a:lnTo>
                  <a:lnTo>
                    <a:pt x="1634" y="3166"/>
                  </a:lnTo>
                  <a:lnTo>
                    <a:pt x="1795" y="3318"/>
                  </a:lnTo>
                  <a:lnTo>
                    <a:pt x="2045" y="3306"/>
                  </a:lnTo>
                  <a:lnTo>
                    <a:pt x="2182" y="2973"/>
                  </a:lnTo>
                  <a:lnTo>
                    <a:pt x="2496" y="2703"/>
                  </a:lnTo>
                  <a:lnTo>
                    <a:pt x="2527" y="2121"/>
                  </a:lnTo>
                  <a:lnTo>
                    <a:pt x="2645" y="1788"/>
                  </a:lnTo>
                  <a:lnTo>
                    <a:pt x="2377" y="1594"/>
                  </a:lnTo>
                  <a:lnTo>
                    <a:pt x="2270" y="247"/>
                  </a:lnTo>
                  <a:lnTo>
                    <a:pt x="2066" y="140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0" name="Freeform 15"/>
            <p:cNvSpPr>
              <a:spLocks/>
            </p:cNvSpPr>
            <p:nvPr/>
          </p:nvSpPr>
          <p:spPr bwMode="auto">
            <a:xfrm>
              <a:off x="1961" y="544"/>
              <a:ext cx="1496" cy="1475"/>
            </a:xfrm>
            <a:custGeom>
              <a:avLst/>
              <a:gdLst>
                <a:gd name="T0" fmla="*/ 0 w 1496"/>
                <a:gd name="T1" fmla="*/ 54 h 1475"/>
                <a:gd name="T2" fmla="*/ 12 w 1496"/>
                <a:gd name="T3" fmla="*/ 1240 h 1475"/>
                <a:gd name="T4" fmla="*/ 570 w 1496"/>
                <a:gd name="T5" fmla="*/ 1432 h 1475"/>
                <a:gd name="T6" fmla="*/ 1097 w 1496"/>
                <a:gd name="T7" fmla="*/ 1475 h 1475"/>
                <a:gd name="T8" fmla="*/ 1484 w 1496"/>
                <a:gd name="T9" fmla="*/ 1432 h 1475"/>
                <a:gd name="T10" fmla="*/ 1496 w 1496"/>
                <a:gd name="T11" fmla="*/ 21 h 1475"/>
                <a:gd name="T12" fmla="*/ 646 w 1496"/>
                <a:gd name="T13" fmla="*/ 0 h 1475"/>
                <a:gd name="T14" fmla="*/ 0 w 1496"/>
                <a:gd name="T15" fmla="*/ 54 h 1475"/>
                <a:gd name="T16" fmla="*/ 0 w 1496"/>
                <a:gd name="T17" fmla="*/ 54 h 14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96"/>
                <a:gd name="T28" fmla="*/ 0 h 1475"/>
                <a:gd name="T29" fmla="*/ 1496 w 1496"/>
                <a:gd name="T30" fmla="*/ 1475 h 14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96" h="1475">
                  <a:moveTo>
                    <a:pt x="0" y="54"/>
                  </a:moveTo>
                  <a:lnTo>
                    <a:pt x="12" y="1240"/>
                  </a:lnTo>
                  <a:lnTo>
                    <a:pt x="570" y="1432"/>
                  </a:lnTo>
                  <a:lnTo>
                    <a:pt x="1097" y="1475"/>
                  </a:lnTo>
                  <a:lnTo>
                    <a:pt x="1484" y="1432"/>
                  </a:lnTo>
                  <a:lnTo>
                    <a:pt x="1496" y="21"/>
                  </a:lnTo>
                  <a:lnTo>
                    <a:pt x="646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E5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1" name="Freeform 16"/>
            <p:cNvSpPr>
              <a:spLocks/>
            </p:cNvSpPr>
            <p:nvPr/>
          </p:nvSpPr>
          <p:spPr bwMode="auto">
            <a:xfrm>
              <a:off x="2263" y="199"/>
              <a:ext cx="2151" cy="3157"/>
            </a:xfrm>
            <a:custGeom>
              <a:avLst/>
              <a:gdLst>
                <a:gd name="T0" fmla="*/ 149 w 2151"/>
                <a:gd name="T1" fmla="*/ 31 h 3157"/>
                <a:gd name="T2" fmla="*/ 1011 w 2151"/>
                <a:gd name="T3" fmla="*/ 31 h 3157"/>
                <a:gd name="T4" fmla="*/ 1365 w 2151"/>
                <a:gd name="T5" fmla="*/ 98 h 3157"/>
                <a:gd name="T6" fmla="*/ 1590 w 2151"/>
                <a:gd name="T7" fmla="*/ 0 h 3157"/>
                <a:gd name="T8" fmla="*/ 1806 w 2151"/>
                <a:gd name="T9" fmla="*/ 119 h 3157"/>
                <a:gd name="T10" fmla="*/ 1806 w 2151"/>
                <a:gd name="T11" fmla="*/ 1539 h 3157"/>
                <a:gd name="T12" fmla="*/ 2151 w 2151"/>
                <a:gd name="T13" fmla="*/ 1658 h 3157"/>
                <a:gd name="T14" fmla="*/ 1968 w 2151"/>
                <a:gd name="T15" fmla="*/ 2079 h 3157"/>
                <a:gd name="T16" fmla="*/ 1956 w 2151"/>
                <a:gd name="T17" fmla="*/ 2554 h 3157"/>
                <a:gd name="T18" fmla="*/ 1612 w 2151"/>
                <a:gd name="T19" fmla="*/ 2812 h 3157"/>
                <a:gd name="T20" fmla="*/ 1612 w 2151"/>
                <a:gd name="T21" fmla="*/ 3090 h 3157"/>
                <a:gd name="T22" fmla="*/ 1505 w 2151"/>
                <a:gd name="T23" fmla="*/ 3157 h 3157"/>
                <a:gd name="T24" fmla="*/ 1225 w 2151"/>
                <a:gd name="T25" fmla="*/ 3114 h 3157"/>
                <a:gd name="T26" fmla="*/ 1194 w 2151"/>
                <a:gd name="T27" fmla="*/ 2983 h 3157"/>
                <a:gd name="T28" fmla="*/ 1398 w 2151"/>
                <a:gd name="T29" fmla="*/ 2962 h 3157"/>
                <a:gd name="T30" fmla="*/ 1236 w 2151"/>
                <a:gd name="T31" fmla="*/ 2812 h 3157"/>
                <a:gd name="T32" fmla="*/ 52 w 2151"/>
                <a:gd name="T33" fmla="*/ 2618 h 3157"/>
                <a:gd name="T34" fmla="*/ 1310 w 2151"/>
                <a:gd name="T35" fmla="*/ 2563 h 3157"/>
                <a:gd name="T36" fmla="*/ 0 w 2151"/>
                <a:gd name="T37" fmla="*/ 2069 h 3157"/>
                <a:gd name="T38" fmla="*/ 935 w 2151"/>
                <a:gd name="T39" fmla="*/ 2048 h 3157"/>
                <a:gd name="T40" fmla="*/ 1538 w 2151"/>
                <a:gd name="T41" fmla="*/ 1993 h 3157"/>
                <a:gd name="T42" fmla="*/ 1483 w 2151"/>
                <a:gd name="T43" fmla="*/ 247 h 3157"/>
                <a:gd name="T44" fmla="*/ 828 w 2151"/>
                <a:gd name="T45" fmla="*/ 76 h 3157"/>
                <a:gd name="T46" fmla="*/ 149 w 2151"/>
                <a:gd name="T47" fmla="*/ 31 h 3157"/>
                <a:gd name="T48" fmla="*/ 149 w 2151"/>
                <a:gd name="T49" fmla="*/ 31 h 315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51"/>
                <a:gd name="T76" fmla="*/ 0 h 3157"/>
                <a:gd name="T77" fmla="*/ 2151 w 2151"/>
                <a:gd name="T78" fmla="*/ 3157 h 315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51" h="3157">
                  <a:moveTo>
                    <a:pt x="149" y="31"/>
                  </a:moveTo>
                  <a:lnTo>
                    <a:pt x="1011" y="31"/>
                  </a:lnTo>
                  <a:lnTo>
                    <a:pt x="1365" y="98"/>
                  </a:lnTo>
                  <a:lnTo>
                    <a:pt x="1590" y="0"/>
                  </a:lnTo>
                  <a:lnTo>
                    <a:pt x="1806" y="119"/>
                  </a:lnTo>
                  <a:lnTo>
                    <a:pt x="1806" y="1539"/>
                  </a:lnTo>
                  <a:lnTo>
                    <a:pt x="2151" y="1658"/>
                  </a:lnTo>
                  <a:lnTo>
                    <a:pt x="1968" y="2079"/>
                  </a:lnTo>
                  <a:lnTo>
                    <a:pt x="1956" y="2554"/>
                  </a:lnTo>
                  <a:lnTo>
                    <a:pt x="1612" y="2812"/>
                  </a:lnTo>
                  <a:lnTo>
                    <a:pt x="1612" y="3090"/>
                  </a:lnTo>
                  <a:lnTo>
                    <a:pt x="1505" y="3157"/>
                  </a:lnTo>
                  <a:lnTo>
                    <a:pt x="1225" y="3114"/>
                  </a:lnTo>
                  <a:lnTo>
                    <a:pt x="1194" y="2983"/>
                  </a:lnTo>
                  <a:lnTo>
                    <a:pt x="1398" y="2962"/>
                  </a:lnTo>
                  <a:lnTo>
                    <a:pt x="1236" y="2812"/>
                  </a:lnTo>
                  <a:lnTo>
                    <a:pt x="52" y="2618"/>
                  </a:lnTo>
                  <a:lnTo>
                    <a:pt x="1310" y="2563"/>
                  </a:lnTo>
                  <a:lnTo>
                    <a:pt x="0" y="2069"/>
                  </a:lnTo>
                  <a:lnTo>
                    <a:pt x="935" y="2048"/>
                  </a:lnTo>
                  <a:lnTo>
                    <a:pt x="1538" y="1993"/>
                  </a:lnTo>
                  <a:lnTo>
                    <a:pt x="1483" y="247"/>
                  </a:lnTo>
                  <a:lnTo>
                    <a:pt x="828" y="76"/>
                  </a:lnTo>
                  <a:lnTo>
                    <a:pt x="149" y="31"/>
                  </a:lnTo>
                  <a:close/>
                </a:path>
              </a:pathLst>
            </a:custGeom>
            <a:solidFill>
              <a:srgbClr val="A3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2" name="Freeform 17"/>
            <p:cNvSpPr>
              <a:spLocks/>
            </p:cNvSpPr>
            <p:nvPr/>
          </p:nvSpPr>
          <p:spPr bwMode="auto">
            <a:xfrm>
              <a:off x="874" y="3387"/>
              <a:ext cx="4454" cy="1163"/>
            </a:xfrm>
            <a:custGeom>
              <a:avLst/>
              <a:gdLst>
                <a:gd name="T0" fmla="*/ 2507 w 4454"/>
                <a:gd name="T1" fmla="*/ 66 h 1163"/>
                <a:gd name="T2" fmla="*/ 3957 w 4454"/>
                <a:gd name="T3" fmla="*/ 365 h 1163"/>
                <a:gd name="T4" fmla="*/ 4195 w 4454"/>
                <a:gd name="T5" fmla="*/ 700 h 1163"/>
                <a:gd name="T6" fmla="*/ 0 w 4454"/>
                <a:gd name="T7" fmla="*/ 1023 h 1163"/>
                <a:gd name="T8" fmla="*/ 66 w 4454"/>
                <a:gd name="T9" fmla="*/ 1163 h 1163"/>
                <a:gd name="T10" fmla="*/ 4454 w 4454"/>
                <a:gd name="T11" fmla="*/ 807 h 1163"/>
                <a:gd name="T12" fmla="*/ 3851 w 4454"/>
                <a:gd name="T13" fmla="*/ 0 h 1163"/>
                <a:gd name="T14" fmla="*/ 2507 w 4454"/>
                <a:gd name="T15" fmla="*/ 66 h 1163"/>
                <a:gd name="T16" fmla="*/ 2507 w 4454"/>
                <a:gd name="T17" fmla="*/ 66 h 11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4"/>
                <a:gd name="T28" fmla="*/ 0 h 1163"/>
                <a:gd name="T29" fmla="*/ 4454 w 4454"/>
                <a:gd name="T30" fmla="*/ 1163 h 11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4" h="1163">
                  <a:moveTo>
                    <a:pt x="2507" y="66"/>
                  </a:moveTo>
                  <a:lnTo>
                    <a:pt x="3957" y="365"/>
                  </a:lnTo>
                  <a:lnTo>
                    <a:pt x="4195" y="700"/>
                  </a:lnTo>
                  <a:lnTo>
                    <a:pt x="0" y="1023"/>
                  </a:lnTo>
                  <a:lnTo>
                    <a:pt x="66" y="1163"/>
                  </a:lnTo>
                  <a:lnTo>
                    <a:pt x="4454" y="807"/>
                  </a:lnTo>
                  <a:lnTo>
                    <a:pt x="3851" y="0"/>
                  </a:lnTo>
                  <a:lnTo>
                    <a:pt x="2507" y="66"/>
                  </a:lnTo>
                  <a:close/>
                </a:path>
              </a:pathLst>
            </a:custGeom>
            <a:solidFill>
              <a:srgbClr val="A3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3" name="Freeform 18"/>
            <p:cNvSpPr>
              <a:spLocks/>
            </p:cNvSpPr>
            <p:nvPr/>
          </p:nvSpPr>
          <p:spPr bwMode="auto">
            <a:xfrm>
              <a:off x="3896" y="4486"/>
              <a:ext cx="1097" cy="463"/>
            </a:xfrm>
            <a:custGeom>
              <a:avLst/>
              <a:gdLst>
                <a:gd name="T0" fmla="*/ 0 w 1097"/>
                <a:gd name="T1" fmla="*/ 302 h 463"/>
                <a:gd name="T2" fmla="*/ 387 w 1097"/>
                <a:gd name="T3" fmla="*/ 302 h 463"/>
                <a:gd name="T4" fmla="*/ 636 w 1097"/>
                <a:gd name="T5" fmla="*/ 205 h 463"/>
                <a:gd name="T6" fmla="*/ 612 w 1097"/>
                <a:gd name="T7" fmla="*/ 43 h 463"/>
                <a:gd name="T8" fmla="*/ 819 w 1097"/>
                <a:gd name="T9" fmla="*/ 226 h 463"/>
                <a:gd name="T10" fmla="*/ 978 w 1097"/>
                <a:gd name="T11" fmla="*/ 140 h 463"/>
                <a:gd name="T12" fmla="*/ 893 w 1097"/>
                <a:gd name="T13" fmla="*/ 12 h 463"/>
                <a:gd name="T14" fmla="*/ 1054 w 1097"/>
                <a:gd name="T15" fmla="*/ 0 h 463"/>
                <a:gd name="T16" fmla="*/ 1097 w 1097"/>
                <a:gd name="T17" fmla="*/ 107 h 463"/>
                <a:gd name="T18" fmla="*/ 1023 w 1097"/>
                <a:gd name="T19" fmla="*/ 269 h 463"/>
                <a:gd name="T20" fmla="*/ 442 w 1097"/>
                <a:gd name="T21" fmla="*/ 463 h 463"/>
                <a:gd name="T22" fmla="*/ 0 w 1097"/>
                <a:gd name="T23" fmla="*/ 302 h 463"/>
                <a:gd name="T24" fmla="*/ 0 w 1097"/>
                <a:gd name="T25" fmla="*/ 302 h 46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97"/>
                <a:gd name="T40" fmla="*/ 0 h 463"/>
                <a:gd name="T41" fmla="*/ 1097 w 1097"/>
                <a:gd name="T42" fmla="*/ 463 h 46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97" h="463">
                  <a:moveTo>
                    <a:pt x="0" y="302"/>
                  </a:moveTo>
                  <a:lnTo>
                    <a:pt x="387" y="302"/>
                  </a:lnTo>
                  <a:lnTo>
                    <a:pt x="636" y="205"/>
                  </a:lnTo>
                  <a:lnTo>
                    <a:pt x="612" y="43"/>
                  </a:lnTo>
                  <a:lnTo>
                    <a:pt x="819" y="226"/>
                  </a:lnTo>
                  <a:lnTo>
                    <a:pt x="978" y="140"/>
                  </a:lnTo>
                  <a:lnTo>
                    <a:pt x="893" y="12"/>
                  </a:lnTo>
                  <a:lnTo>
                    <a:pt x="1054" y="0"/>
                  </a:lnTo>
                  <a:lnTo>
                    <a:pt x="1097" y="107"/>
                  </a:lnTo>
                  <a:lnTo>
                    <a:pt x="1023" y="269"/>
                  </a:lnTo>
                  <a:lnTo>
                    <a:pt x="442" y="463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A3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4" name="Freeform 19"/>
            <p:cNvSpPr>
              <a:spLocks/>
            </p:cNvSpPr>
            <p:nvPr/>
          </p:nvSpPr>
          <p:spPr bwMode="auto">
            <a:xfrm>
              <a:off x="2165" y="47"/>
              <a:ext cx="2258" cy="2748"/>
            </a:xfrm>
            <a:custGeom>
              <a:avLst/>
              <a:gdLst>
                <a:gd name="T0" fmla="*/ 570 w 2258"/>
                <a:gd name="T1" fmla="*/ 34 h 2748"/>
                <a:gd name="T2" fmla="*/ 902 w 2258"/>
                <a:gd name="T3" fmla="*/ 0 h 2748"/>
                <a:gd name="T4" fmla="*/ 1721 w 2258"/>
                <a:gd name="T5" fmla="*/ 88 h 2748"/>
                <a:gd name="T6" fmla="*/ 1947 w 2258"/>
                <a:gd name="T7" fmla="*/ 217 h 2748"/>
                <a:gd name="T8" fmla="*/ 1914 w 2258"/>
                <a:gd name="T9" fmla="*/ 744 h 2748"/>
                <a:gd name="T10" fmla="*/ 2075 w 2258"/>
                <a:gd name="T11" fmla="*/ 917 h 2748"/>
                <a:gd name="T12" fmla="*/ 2066 w 2258"/>
                <a:gd name="T13" fmla="*/ 1682 h 2748"/>
                <a:gd name="T14" fmla="*/ 2258 w 2258"/>
                <a:gd name="T15" fmla="*/ 1758 h 2748"/>
                <a:gd name="T16" fmla="*/ 2237 w 2258"/>
                <a:gd name="T17" fmla="*/ 2242 h 2748"/>
                <a:gd name="T18" fmla="*/ 1764 w 2258"/>
                <a:gd name="T19" fmla="*/ 2532 h 2748"/>
                <a:gd name="T20" fmla="*/ 1527 w 2258"/>
                <a:gd name="T21" fmla="*/ 2748 h 2748"/>
                <a:gd name="T22" fmla="*/ 1517 w 2258"/>
                <a:gd name="T23" fmla="*/ 2337 h 2748"/>
                <a:gd name="T24" fmla="*/ 914 w 2258"/>
                <a:gd name="T25" fmla="*/ 2349 h 2748"/>
                <a:gd name="T26" fmla="*/ 558 w 2258"/>
                <a:gd name="T27" fmla="*/ 2349 h 2748"/>
                <a:gd name="T28" fmla="*/ 0 w 2258"/>
                <a:gd name="T29" fmla="*/ 2209 h 2748"/>
                <a:gd name="T30" fmla="*/ 378 w 2258"/>
                <a:gd name="T31" fmla="*/ 2242 h 2748"/>
                <a:gd name="T32" fmla="*/ 914 w 2258"/>
                <a:gd name="T33" fmla="*/ 2264 h 2748"/>
                <a:gd name="T34" fmla="*/ 1624 w 2258"/>
                <a:gd name="T35" fmla="*/ 2209 h 2748"/>
                <a:gd name="T36" fmla="*/ 1816 w 2258"/>
                <a:gd name="T37" fmla="*/ 2124 h 2748"/>
                <a:gd name="T38" fmla="*/ 1828 w 2258"/>
                <a:gd name="T39" fmla="*/ 1919 h 2748"/>
                <a:gd name="T40" fmla="*/ 2173 w 2258"/>
                <a:gd name="T41" fmla="*/ 1789 h 2748"/>
                <a:gd name="T42" fmla="*/ 1840 w 2258"/>
                <a:gd name="T43" fmla="*/ 1779 h 2748"/>
                <a:gd name="T44" fmla="*/ 1807 w 2258"/>
                <a:gd name="T45" fmla="*/ 250 h 2748"/>
                <a:gd name="T46" fmla="*/ 1688 w 2258"/>
                <a:gd name="T47" fmla="*/ 1929 h 2748"/>
                <a:gd name="T48" fmla="*/ 1624 w 2258"/>
                <a:gd name="T49" fmla="*/ 183 h 2748"/>
                <a:gd name="T50" fmla="*/ 1225 w 2258"/>
                <a:gd name="T51" fmla="*/ 88 h 2748"/>
                <a:gd name="T52" fmla="*/ 570 w 2258"/>
                <a:gd name="T53" fmla="*/ 34 h 2748"/>
                <a:gd name="T54" fmla="*/ 570 w 2258"/>
                <a:gd name="T55" fmla="*/ 34 h 27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258"/>
                <a:gd name="T85" fmla="*/ 0 h 2748"/>
                <a:gd name="T86" fmla="*/ 2258 w 2258"/>
                <a:gd name="T87" fmla="*/ 2748 h 274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258" h="2748">
                  <a:moveTo>
                    <a:pt x="570" y="34"/>
                  </a:moveTo>
                  <a:lnTo>
                    <a:pt x="902" y="0"/>
                  </a:lnTo>
                  <a:lnTo>
                    <a:pt x="1721" y="88"/>
                  </a:lnTo>
                  <a:lnTo>
                    <a:pt x="1947" y="217"/>
                  </a:lnTo>
                  <a:lnTo>
                    <a:pt x="1914" y="744"/>
                  </a:lnTo>
                  <a:lnTo>
                    <a:pt x="2075" y="917"/>
                  </a:lnTo>
                  <a:lnTo>
                    <a:pt x="2066" y="1682"/>
                  </a:lnTo>
                  <a:lnTo>
                    <a:pt x="2258" y="1758"/>
                  </a:lnTo>
                  <a:lnTo>
                    <a:pt x="2237" y="2242"/>
                  </a:lnTo>
                  <a:lnTo>
                    <a:pt x="1764" y="2532"/>
                  </a:lnTo>
                  <a:lnTo>
                    <a:pt x="1527" y="2748"/>
                  </a:lnTo>
                  <a:lnTo>
                    <a:pt x="1517" y="2337"/>
                  </a:lnTo>
                  <a:lnTo>
                    <a:pt x="914" y="2349"/>
                  </a:lnTo>
                  <a:lnTo>
                    <a:pt x="558" y="2349"/>
                  </a:lnTo>
                  <a:lnTo>
                    <a:pt x="0" y="2209"/>
                  </a:lnTo>
                  <a:lnTo>
                    <a:pt x="378" y="2242"/>
                  </a:lnTo>
                  <a:lnTo>
                    <a:pt x="914" y="2264"/>
                  </a:lnTo>
                  <a:lnTo>
                    <a:pt x="1624" y="2209"/>
                  </a:lnTo>
                  <a:lnTo>
                    <a:pt x="1816" y="2124"/>
                  </a:lnTo>
                  <a:lnTo>
                    <a:pt x="1828" y="1919"/>
                  </a:lnTo>
                  <a:lnTo>
                    <a:pt x="2173" y="1789"/>
                  </a:lnTo>
                  <a:lnTo>
                    <a:pt x="1840" y="1779"/>
                  </a:lnTo>
                  <a:lnTo>
                    <a:pt x="1807" y="250"/>
                  </a:lnTo>
                  <a:lnTo>
                    <a:pt x="1688" y="1929"/>
                  </a:lnTo>
                  <a:lnTo>
                    <a:pt x="1624" y="183"/>
                  </a:lnTo>
                  <a:lnTo>
                    <a:pt x="1225" y="88"/>
                  </a:lnTo>
                  <a:lnTo>
                    <a:pt x="57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5" name="Freeform 20"/>
            <p:cNvSpPr>
              <a:spLocks/>
            </p:cNvSpPr>
            <p:nvPr/>
          </p:nvSpPr>
          <p:spPr bwMode="auto">
            <a:xfrm>
              <a:off x="1629" y="38"/>
              <a:ext cx="783" cy="1691"/>
            </a:xfrm>
            <a:custGeom>
              <a:avLst/>
              <a:gdLst>
                <a:gd name="T0" fmla="*/ 783 w 783"/>
                <a:gd name="T1" fmla="*/ 0 h 1691"/>
                <a:gd name="T2" fmla="*/ 95 w 783"/>
                <a:gd name="T3" fmla="*/ 107 h 1691"/>
                <a:gd name="T4" fmla="*/ 0 w 783"/>
                <a:gd name="T5" fmla="*/ 259 h 1691"/>
                <a:gd name="T6" fmla="*/ 52 w 783"/>
                <a:gd name="T7" fmla="*/ 1691 h 1691"/>
                <a:gd name="T8" fmla="*/ 106 w 783"/>
                <a:gd name="T9" fmla="*/ 192 h 1691"/>
                <a:gd name="T10" fmla="*/ 783 w 783"/>
                <a:gd name="T11" fmla="*/ 0 h 1691"/>
                <a:gd name="T12" fmla="*/ 783 w 783"/>
                <a:gd name="T13" fmla="*/ 0 h 16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83"/>
                <a:gd name="T22" fmla="*/ 0 h 1691"/>
                <a:gd name="T23" fmla="*/ 783 w 783"/>
                <a:gd name="T24" fmla="*/ 1691 h 16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83" h="1691">
                  <a:moveTo>
                    <a:pt x="783" y="0"/>
                  </a:moveTo>
                  <a:lnTo>
                    <a:pt x="95" y="107"/>
                  </a:lnTo>
                  <a:lnTo>
                    <a:pt x="0" y="259"/>
                  </a:lnTo>
                  <a:lnTo>
                    <a:pt x="52" y="1691"/>
                  </a:lnTo>
                  <a:lnTo>
                    <a:pt x="106" y="192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6" name="Freeform 21"/>
            <p:cNvSpPr>
              <a:spLocks/>
            </p:cNvSpPr>
            <p:nvPr/>
          </p:nvSpPr>
          <p:spPr bwMode="auto">
            <a:xfrm>
              <a:off x="2037" y="2731"/>
              <a:ext cx="1579" cy="613"/>
            </a:xfrm>
            <a:custGeom>
              <a:avLst/>
              <a:gdLst>
                <a:gd name="T0" fmla="*/ 10 w 1579"/>
                <a:gd name="T1" fmla="*/ 0 h 613"/>
                <a:gd name="T2" fmla="*/ 0 w 1579"/>
                <a:gd name="T3" fmla="*/ 397 h 613"/>
                <a:gd name="T4" fmla="*/ 85 w 1579"/>
                <a:gd name="T5" fmla="*/ 451 h 613"/>
                <a:gd name="T6" fmla="*/ 344 w 1579"/>
                <a:gd name="T7" fmla="*/ 494 h 613"/>
                <a:gd name="T8" fmla="*/ 677 w 1579"/>
                <a:gd name="T9" fmla="*/ 409 h 613"/>
                <a:gd name="T10" fmla="*/ 1213 w 1579"/>
                <a:gd name="T11" fmla="*/ 473 h 613"/>
                <a:gd name="T12" fmla="*/ 1429 w 1579"/>
                <a:gd name="T13" fmla="*/ 592 h 613"/>
                <a:gd name="T14" fmla="*/ 1569 w 1579"/>
                <a:gd name="T15" fmla="*/ 613 h 613"/>
                <a:gd name="T16" fmla="*/ 1472 w 1579"/>
                <a:gd name="T17" fmla="*/ 527 h 613"/>
                <a:gd name="T18" fmla="*/ 1579 w 1579"/>
                <a:gd name="T19" fmla="*/ 430 h 613"/>
                <a:gd name="T20" fmla="*/ 366 w 1579"/>
                <a:gd name="T21" fmla="*/ 311 h 613"/>
                <a:gd name="T22" fmla="*/ 418 w 1579"/>
                <a:gd name="T23" fmla="*/ 375 h 613"/>
                <a:gd name="T24" fmla="*/ 290 w 1579"/>
                <a:gd name="T25" fmla="*/ 442 h 613"/>
                <a:gd name="T26" fmla="*/ 64 w 1579"/>
                <a:gd name="T27" fmla="*/ 387 h 613"/>
                <a:gd name="T28" fmla="*/ 10 w 1579"/>
                <a:gd name="T29" fmla="*/ 0 h 613"/>
                <a:gd name="T30" fmla="*/ 10 w 1579"/>
                <a:gd name="T31" fmla="*/ 0 h 6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79"/>
                <a:gd name="T49" fmla="*/ 0 h 613"/>
                <a:gd name="T50" fmla="*/ 1579 w 1579"/>
                <a:gd name="T51" fmla="*/ 613 h 61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79" h="613">
                  <a:moveTo>
                    <a:pt x="10" y="0"/>
                  </a:moveTo>
                  <a:lnTo>
                    <a:pt x="0" y="397"/>
                  </a:lnTo>
                  <a:lnTo>
                    <a:pt x="85" y="451"/>
                  </a:lnTo>
                  <a:lnTo>
                    <a:pt x="344" y="494"/>
                  </a:lnTo>
                  <a:lnTo>
                    <a:pt x="677" y="409"/>
                  </a:lnTo>
                  <a:lnTo>
                    <a:pt x="1213" y="473"/>
                  </a:lnTo>
                  <a:lnTo>
                    <a:pt x="1429" y="592"/>
                  </a:lnTo>
                  <a:lnTo>
                    <a:pt x="1569" y="613"/>
                  </a:lnTo>
                  <a:lnTo>
                    <a:pt x="1472" y="527"/>
                  </a:lnTo>
                  <a:lnTo>
                    <a:pt x="1579" y="430"/>
                  </a:lnTo>
                  <a:lnTo>
                    <a:pt x="366" y="311"/>
                  </a:lnTo>
                  <a:lnTo>
                    <a:pt x="418" y="375"/>
                  </a:lnTo>
                  <a:lnTo>
                    <a:pt x="290" y="442"/>
                  </a:lnTo>
                  <a:lnTo>
                    <a:pt x="64" y="38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7" name="Freeform 22"/>
            <p:cNvSpPr>
              <a:spLocks/>
            </p:cNvSpPr>
            <p:nvPr/>
          </p:nvSpPr>
          <p:spPr bwMode="auto">
            <a:xfrm>
              <a:off x="1906" y="2503"/>
              <a:ext cx="2334" cy="853"/>
            </a:xfrm>
            <a:custGeom>
              <a:avLst/>
              <a:gdLst>
                <a:gd name="T0" fmla="*/ 1840 w 2334"/>
                <a:gd name="T1" fmla="*/ 853 h 853"/>
                <a:gd name="T2" fmla="*/ 2045 w 2334"/>
                <a:gd name="T3" fmla="*/ 765 h 853"/>
                <a:gd name="T4" fmla="*/ 2054 w 2334"/>
                <a:gd name="T5" fmla="*/ 530 h 853"/>
                <a:gd name="T6" fmla="*/ 2334 w 2334"/>
                <a:gd name="T7" fmla="*/ 259 h 853"/>
                <a:gd name="T8" fmla="*/ 2334 w 2334"/>
                <a:gd name="T9" fmla="*/ 0 h 853"/>
                <a:gd name="T10" fmla="*/ 2066 w 2334"/>
                <a:gd name="T11" fmla="*/ 421 h 853"/>
                <a:gd name="T12" fmla="*/ 2075 w 2334"/>
                <a:gd name="T13" fmla="*/ 88 h 853"/>
                <a:gd name="T14" fmla="*/ 1807 w 2334"/>
                <a:gd name="T15" fmla="*/ 347 h 853"/>
                <a:gd name="T16" fmla="*/ 1432 w 2334"/>
                <a:gd name="T17" fmla="*/ 368 h 853"/>
                <a:gd name="T18" fmla="*/ 497 w 2334"/>
                <a:gd name="T19" fmla="*/ 292 h 853"/>
                <a:gd name="T20" fmla="*/ 0 w 2334"/>
                <a:gd name="T21" fmla="*/ 162 h 853"/>
                <a:gd name="T22" fmla="*/ 378 w 2334"/>
                <a:gd name="T23" fmla="*/ 378 h 853"/>
                <a:gd name="T24" fmla="*/ 1033 w 2334"/>
                <a:gd name="T25" fmla="*/ 442 h 853"/>
                <a:gd name="T26" fmla="*/ 1636 w 2334"/>
                <a:gd name="T27" fmla="*/ 551 h 853"/>
                <a:gd name="T28" fmla="*/ 1850 w 2334"/>
                <a:gd name="T29" fmla="*/ 485 h 853"/>
                <a:gd name="T30" fmla="*/ 1916 w 2334"/>
                <a:gd name="T31" fmla="*/ 722 h 853"/>
                <a:gd name="T32" fmla="*/ 1840 w 2334"/>
                <a:gd name="T33" fmla="*/ 853 h 853"/>
                <a:gd name="T34" fmla="*/ 1840 w 2334"/>
                <a:gd name="T35" fmla="*/ 853 h 8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34"/>
                <a:gd name="T55" fmla="*/ 0 h 853"/>
                <a:gd name="T56" fmla="*/ 2334 w 2334"/>
                <a:gd name="T57" fmla="*/ 853 h 8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34" h="853">
                  <a:moveTo>
                    <a:pt x="1840" y="853"/>
                  </a:moveTo>
                  <a:lnTo>
                    <a:pt x="2045" y="765"/>
                  </a:lnTo>
                  <a:lnTo>
                    <a:pt x="2054" y="530"/>
                  </a:lnTo>
                  <a:lnTo>
                    <a:pt x="2334" y="259"/>
                  </a:lnTo>
                  <a:lnTo>
                    <a:pt x="2334" y="0"/>
                  </a:lnTo>
                  <a:lnTo>
                    <a:pt x="2066" y="421"/>
                  </a:lnTo>
                  <a:lnTo>
                    <a:pt x="2075" y="88"/>
                  </a:lnTo>
                  <a:lnTo>
                    <a:pt x="1807" y="347"/>
                  </a:lnTo>
                  <a:lnTo>
                    <a:pt x="1432" y="368"/>
                  </a:lnTo>
                  <a:lnTo>
                    <a:pt x="497" y="292"/>
                  </a:lnTo>
                  <a:lnTo>
                    <a:pt x="0" y="162"/>
                  </a:lnTo>
                  <a:lnTo>
                    <a:pt x="378" y="378"/>
                  </a:lnTo>
                  <a:lnTo>
                    <a:pt x="1033" y="442"/>
                  </a:lnTo>
                  <a:lnTo>
                    <a:pt x="1636" y="551"/>
                  </a:lnTo>
                  <a:lnTo>
                    <a:pt x="1850" y="485"/>
                  </a:lnTo>
                  <a:lnTo>
                    <a:pt x="1916" y="722"/>
                  </a:lnTo>
                  <a:lnTo>
                    <a:pt x="1840" y="8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8" name="Freeform 23"/>
            <p:cNvSpPr>
              <a:spLocks/>
            </p:cNvSpPr>
            <p:nvPr/>
          </p:nvSpPr>
          <p:spPr bwMode="auto">
            <a:xfrm>
              <a:off x="2080" y="2375"/>
              <a:ext cx="558" cy="216"/>
            </a:xfrm>
            <a:custGeom>
              <a:avLst/>
              <a:gdLst>
                <a:gd name="T0" fmla="*/ 0 w 558"/>
                <a:gd name="T1" fmla="*/ 0 h 216"/>
                <a:gd name="T2" fmla="*/ 21 w 558"/>
                <a:gd name="T3" fmla="*/ 119 h 216"/>
                <a:gd name="T4" fmla="*/ 548 w 558"/>
                <a:gd name="T5" fmla="*/ 216 h 216"/>
                <a:gd name="T6" fmla="*/ 558 w 558"/>
                <a:gd name="T7" fmla="*/ 107 h 216"/>
                <a:gd name="T8" fmla="*/ 0 w 558"/>
                <a:gd name="T9" fmla="*/ 0 h 216"/>
                <a:gd name="T10" fmla="*/ 0 w 558"/>
                <a:gd name="T11" fmla="*/ 0 h 2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8"/>
                <a:gd name="T19" fmla="*/ 0 h 216"/>
                <a:gd name="T20" fmla="*/ 558 w 558"/>
                <a:gd name="T21" fmla="*/ 216 h 2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8" h="216">
                  <a:moveTo>
                    <a:pt x="0" y="0"/>
                  </a:moveTo>
                  <a:lnTo>
                    <a:pt x="21" y="119"/>
                  </a:lnTo>
                  <a:lnTo>
                    <a:pt x="548" y="216"/>
                  </a:lnTo>
                  <a:lnTo>
                    <a:pt x="558" y="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9" name="Freeform 24"/>
            <p:cNvSpPr>
              <a:spLocks/>
            </p:cNvSpPr>
            <p:nvPr/>
          </p:nvSpPr>
          <p:spPr bwMode="auto">
            <a:xfrm>
              <a:off x="2896" y="2460"/>
              <a:ext cx="698" cy="228"/>
            </a:xfrm>
            <a:custGeom>
              <a:avLst/>
              <a:gdLst>
                <a:gd name="T0" fmla="*/ 0 w 698"/>
                <a:gd name="T1" fmla="*/ 55 h 228"/>
                <a:gd name="T2" fmla="*/ 171 w 698"/>
                <a:gd name="T3" fmla="*/ 55 h 228"/>
                <a:gd name="T4" fmla="*/ 259 w 698"/>
                <a:gd name="T5" fmla="*/ 22 h 228"/>
                <a:gd name="T6" fmla="*/ 387 w 698"/>
                <a:gd name="T7" fmla="*/ 0 h 228"/>
                <a:gd name="T8" fmla="*/ 506 w 698"/>
                <a:gd name="T9" fmla="*/ 55 h 228"/>
                <a:gd name="T10" fmla="*/ 698 w 698"/>
                <a:gd name="T11" fmla="*/ 43 h 228"/>
                <a:gd name="T12" fmla="*/ 689 w 698"/>
                <a:gd name="T13" fmla="*/ 141 h 228"/>
                <a:gd name="T14" fmla="*/ 537 w 698"/>
                <a:gd name="T15" fmla="*/ 152 h 228"/>
                <a:gd name="T16" fmla="*/ 430 w 698"/>
                <a:gd name="T17" fmla="*/ 217 h 228"/>
                <a:gd name="T18" fmla="*/ 216 w 698"/>
                <a:gd name="T19" fmla="*/ 228 h 228"/>
                <a:gd name="T20" fmla="*/ 183 w 698"/>
                <a:gd name="T21" fmla="*/ 152 h 228"/>
                <a:gd name="T22" fmla="*/ 43 w 698"/>
                <a:gd name="T23" fmla="*/ 141 h 228"/>
                <a:gd name="T24" fmla="*/ 0 w 698"/>
                <a:gd name="T25" fmla="*/ 55 h 228"/>
                <a:gd name="T26" fmla="*/ 0 w 698"/>
                <a:gd name="T27" fmla="*/ 55 h 2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98"/>
                <a:gd name="T43" fmla="*/ 0 h 228"/>
                <a:gd name="T44" fmla="*/ 698 w 698"/>
                <a:gd name="T45" fmla="*/ 228 h 2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98" h="228">
                  <a:moveTo>
                    <a:pt x="0" y="55"/>
                  </a:moveTo>
                  <a:lnTo>
                    <a:pt x="171" y="55"/>
                  </a:lnTo>
                  <a:lnTo>
                    <a:pt x="259" y="22"/>
                  </a:lnTo>
                  <a:lnTo>
                    <a:pt x="387" y="0"/>
                  </a:lnTo>
                  <a:lnTo>
                    <a:pt x="506" y="55"/>
                  </a:lnTo>
                  <a:lnTo>
                    <a:pt x="698" y="43"/>
                  </a:lnTo>
                  <a:lnTo>
                    <a:pt x="689" y="141"/>
                  </a:lnTo>
                  <a:lnTo>
                    <a:pt x="537" y="152"/>
                  </a:lnTo>
                  <a:lnTo>
                    <a:pt x="430" y="217"/>
                  </a:lnTo>
                  <a:lnTo>
                    <a:pt x="216" y="228"/>
                  </a:lnTo>
                  <a:lnTo>
                    <a:pt x="183" y="152"/>
                  </a:lnTo>
                  <a:lnTo>
                    <a:pt x="43" y="14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0" name="Freeform 25"/>
            <p:cNvSpPr>
              <a:spLocks/>
            </p:cNvSpPr>
            <p:nvPr/>
          </p:nvSpPr>
          <p:spPr bwMode="auto">
            <a:xfrm>
              <a:off x="1693" y="1793"/>
              <a:ext cx="344" cy="798"/>
            </a:xfrm>
            <a:custGeom>
              <a:avLst/>
              <a:gdLst>
                <a:gd name="T0" fmla="*/ 0 w 344"/>
                <a:gd name="T1" fmla="*/ 0 h 798"/>
                <a:gd name="T2" fmla="*/ 31 w 344"/>
                <a:gd name="T3" fmla="*/ 411 h 798"/>
                <a:gd name="T4" fmla="*/ 171 w 344"/>
                <a:gd name="T5" fmla="*/ 475 h 798"/>
                <a:gd name="T6" fmla="*/ 171 w 344"/>
                <a:gd name="T7" fmla="*/ 798 h 798"/>
                <a:gd name="T8" fmla="*/ 344 w 344"/>
                <a:gd name="T9" fmla="*/ 432 h 798"/>
                <a:gd name="T10" fmla="*/ 73 w 344"/>
                <a:gd name="T11" fmla="*/ 314 h 798"/>
                <a:gd name="T12" fmla="*/ 0 w 344"/>
                <a:gd name="T13" fmla="*/ 0 h 798"/>
                <a:gd name="T14" fmla="*/ 0 w 344"/>
                <a:gd name="T15" fmla="*/ 0 h 7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4"/>
                <a:gd name="T25" fmla="*/ 0 h 798"/>
                <a:gd name="T26" fmla="*/ 344 w 344"/>
                <a:gd name="T27" fmla="*/ 798 h 7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4" h="798">
                  <a:moveTo>
                    <a:pt x="0" y="0"/>
                  </a:moveTo>
                  <a:lnTo>
                    <a:pt x="31" y="411"/>
                  </a:lnTo>
                  <a:lnTo>
                    <a:pt x="171" y="475"/>
                  </a:lnTo>
                  <a:lnTo>
                    <a:pt x="171" y="798"/>
                  </a:lnTo>
                  <a:lnTo>
                    <a:pt x="344" y="432"/>
                  </a:lnTo>
                  <a:lnTo>
                    <a:pt x="73" y="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1" name="Freeform 26"/>
            <p:cNvSpPr>
              <a:spLocks/>
            </p:cNvSpPr>
            <p:nvPr/>
          </p:nvSpPr>
          <p:spPr bwMode="auto">
            <a:xfrm>
              <a:off x="779" y="3399"/>
              <a:ext cx="4613" cy="1194"/>
            </a:xfrm>
            <a:custGeom>
              <a:avLst/>
              <a:gdLst>
                <a:gd name="T0" fmla="*/ 3988 w 4613"/>
                <a:gd name="T1" fmla="*/ 0 h 1194"/>
                <a:gd name="T2" fmla="*/ 4494 w 4613"/>
                <a:gd name="T3" fmla="*/ 634 h 1194"/>
                <a:gd name="T4" fmla="*/ 4613 w 4613"/>
                <a:gd name="T5" fmla="*/ 819 h 1194"/>
                <a:gd name="T6" fmla="*/ 4549 w 4613"/>
                <a:gd name="T7" fmla="*/ 893 h 1194"/>
                <a:gd name="T8" fmla="*/ 31 w 4613"/>
                <a:gd name="T9" fmla="*/ 1194 h 1194"/>
                <a:gd name="T10" fmla="*/ 0 w 4613"/>
                <a:gd name="T11" fmla="*/ 1066 h 1194"/>
                <a:gd name="T12" fmla="*/ 505 w 4613"/>
                <a:gd name="T13" fmla="*/ 140 h 1194"/>
                <a:gd name="T14" fmla="*/ 116 w 4613"/>
                <a:gd name="T15" fmla="*/ 978 h 1194"/>
                <a:gd name="T16" fmla="*/ 192 w 4613"/>
                <a:gd name="T17" fmla="*/ 1054 h 1194"/>
                <a:gd name="T18" fmla="*/ 4451 w 4613"/>
                <a:gd name="T19" fmla="*/ 764 h 1194"/>
                <a:gd name="T20" fmla="*/ 3988 w 4613"/>
                <a:gd name="T21" fmla="*/ 0 h 1194"/>
                <a:gd name="T22" fmla="*/ 3988 w 4613"/>
                <a:gd name="T23" fmla="*/ 0 h 11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613"/>
                <a:gd name="T37" fmla="*/ 0 h 1194"/>
                <a:gd name="T38" fmla="*/ 4613 w 4613"/>
                <a:gd name="T39" fmla="*/ 1194 h 119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613" h="1194">
                  <a:moveTo>
                    <a:pt x="3988" y="0"/>
                  </a:moveTo>
                  <a:lnTo>
                    <a:pt x="4494" y="634"/>
                  </a:lnTo>
                  <a:lnTo>
                    <a:pt x="4613" y="819"/>
                  </a:lnTo>
                  <a:lnTo>
                    <a:pt x="4549" y="893"/>
                  </a:lnTo>
                  <a:lnTo>
                    <a:pt x="31" y="1194"/>
                  </a:lnTo>
                  <a:lnTo>
                    <a:pt x="0" y="1066"/>
                  </a:lnTo>
                  <a:lnTo>
                    <a:pt x="505" y="140"/>
                  </a:lnTo>
                  <a:lnTo>
                    <a:pt x="116" y="978"/>
                  </a:lnTo>
                  <a:lnTo>
                    <a:pt x="192" y="1054"/>
                  </a:lnTo>
                  <a:lnTo>
                    <a:pt x="4451" y="764"/>
                  </a:lnTo>
                  <a:lnTo>
                    <a:pt x="398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2" name="Freeform 27"/>
            <p:cNvSpPr>
              <a:spLocks/>
            </p:cNvSpPr>
            <p:nvPr/>
          </p:nvSpPr>
          <p:spPr bwMode="auto">
            <a:xfrm>
              <a:off x="1284" y="3463"/>
              <a:ext cx="1009" cy="301"/>
            </a:xfrm>
            <a:custGeom>
              <a:avLst/>
              <a:gdLst>
                <a:gd name="T0" fmla="*/ 74 w 1009"/>
                <a:gd name="T1" fmla="*/ 64 h 301"/>
                <a:gd name="T2" fmla="*/ 0 w 1009"/>
                <a:gd name="T3" fmla="*/ 301 h 301"/>
                <a:gd name="T4" fmla="*/ 247 w 1009"/>
                <a:gd name="T5" fmla="*/ 54 h 301"/>
                <a:gd name="T6" fmla="*/ 1009 w 1009"/>
                <a:gd name="T7" fmla="*/ 12 h 301"/>
                <a:gd name="T8" fmla="*/ 183 w 1009"/>
                <a:gd name="T9" fmla="*/ 0 h 301"/>
                <a:gd name="T10" fmla="*/ 74 w 1009"/>
                <a:gd name="T11" fmla="*/ 64 h 301"/>
                <a:gd name="T12" fmla="*/ 74 w 1009"/>
                <a:gd name="T13" fmla="*/ 64 h 3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09"/>
                <a:gd name="T22" fmla="*/ 0 h 301"/>
                <a:gd name="T23" fmla="*/ 1009 w 1009"/>
                <a:gd name="T24" fmla="*/ 301 h 3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09" h="301">
                  <a:moveTo>
                    <a:pt x="74" y="64"/>
                  </a:moveTo>
                  <a:lnTo>
                    <a:pt x="0" y="301"/>
                  </a:lnTo>
                  <a:lnTo>
                    <a:pt x="247" y="54"/>
                  </a:lnTo>
                  <a:lnTo>
                    <a:pt x="1009" y="12"/>
                  </a:lnTo>
                  <a:lnTo>
                    <a:pt x="183" y="0"/>
                  </a:lnTo>
                  <a:lnTo>
                    <a:pt x="74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3" name="Freeform 28"/>
            <p:cNvSpPr>
              <a:spLocks/>
            </p:cNvSpPr>
            <p:nvPr/>
          </p:nvSpPr>
          <p:spPr bwMode="auto">
            <a:xfrm>
              <a:off x="2972" y="3365"/>
              <a:ext cx="1786" cy="131"/>
            </a:xfrm>
            <a:custGeom>
              <a:avLst/>
              <a:gdLst>
                <a:gd name="T0" fmla="*/ 0 w 1786"/>
                <a:gd name="T1" fmla="*/ 98 h 131"/>
                <a:gd name="T2" fmla="*/ 1655 w 1786"/>
                <a:gd name="T3" fmla="*/ 0 h 131"/>
                <a:gd name="T4" fmla="*/ 1786 w 1786"/>
                <a:gd name="T5" fmla="*/ 131 h 131"/>
                <a:gd name="T6" fmla="*/ 1582 w 1786"/>
                <a:gd name="T7" fmla="*/ 64 h 131"/>
                <a:gd name="T8" fmla="*/ 0 w 1786"/>
                <a:gd name="T9" fmla="*/ 98 h 131"/>
                <a:gd name="T10" fmla="*/ 0 w 1786"/>
                <a:gd name="T11" fmla="*/ 98 h 1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86"/>
                <a:gd name="T19" fmla="*/ 0 h 131"/>
                <a:gd name="T20" fmla="*/ 1786 w 1786"/>
                <a:gd name="T21" fmla="*/ 131 h 1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86" h="131">
                  <a:moveTo>
                    <a:pt x="0" y="98"/>
                  </a:moveTo>
                  <a:lnTo>
                    <a:pt x="1655" y="0"/>
                  </a:lnTo>
                  <a:lnTo>
                    <a:pt x="1786" y="131"/>
                  </a:lnTo>
                  <a:lnTo>
                    <a:pt x="1582" y="64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4" name="Freeform 29"/>
            <p:cNvSpPr>
              <a:spLocks/>
            </p:cNvSpPr>
            <p:nvPr/>
          </p:nvSpPr>
          <p:spPr bwMode="auto">
            <a:xfrm>
              <a:off x="1187" y="3657"/>
              <a:ext cx="2870" cy="635"/>
            </a:xfrm>
            <a:custGeom>
              <a:avLst/>
              <a:gdLst>
                <a:gd name="T0" fmla="*/ 430 w 2870"/>
                <a:gd name="T1" fmla="*/ 0 h 635"/>
                <a:gd name="T2" fmla="*/ 0 w 2870"/>
                <a:gd name="T3" fmla="*/ 635 h 635"/>
                <a:gd name="T4" fmla="*/ 2870 w 2870"/>
                <a:gd name="T5" fmla="*/ 442 h 635"/>
                <a:gd name="T6" fmla="*/ 2623 w 2870"/>
                <a:gd name="T7" fmla="*/ 193 h 635"/>
                <a:gd name="T8" fmla="*/ 2602 w 2870"/>
                <a:gd name="T9" fmla="*/ 366 h 635"/>
                <a:gd name="T10" fmla="*/ 226 w 2870"/>
                <a:gd name="T11" fmla="*/ 506 h 635"/>
                <a:gd name="T12" fmla="*/ 430 w 2870"/>
                <a:gd name="T13" fmla="*/ 0 h 635"/>
                <a:gd name="T14" fmla="*/ 430 w 2870"/>
                <a:gd name="T15" fmla="*/ 0 h 6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70"/>
                <a:gd name="T25" fmla="*/ 0 h 635"/>
                <a:gd name="T26" fmla="*/ 2870 w 2870"/>
                <a:gd name="T27" fmla="*/ 635 h 6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70" h="635">
                  <a:moveTo>
                    <a:pt x="430" y="0"/>
                  </a:moveTo>
                  <a:lnTo>
                    <a:pt x="0" y="635"/>
                  </a:lnTo>
                  <a:lnTo>
                    <a:pt x="2870" y="442"/>
                  </a:lnTo>
                  <a:lnTo>
                    <a:pt x="2623" y="193"/>
                  </a:lnTo>
                  <a:lnTo>
                    <a:pt x="2602" y="366"/>
                  </a:lnTo>
                  <a:lnTo>
                    <a:pt x="226" y="506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5" name="Freeform 30"/>
            <p:cNvSpPr>
              <a:spLocks/>
            </p:cNvSpPr>
            <p:nvPr/>
          </p:nvSpPr>
          <p:spPr bwMode="auto">
            <a:xfrm>
              <a:off x="1605" y="3743"/>
              <a:ext cx="1237" cy="119"/>
            </a:xfrm>
            <a:custGeom>
              <a:avLst/>
              <a:gdLst>
                <a:gd name="T0" fmla="*/ 109 w 1237"/>
                <a:gd name="T1" fmla="*/ 0 h 119"/>
                <a:gd name="T2" fmla="*/ 0 w 1237"/>
                <a:gd name="T3" fmla="*/ 119 h 119"/>
                <a:gd name="T4" fmla="*/ 1237 w 1237"/>
                <a:gd name="T5" fmla="*/ 55 h 119"/>
                <a:gd name="T6" fmla="*/ 109 w 1237"/>
                <a:gd name="T7" fmla="*/ 0 h 119"/>
                <a:gd name="T8" fmla="*/ 109 w 1237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7"/>
                <a:gd name="T16" fmla="*/ 0 h 119"/>
                <a:gd name="T17" fmla="*/ 1237 w 1237"/>
                <a:gd name="T18" fmla="*/ 119 h 1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7" h="119">
                  <a:moveTo>
                    <a:pt x="109" y="0"/>
                  </a:moveTo>
                  <a:lnTo>
                    <a:pt x="0" y="119"/>
                  </a:lnTo>
                  <a:lnTo>
                    <a:pt x="1237" y="55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6" name="Freeform 31"/>
            <p:cNvSpPr>
              <a:spLocks/>
            </p:cNvSpPr>
            <p:nvPr/>
          </p:nvSpPr>
          <p:spPr bwMode="auto">
            <a:xfrm>
              <a:off x="1595" y="3926"/>
              <a:ext cx="1786" cy="128"/>
            </a:xfrm>
            <a:custGeom>
              <a:avLst/>
              <a:gdLst>
                <a:gd name="T0" fmla="*/ 150 w 1786"/>
                <a:gd name="T1" fmla="*/ 0 h 128"/>
                <a:gd name="T2" fmla="*/ 0 w 1786"/>
                <a:gd name="T3" fmla="*/ 128 h 128"/>
                <a:gd name="T4" fmla="*/ 1786 w 1786"/>
                <a:gd name="T5" fmla="*/ 12 h 128"/>
                <a:gd name="T6" fmla="*/ 150 w 1786"/>
                <a:gd name="T7" fmla="*/ 0 h 128"/>
                <a:gd name="T8" fmla="*/ 150 w 1786"/>
                <a:gd name="T9" fmla="*/ 0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6"/>
                <a:gd name="T16" fmla="*/ 0 h 128"/>
                <a:gd name="T17" fmla="*/ 1786 w 1786"/>
                <a:gd name="T18" fmla="*/ 128 h 1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6" h="128">
                  <a:moveTo>
                    <a:pt x="150" y="0"/>
                  </a:moveTo>
                  <a:lnTo>
                    <a:pt x="0" y="128"/>
                  </a:lnTo>
                  <a:lnTo>
                    <a:pt x="1786" y="12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7" name="Freeform 32"/>
            <p:cNvSpPr>
              <a:spLocks/>
            </p:cNvSpPr>
            <p:nvPr/>
          </p:nvSpPr>
          <p:spPr bwMode="auto">
            <a:xfrm>
              <a:off x="4112" y="3667"/>
              <a:ext cx="871" cy="411"/>
            </a:xfrm>
            <a:custGeom>
              <a:avLst/>
              <a:gdLst>
                <a:gd name="T0" fmla="*/ 0 w 871"/>
                <a:gd name="T1" fmla="*/ 0 h 411"/>
                <a:gd name="T2" fmla="*/ 150 w 871"/>
                <a:gd name="T3" fmla="*/ 411 h 411"/>
                <a:gd name="T4" fmla="*/ 871 w 871"/>
                <a:gd name="T5" fmla="*/ 366 h 411"/>
                <a:gd name="T6" fmla="*/ 655 w 871"/>
                <a:gd name="T7" fmla="*/ 64 h 411"/>
                <a:gd name="T8" fmla="*/ 710 w 871"/>
                <a:gd name="T9" fmla="*/ 280 h 411"/>
                <a:gd name="T10" fmla="*/ 268 w 871"/>
                <a:gd name="T11" fmla="*/ 302 h 411"/>
                <a:gd name="T12" fmla="*/ 0 w 871"/>
                <a:gd name="T13" fmla="*/ 0 h 411"/>
                <a:gd name="T14" fmla="*/ 0 w 871"/>
                <a:gd name="T15" fmla="*/ 0 h 4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71"/>
                <a:gd name="T25" fmla="*/ 0 h 411"/>
                <a:gd name="T26" fmla="*/ 871 w 871"/>
                <a:gd name="T27" fmla="*/ 411 h 4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71" h="411">
                  <a:moveTo>
                    <a:pt x="0" y="0"/>
                  </a:moveTo>
                  <a:lnTo>
                    <a:pt x="150" y="411"/>
                  </a:lnTo>
                  <a:lnTo>
                    <a:pt x="871" y="366"/>
                  </a:lnTo>
                  <a:lnTo>
                    <a:pt x="655" y="64"/>
                  </a:lnTo>
                  <a:lnTo>
                    <a:pt x="710" y="280"/>
                  </a:lnTo>
                  <a:lnTo>
                    <a:pt x="268" y="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8" name="Freeform 33"/>
            <p:cNvSpPr>
              <a:spLocks/>
            </p:cNvSpPr>
            <p:nvPr/>
          </p:nvSpPr>
          <p:spPr bwMode="auto">
            <a:xfrm>
              <a:off x="4273" y="3624"/>
              <a:ext cx="409" cy="98"/>
            </a:xfrm>
            <a:custGeom>
              <a:avLst/>
              <a:gdLst>
                <a:gd name="T0" fmla="*/ 302 w 409"/>
                <a:gd name="T1" fmla="*/ 0 h 98"/>
                <a:gd name="T2" fmla="*/ 409 w 409"/>
                <a:gd name="T3" fmla="*/ 98 h 98"/>
                <a:gd name="T4" fmla="*/ 0 w 409"/>
                <a:gd name="T5" fmla="*/ 86 h 98"/>
                <a:gd name="T6" fmla="*/ 302 w 409"/>
                <a:gd name="T7" fmla="*/ 0 h 98"/>
                <a:gd name="T8" fmla="*/ 302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9"/>
                <a:gd name="T16" fmla="*/ 0 h 98"/>
                <a:gd name="T17" fmla="*/ 409 w 409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9" h="98">
                  <a:moveTo>
                    <a:pt x="302" y="0"/>
                  </a:moveTo>
                  <a:lnTo>
                    <a:pt x="409" y="98"/>
                  </a:lnTo>
                  <a:lnTo>
                    <a:pt x="0" y="8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9" name="Freeform 34"/>
            <p:cNvSpPr>
              <a:spLocks/>
            </p:cNvSpPr>
            <p:nvPr/>
          </p:nvSpPr>
          <p:spPr bwMode="auto">
            <a:xfrm>
              <a:off x="2284" y="3570"/>
              <a:ext cx="1420" cy="87"/>
            </a:xfrm>
            <a:custGeom>
              <a:avLst/>
              <a:gdLst>
                <a:gd name="T0" fmla="*/ 0 w 1420"/>
                <a:gd name="T1" fmla="*/ 76 h 87"/>
                <a:gd name="T2" fmla="*/ 1420 w 1420"/>
                <a:gd name="T3" fmla="*/ 87 h 87"/>
                <a:gd name="T4" fmla="*/ 1322 w 1420"/>
                <a:gd name="T5" fmla="*/ 0 h 87"/>
                <a:gd name="T6" fmla="*/ 0 w 1420"/>
                <a:gd name="T7" fmla="*/ 76 h 87"/>
                <a:gd name="T8" fmla="*/ 0 w 1420"/>
                <a:gd name="T9" fmla="*/ 76 h 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0"/>
                <a:gd name="T16" fmla="*/ 0 h 87"/>
                <a:gd name="T17" fmla="*/ 1420 w 1420"/>
                <a:gd name="T18" fmla="*/ 87 h 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0" h="87">
                  <a:moveTo>
                    <a:pt x="0" y="76"/>
                  </a:moveTo>
                  <a:lnTo>
                    <a:pt x="1420" y="87"/>
                  </a:lnTo>
                  <a:lnTo>
                    <a:pt x="1322" y="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0" name="Freeform 35"/>
            <p:cNvSpPr>
              <a:spLocks/>
            </p:cNvSpPr>
            <p:nvPr/>
          </p:nvSpPr>
          <p:spPr bwMode="auto">
            <a:xfrm>
              <a:off x="4371" y="3752"/>
              <a:ext cx="204" cy="259"/>
            </a:xfrm>
            <a:custGeom>
              <a:avLst/>
              <a:gdLst>
                <a:gd name="T0" fmla="*/ 0 w 204"/>
                <a:gd name="T1" fmla="*/ 0 h 259"/>
                <a:gd name="T2" fmla="*/ 149 w 204"/>
                <a:gd name="T3" fmla="*/ 259 h 259"/>
                <a:gd name="T4" fmla="*/ 204 w 204"/>
                <a:gd name="T5" fmla="*/ 174 h 259"/>
                <a:gd name="T6" fmla="*/ 0 w 204"/>
                <a:gd name="T7" fmla="*/ 0 h 259"/>
                <a:gd name="T8" fmla="*/ 0 w 204"/>
                <a:gd name="T9" fmla="*/ 0 h 2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4"/>
                <a:gd name="T16" fmla="*/ 0 h 259"/>
                <a:gd name="T17" fmla="*/ 204 w 204"/>
                <a:gd name="T18" fmla="*/ 259 h 2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4" h="259">
                  <a:moveTo>
                    <a:pt x="0" y="0"/>
                  </a:moveTo>
                  <a:lnTo>
                    <a:pt x="149" y="259"/>
                  </a:lnTo>
                  <a:lnTo>
                    <a:pt x="204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1" name="Freeform 36"/>
            <p:cNvSpPr>
              <a:spLocks/>
            </p:cNvSpPr>
            <p:nvPr/>
          </p:nvSpPr>
          <p:spPr bwMode="auto">
            <a:xfrm>
              <a:off x="3466" y="3731"/>
              <a:ext cx="162" cy="292"/>
            </a:xfrm>
            <a:custGeom>
              <a:avLst/>
              <a:gdLst>
                <a:gd name="T0" fmla="*/ 0 w 162"/>
                <a:gd name="T1" fmla="*/ 0 h 292"/>
                <a:gd name="T2" fmla="*/ 162 w 162"/>
                <a:gd name="T3" fmla="*/ 173 h 292"/>
                <a:gd name="T4" fmla="*/ 107 w 162"/>
                <a:gd name="T5" fmla="*/ 292 h 292"/>
                <a:gd name="T6" fmla="*/ 0 w 162"/>
                <a:gd name="T7" fmla="*/ 0 h 292"/>
                <a:gd name="T8" fmla="*/ 0 w 162"/>
                <a:gd name="T9" fmla="*/ 0 h 2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2"/>
                <a:gd name="T16" fmla="*/ 0 h 292"/>
                <a:gd name="T17" fmla="*/ 162 w 162"/>
                <a:gd name="T18" fmla="*/ 292 h 2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2" h="292">
                  <a:moveTo>
                    <a:pt x="0" y="0"/>
                  </a:moveTo>
                  <a:lnTo>
                    <a:pt x="162" y="173"/>
                  </a:lnTo>
                  <a:lnTo>
                    <a:pt x="107" y="2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2" name="Freeform 37"/>
            <p:cNvSpPr>
              <a:spLocks/>
            </p:cNvSpPr>
            <p:nvPr/>
          </p:nvSpPr>
          <p:spPr bwMode="auto">
            <a:xfrm>
              <a:off x="3219" y="3731"/>
              <a:ext cx="140" cy="302"/>
            </a:xfrm>
            <a:custGeom>
              <a:avLst/>
              <a:gdLst>
                <a:gd name="T0" fmla="*/ 0 w 140"/>
                <a:gd name="T1" fmla="*/ 0 h 302"/>
                <a:gd name="T2" fmla="*/ 140 w 140"/>
                <a:gd name="T3" fmla="*/ 207 h 302"/>
                <a:gd name="T4" fmla="*/ 64 w 140"/>
                <a:gd name="T5" fmla="*/ 302 h 302"/>
                <a:gd name="T6" fmla="*/ 0 w 140"/>
                <a:gd name="T7" fmla="*/ 0 h 302"/>
                <a:gd name="T8" fmla="*/ 0 w 140"/>
                <a:gd name="T9" fmla="*/ 0 h 3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0"/>
                <a:gd name="T16" fmla="*/ 0 h 302"/>
                <a:gd name="T17" fmla="*/ 140 w 140"/>
                <a:gd name="T18" fmla="*/ 302 h 3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0" h="302">
                  <a:moveTo>
                    <a:pt x="0" y="0"/>
                  </a:moveTo>
                  <a:lnTo>
                    <a:pt x="140" y="207"/>
                  </a:lnTo>
                  <a:lnTo>
                    <a:pt x="64" y="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3" name="Freeform 38"/>
            <p:cNvSpPr>
              <a:spLocks/>
            </p:cNvSpPr>
            <p:nvPr/>
          </p:nvSpPr>
          <p:spPr bwMode="auto">
            <a:xfrm>
              <a:off x="1446" y="2795"/>
              <a:ext cx="1258" cy="668"/>
            </a:xfrm>
            <a:custGeom>
              <a:avLst/>
              <a:gdLst>
                <a:gd name="T0" fmla="*/ 503 w 1258"/>
                <a:gd name="T1" fmla="*/ 0 h 668"/>
                <a:gd name="T2" fmla="*/ 256 w 1258"/>
                <a:gd name="T3" fmla="*/ 43 h 668"/>
                <a:gd name="T4" fmla="*/ 0 w 1258"/>
                <a:gd name="T5" fmla="*/ 281 h 668"/>
                <a:gd name="T6" fmla="*/ 204 w 1258"/>
                <a:gd name="T7" fmla="*/ 463 h 668"/>
                <a:gd name="T8" fmla="*/ 472 w 1258"/>
                <a:gd name="T9" fmla="*/ 528 h 668"/>
                <a:gd name="T10" fmla="*/ 741 w 1258"/>
                <a:gd name="T11" fmla="*/ 518 h 668"/>
                <a:gd name="T12" fmla="*/ 1075 w 1258"/>
                <a:gd name="T13" fmla="*/ 668 h 668"/>
                <a:gd name="T14" fmla="*/ 1258 w 1258"/>
                <a:gd name="T15" fmla="*/ 658 h 668"/>
                <a:gd name="T16" fmla="*/ 752 w 1258"/>
                <a:gd name="T17" fmla="*/ 463 h 668"/>
                <a:gd name="T18" fmla="*/ 332 w 1258"/>
                <a:gd name="T19" fmla="*/ 452 h 668"/>
                <a:gd name="T20" fmla="*/ 128 w 1258"/>
                <a:gd name="T21" fmla="*/ 247 h 668"/>
                <a:gd name="T22" fmla="*/ 503 w 1258"/>
                <a:gd name="T23" fmla="*/ 0 h 668"/>
                <a:gd name="T24" fmla="*/ 503 w 1258"/>
                <a:gd name="T25" fmla="*/ 0 h 6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58"/>
                <a:gd name="T40" fmla="*/ 0 h 668"/>
                <a:gd name="T41" fmla="*/ 1258 w 1258"/>
                <a:gd name="T42" fmla="*/ 668 h 66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58" h="668">
                  <a:moveTo>
                    <a:pt x="503" y="0"/>
                  </a:moveTo>
                  <a:lnTo>
                    <a:pt x="256" y="43"/>
                  </a:lnTo>
                  <a:lnTo>
                    <a:pt x="0" y="281"/>
                  </a:lnTo>
                  <a:lnTo>
                    <a:pt x="204" y="463"/>
                  </a:lnTo>
                  <a:lnTo>
                    <a:pt x="472" y="528"/>
                  </a:lnTo>
                  <a:lnTo>
                    <a:pt x="741" y="518"/>
                  </a:lnTo>
                  <a:lnTo>
                    <a:pt x="1075" y="668"/>
                  </a:lnTo>
                  <a:lnTo>
                    <a:pt x="1258" y="658"/>
                  </a:lnTo>
                  <a:lnTo>
                    <a:pt x="752" y="463"/>
                  </a:lnTo>
                  <a:lnTo>
                    <a:pt x="332" y="452"/>
                  </a:lnTo>
                  <a:lnTo>
                    <a:pt x="128" y="247"/>
                  </a:lnTo>
                  <a:lnTo>
                    <a:pt x="5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4" name="Freeform 39"/>
            <p:cNvSpPr>
              <a:spLocks/>
            </p:cNvSpPr>
            <p:nvPr/>
          </p:nvSpPr>
          <p:spPr bwMode="auto">
            <a:xfrm>
              <a:off x="4919" y="3819"/>
              <a:ext cx="1268" cy="743"/>
            </a:xfrm>
            <a:custGeom>
              <a:avLst/>
              <a:gdLst>
                <a:gd name="T0" fmla="*/ 278 w 1268"/>
                <a:gd name="T1" fmla="*/ 0 h 743"/>
                <a:gd name="T2" fmla="*/ 817 w 1268"/>
                <a:gd name="T3" fmla="*/ 31 h 743"/>
                <a:gd name="T4" fmla="*/ 1268 w 1268"/>
                <a:gd name="T5" fmla="*/ 430 h 743"/>
                <a:gd name="T6" fmla="*/ 1064 w 1268"/>
                <a:gd name="T7" fmla="*/ 743 h 743"/>
                <a:gd name="T8" fmla="*/ 375 w 1268"/>
                <a:gd name="T9" fmla="*/ 667 h 743"/>
                <a:gd name="T10" fmla="*/ 31 w 1268"/>
                <a:gd name="T11" fmla="*/ 743 h 743"/>
                <a:gd name="T12" fmla="*/ 0 w 1268"/>
                <a:gd name="T13" fmla="*/ 655 h 743"/>
                <a:gd name="T14" fmla="*/ 366 w 1268"/>
                <a:gd name="T15" fmla="*/ 591 h 743"/>
                <a:gd name="T16" fmla="*/ 924 w 1268"/>
                <a:gd name="T17" fmla="*/ 679 h 743"/>
                <a:gd name="T18" fmla="*/ 1149 w 1268"/>
                <a:gd name="T19" fmla="*/ 430 h 743"/>
                <a:gd name="T20" fmla="*/ 753 w 1268"/>
                <a:gd name="T21" fmla="*/ 107 h 743"/>
                <a:gd name="T22" fmla="*/ 278 w 1268"/>
                <a:gd name="T23" fmla="*/ 0 h 743"/>
                <a:gd name="T24" fmla="*/ 278 w 1268"/>
                <a:gd name="T25" fmla="*/ 0 h 7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68"/>
                <a:gd name="T40" fmla="*/ 0 h 743"/>
                <a:gd name="T41" fmla="*/ 1268 w 1268"/>
                <a:gd name="T42" fmla="*/ 743 h 74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68" h="743">
                  <a:moveTo>
                    <a:pt x="278" y="0"/>
                  </a:moveTo>
                  <a:lnTo>
                    <a:pt x="817" y="31"/>
                  </a:lnTo>
                  <a:lnTo>
                    <a:pt x="1268" y="430"/>
                  </a:lnTo>
                  <a:lnTo>
                    <a:pt x="1064" y="743"/>
                  </a:lnTo>
                  <a:lnTo>
                    <a:pt x="375" y="667"/>
                  </a:lnTo>
                  <a:lnTo>
                    <a:pt x="31" y="743"/>
                  </a:lnTo>
                  <a:lnTo>
                    <a:pt x="0" y="655"/>
                  </a:lnTo>
                  <a:lnTo>
                    <a:pt x="366" y="591"/>
                  </a:lnTo>
                  <a:lnTo>
                    <a:pt x="924" y="679"/>
                  </a:lnTo>
                  <a:lnTo>
                    <a:pt x="1149" y="430"/>
                  </a:lnTo>
                  <a:lnTo>
                    <a:pt x="753" y="107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5" name="Freeform 40"/>
            <p:cNvSpPr>
              <a:spLocks/>
            </p:cNvSpPr>
            <p:nvPr/>
          </p:nvSpPr>
          <p:spPr bwMode="auto">
            <a:xfrm>
              <a:off x="3704" y="4453"/>
              <a:ext cx="1203" cy="530"/>
            </a:xfrm>
            <a:custGeom>
              <a:avLst/>
              <a:gdLst>
                <a:gd name="T0" fmla="*/ 1021 w 1203"/>
                <a:gd name="T1" fmla="*/ 0 h 530"/>
                <a:gd name="T2" fmla="*/ 548 w 1203"/>
                <a:gd name="T3" fmla="*/ 0 h 530"/>
                <a:gd name="T4" fmla="*/ 140 w 1203"/>
                <a:gd name="T5" fmla="*/ 88 h 530"/>
                <a:gd name="T6" fmla="*/ 21 w 1203"/>
                <a:gd name="T7" fmla="*/ 195 h 530"/>
                <a:gd name="T8" fmla="*/ 0 w 1203"/>
                <a:gd name="T9" fmla="*/ 335 h 530"/>
                <a:gd name="T10" fmla="*/ 247 w 1203"/>
                <a:gd name="T11" fmla="*/ 530 h 530"/>
                <a:gd name="T12" fmla="*/ 634 w 1203"/>
                <a:gd name="T13" fmla="*/ 530 h 530"/>
                <a:gd name="T14" fmla="*/ 1194 w 1203"/>
                <a:gd name="T15" fmla="*/ 314 h 530"/>
                <a:gd name="T16" fmla="*/ 1203 w 1203"/>
                <a:gd name="T17" fmla="*/ 140 h 530"/>
                <a:gd name="T18" fmla="*/ 667 w 1203"/>
                <a:gd name="T19" fmla="*/ 366 h 530"/>
                <a:gd name="T20" fmla="*/ 429 w 1203"/>
                <a:gd name="T21" fmla="*/ 390 h 530"/>
                <a:gd name="T22" fmla="*/ 85 w 1203"/>
                <a:gd name="T23" fmla="*/ 249 h 530"/>
                <a:gd name="T24" fmla="*/ 387 w 1203"/>
                <a:gd name="T25" fmla="*/ 88 h 530"/>
                <a:gd name="T26" fmla="*/ 1021 w 1203"/>
                <a:gd name="T27" fmla="*/ 0 h 530"/>
                <a:gd name="T28" fmla="*/ 1021 w 1203"/>
                <a:gd name="T29" fmla="*/ 0 h 5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03"/>
                <a:gd name="T46" fmla="*/ 0 h 530"/>
                <a:gd name="T47" fmla="*/ 1203 w 1203"/>
                <a:gd name="T48" fmla="*/ 530 h 5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03" h="530">
                  <a:moveTo>
                    <a:pt x="1021" y="0"/>
                  </a:moveTo>
                  <a:lnTo>
                    <a:pt x="548" y="0"/>
                  </a:lnTo>
                  <a:lnTo>
                    <a:pt x="140" y="88"/>
                  </a:lnTo>
                  <a:lnTo>
                    <a:pt x="21" y="195"/>
                  </a:lnTo>
                  <a:lnTo>
                    <a:pt x="0" y="335"/>
                  </a:lnTo>
                  <a:lnTo>
                    <a:pt x="247" y="530"/>
                  </a:lnTo>
                  <a:lnTo>
                    <a:pt x="634" y="530"/>
                  </a:lnTo>
                  <a:lnTo>
                    <a:pt x="1194" y="314"/>
                  </a:lnTo>
                  <a:lnTo>
                    <a:pt x="1203" y="140"/>
                  </a:lnTo>
                  <a:lnTo>
                    <a:pt x="667" y="366"/>
                  </a:lnTo>
                  <a:lnTo>
                    <a:pt x="429" y="390"/>
                  </a:lnTo>
                  <a:lnTo>
                    <a:pt x="85" y="249"/>
                  </a:lnTo>
                  <a:lnTo>
                    <a:pt x="387" y="88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6" name="Freeform 41"/>
            <p:cNvSpPr>
              <a:spLocks/>
            </p:cNvSpPr>
            <p:nvPr/>
          </p:nvSpPr>
          <p:spPr bwMode="auto">
            <a:xfrm>
              <a:off x="4499" y="4517"/>
              <a:ext cx="237" cy="195"/>
            </a:xfrm>
            <a:custGeom>
              <a:avLst/>
              <a:gdLst>
                <a:gd name="T0" fmla="*/ 0 w 237"/>
                <a:gd name="T1" fmla="*/ 0 h 195"/>
                <a:gd name="T2" fmla="*/ 237 w 237"/>
                <a:gd name="T3" fmla="*/ 195 h 195"/>
                <a:gd name="T4" fmla="*/ 128 w 237"/>
                <a:gd name="T5" fmla="*/ 195 h 195"/>
                <a:gd name="T6" fmla="*/ 0 w 237"/>
                <a:gd name="T7" fmla="*/ 0 h 195"/>
                <a:gd name="T8" fmla="*/ 0 w 237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7"/>
                <a:gd name="T16" fmla="*/ 0 h 195"/>
                <a:gd name="T17" fmla="*/ 237 w 237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7" h="195">
                  <a:moveTo>
                    <a:pt x="0" y="0"/>
                  </a:moveTo>
                  <a:lnTo>
                    <a:pt x="237" y="195"/>
                  </a:lnTo>
                  <a:lnTo>
                    <a:pt x="128" y="1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7" name="Freeform 42"/>
            <p:cNvSpPr>
              <a:spLocks/>
            </p:cNvSpPr>
            <p:nvPr/>
          </p:nvSpPr>
          <p:spPr bwMode="auto">
            <a:xfrm>
              <a:off x="2369" y="803"/>
              <a:ext cx="957" cy="1130"/>
            </a:xfrm>
            <a:custGeom>
              <a:avLst/>
              <a:gdLst>
                <a:gd name="T0" fmla="*/ 957 w 957"/>
                <a:gd name="T1" fmla="*/ 0 h 1130"/>
                <a:gd name="T2" fmla="*/ 926 w 957"/>
                <a:gd name="T3" fmla="*/ 612 h 1130"/>
                <a:gd name="T4" fmla="*/ 936 w 957"/>
                <a:gd name="T5" fmla="*/ 1076 h 1130"/>
                <a:gd name="T6" fmla="*/ 506 w 957"/>
                <a:gd name="T7" fmla="*/ 1130 h 1130"/>
                <a:gd name="T8" fmla="*/ 0 w 957"/>
                <a:gd name="T9" fmla="*/ 990 h 1130"/>
                <a:gd name="T10" fmla="*/ 668 w 957"/>
                <a:gd name="T11" fmla="*/ 947 h 1130"/>
                <a:gd name="T12" fmla="*/ 570 w 957"/>
                <a:gd name="T13" fmla="*/ 451 h 1130"/>
                <a:gd name="T14" fmla="*/ 957 w 957"/>
                <a:gd name="T15" fmla="*/ 0 h 1130"/>
                <a:gd name="T16" fmla="*/ 957 w 957"/>
                <a:gd name="T17" fmla="*/ 0 h 1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57"/>
                <a:gd name="T28" fmla="*/ 0 h 1130"/>
                <a:gd name="T29" fmla="*/ 957 w 957"/>
                <a:gd name="T30" fmla="*/ 1130 h 11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57" h="1130">
                  <a:moveTo>
                    <a:pt x="957" y="0"/>
                  </a:moveTo>
                  <a:lnTo>
                    <a:pt x="926" y="612"/>
                  </a:lnTo>
                  <a:lnTo>
                    <a:pt x="936" y="1076"/>
                  </a:lnTo>
                  <a:lnTo>
                    <a:pt x="506" y="1130"/>
                  </a:lnTo>
                  <a:lnTo>
                    <a:pt x="0" y="990"/>
                  </a:lnTo>
                  <a:lnTo>
                    <a:pt x="668" y="947"/>
                  </a:lnTo>
                  <a:lnTo>
                    <a:pt x="570" y="451"/>
                  </a:lnTo>
                  <a:lnTo>
                    <a:pt x="957" y="0"/>
                  </a:lnTo>
                  <a:close/>
                </a:path>
              </a:pathLst>
            </a:custGeom>
            <a:solidFill>
              <a:srgbClr val="B8B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8" name="Freeform 43"/>
            <p:cNvSpPr>
              <a:spLocks/>
            </p:cNvSpPr>
            <p:nvPr/>
          </p:nvSpPr>
          <p:spPr bwMode="auto">
            <a:xfrm>
              <a:off x="1876" y="501"/>
              <a:ext cx="944" cy="1518"/>
            </a:xfrm>
            <a:custGeom>
              <a:avLst/>
              <a:gdLst>
                <a:gd name="T0" fmla="*/ 0 w 944"/>
                <a:gd name="T1" fmla="*/ 0 h 1518"/>
                <a:gd name="T2" fmla="*/ 9 w 944"/>
                <a:gd name="T3" fmla="*/ 798 h 1518"/>
                <a:gd name="T4" fmla="*/ 21 w 944"/>
                <a:gd name="T5" fmla="*/ 1378 h 1518"/>
                <a:gd name="T6" fmla="*/ 353 w 944"/>
                <a:gd name="T7" fmla="*/ 1465 h 1518"/>
                <a:gd name="T8" fmla="*/ 944 w 944"/>
                <a:gd name="T9" fmla="*/ 1518 h 1518"/>
                <a:gd name="T10" fmla="*/ 277 w 944"/>
                <a:gd name="T11" fmla="*/ 1368 h 1518"/>
                <a:gd name="T12" fmla="*/ 140 w 944"/>
                <a:gd name="T13" fmla="*/ 1228 h 1518"/>
                <a:gd name="T14" fmla="*/ 73 w 944"/>
                <a:gd name="T15" fmla="*/ 119 h 1518"/>
                <a:gd name="T16" fmla="*/ 0 w 944"/>
                <a:gd name="T17" fmla="*/ 0 h 1518"/>
                <a:gd name="T18" fmla="*/ 0 w 944"/>
                <a:gd name="T19" fmla="*/ 0 h 15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44"/>
                <a:gd name="T31" fmla="*/ 0 h 1518"/>
                <a:gd name="T32" fmla="*/ 944 w 944"/>
                <a:gd name="T33" fmla="*/ 1518 h 15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44" h="1518">
                  <a:moveTo>
                    <a:pt x="0" y="0"/>
                  </a:moveTo>
                  <a:lnTo>
                    <a:pt x="9" y="798"/>
                  </a:lnTo>
                  <a:lnTo>
                    <a:pt x="21" y="1378"/>
                  </a:lnTo>
                  <a:lnTo>
                    <a:pt x="353" y="1465"/>
                  </a:lnTo>
                  <a:lnTo>
                    <a:pt x="944" y="1518"/>
                  </a:lnTo>
                  <a:lnTo>
                    <a:pt x="277" y="1368"/>
                  </a:lnTo>
                  <a:lnTo>
                    <a:pt x="140" y="1228"/>
                  </a:lnTo>
                  <a:lnTo>
                    <a:pt x="73" y="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9" name="Freeform 44"/>
            <p:cNvSpPr>
              <a:spLocks/>
            </p:cNvSpPr>
            <p:nvPr/>
          </p:nvSpPr>
          <p:spPr bwMode="auto">
            <a:xfrm>
              <a:off x="1897" y="1019"/>
              <a:ext cx="579" cy="969"/>
            </a:xfrm>
            <a:custGeom>
              <a:avLst/>
              <a:gdLst>
                <a:gd name="T0" fmla="*/ 64 w 579"/>
                <a:gd name="T1" fmla="*/ 0 h 969"/>
                <a:gd name="T2" fmla="*/ 52 w 579"/>
                <a:gd name="T3" fmla="*/ 710 h 969"/>
                <a:gd name="T4" fmla="*/ 0 w 579"/>
                <a:gd name="T5" fmla="*/ 850 h 969"/>
                <a:gd name="T6" fmla="*/ 579 w 579"/>
                <a:gd name="T7" fmla="*/ 969 h 969"/>
                <a:gd name="T8" fmla="*/ 161 w 579"/>
                <a:gd name="T9" fmla="*/ 753 h 969"/>
                <a:gd name="T10" fmla="*/ 64 w 579"/>
                <a:gd name="T11" fmla="*/ 0 h 969"/>
                <a:gd name="T12" fmla="*/ 64 w 579"/>
                <a:gd name="T13" fmla="*/ 0 h 9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9"/>
                <a:gd name="T22" fmla="*/ 0 h 969"/>
                <a:gd name="T23" fmla="*/ 579 w 579"/>
                <a:gd name="T24" fmla="*/ 969 h 96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9" h="969">
                  <a:moveTo>
                    <a:pt x="64" y="0"/>
                  </a:moveTo>
                  <a:lnTo>
                    <a:pt x="52" y="710"/>
                  </a:lnTo>
                  <a:lnTo>
                    <a:pt x="0" y="850"/>
                  </a:lnTo>
                  <a:lnTo>
                    <a:pt x="579" y="969"/>
                  </a:lnTo>
                  <a:lnTo>
                    <a:pt x="161" y="753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40" name="Freeform 45"/>
            <p:cNvSpPr>
              <a:spLocks/>
            </p:cNvSpPr>
            <p:nvPr/>
          </p:nvSpPr>
          <p:spPr bwMode="auto">
            <a:xfrm>
              <a:off x="3457" y="598"/>
              <a:ext cx="149" cy="1442"/>
            </a:xfrm>
            <a:custGeom>
              <a:avLst/>
              <a:gdLst>
                <a:gd name="T0" fmla="*/ 149 w 149"/>
                <a:gd name="T1" fmla="*/ 0 h 1442"/>
                <a:gd name="T2" fmla="*/ 149 w 149"/>
                <a:gd name="T3" fmla="*/ 1442 h 1442"/>
                <a:gd name="T4" fmla="*/ 0 w 149"/>
                <a:gd name="T5" fmla="*/ 1390 h 1442"/>
                <a:gd name="T6" fmla="*/ 9 w 149"/>
                <a:gd name="T7" fmla="*/ 43 h 1442"/>
                <a:gd name="T8" fmla="*/ 149 w 149"/>
                <a:gd name="T9" fmla="*/ 0 h 1442"/>
                <a:gd name="T10" fmla="*/ 149 w 149"/>
                <a:gd name="T11" fmla="*/ 0 h 14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9"/>
                <a:gd name="T19" fmla="*/ 0 h 1442"/>
                <a:gd name="T20" fmla="*/ 149 w 149"/>
                <a:gd name="T21" fmla="*/ 1442 h 14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9" h="1442">
                  <a:moveTo>
                    <a:pt x="149" y="0"/>
                  </a:moveTo>
                  <a:lnTo>
                    <a:pt x="149" y="1442"/>
                  </a:lnTo>
                  <a:lnTo>
                    <a:pt x="0" y="1390"/>
                  </a:lnTo>
                  <a:lnTo>
                    <a:pt x="9" y="43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A3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41" name="Freeform 46"/>
            <p:cNvSpPr>
              <a:spLocks/>
            </p:cNvSpPr>
            <p:nvPr/>
          </p:nvSpPr>
          <p:spPr bwMode="auto">
            <a:xfrm>
              <a:off x="1900" y="501"/>
              <a:ext cx="1753" cy="1531"/>
            </a:xfrm>
            <a:custGeom>
              <a:avLst/>
              <a:gdLst>
                <a:gd name="T0" fmla="*/ 97 w 1752"/>
                <a:gd name="T1" fmla="*/ 0 h 1530"/>
                <a:gd name="T2" fmla="*/ 569 w 1752"/>
                <a:gd name="T3" fmla="*/ 0 h 1530"/>
                <a:gd name="T4" fmla="*/ 1753 w 1752"/>
                <a:gd name="T5" fmla="*/ 64 h 1530"/>
                <a:gd name="T6" fmla="*/ 1655 w 1752"/>
                <a:gd name="T7" fmla="*/ 140 h 1530"/>
                <a:gd name="T8" fmla="*/ 1646 w 1752"/>
                <a:gd name="T9" fmla="*/ 1466 h 1530"/>
                <a:gd name="T10" fmla="*/ 1719 w 1752"/>
                <a:gd name="T11" fmla="*/ 1519 h 1530"/>
                <a:gd name="T12" fmla="*/ 1097 w 1752"/>
                <a:gd name="T13" fmla="*/ 1531 h 1530"/>
                <a:gd name="T14" fmla="*/ 1537 w 1752"/>
                <a:gd name="T15" fmla="*/ 1445 h 1530"/>
                <a:gd name="T16" fmla="*/ 1537 w 1752"/>
                <a:gd name="T17" fmla="*/ 183 h 1530"/>
                <a:gd name="T18" fmla="*/ 804 w 1752"/>
                <a:gd name="T19" fmla="*/ 97 h 1530"/>
                <a:gd name="T20" fmla="*/ 140 w 1752"/>
                <a:gd name="T21" fmla="*/ 97 h 1530"/>
                <a:gd name="T22" fmla="*/ 73 w 1752"/>
                <a:gd name="T23" fmla="*/ 280 h 1530"/>
                <a:gd name="T24" fmla="*/ 0 w 1752"/>
                <a:gd name="T25" fmla="*/ 0 h 1530"/>
                <a:gd name="T26" fmla="*/ 97 w 1752"/>
                <a:gd name="T27" fmla="*/ 0 h 1530"/>
                <a:gd name="T28" fmla="*/ 97 w 1752"/>
                <a:gd name="T29" fmla="*/ 0 h 15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52"/>
                <a:gd name="T46" fmla="*/ 0 h 1530"/>
                <a:gd name="T47" fmla="*/ 1752 w 1752"/>
                <a:gd name="T48" fmla="*/ 1530 h 15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52" h="1530">
                  <a:moveTo>
                    <a:pt x="97" y="0"/>
                  </a:moveTo>
                  <a:lnTo>
                    <a:pt x="569" y="0"/>
                  </a:lnTo>
                  <a:lnTo>
                    <a:pt x="1752" y="64"/>
                  </a:lnTo>
                  <a:lnTo>
                    <a:pt x="1654" y="140"/>
                  </a:lnTo>
                  <a:lnTo>
                    <a:pt x="1645" y="1465"/>
                  </a:lnTo>
                  <a:lnTo>
                    <a:pt x="1718" y="1518"/>
                  </a:lnTo>
                  <a:lnTo>
                    <a:pt x="1096" y="1530"/>
                  </a:lnTo>
                  <a:lnTo>
                    <a:pt x="1536" y="1444"/>
                  </a:lnTo>
                  <a:lnTo>
                    <a:pt x="1536" y="183"/>
                  </a:lnTo>
                  <a:lnTo>
                    <a:pt x="804" y="97"/>
                  </a:lnTo>
                  <a:lnTo>
                    <a:pt x="140" y="97"/>
                  </a:lnTo>
                  <a:lnTo>
                    <a:pt x="73" y="280"/>
                  </a:lnTo>
                  <a:lnTo>
                    <a:pt x="0" y="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53" name="Group 48"/>
          <p:cNvGrpSpPr>
            <a:grpSpLocks noChangeAspect="1"/>
          </p:cNvGrpSpPr>
          <p:nvPr/>
        </p:nvGrpSpPr>
        <p:grpSpPr bwMode="auto">
          <a:xfrm>
            <a:off x="3886200" y="4724400"/>
            <a:ext cx="950913" cy="1223963"/>
            <a:chOff x="0" y="0"/>
            <a:chExt cx="4755" cy="5460"/>
          </a:xfrm>
        </p:grpSpPr>
        <p:sp>
          <p:nvSpPr>
            <p:cNvPr id="14389" name="AutoShape 49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755" cy="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90" name="Freeform 50"/>
            <p:cNvSpPr>
              <a:spLocks/>
            </p:cNvSpPr>
            <p:nvPr/>
          </p:nvSpPr>
          <p:spPr bwMode="auto">
            <a:xfrm>
              <a:off x="0" y="40"/>
              <a:ext cx="4707" cy="3874"/>
            </a:xfrm>
            <a:custGeom>
              <a:avLst/>
              <a:gdLst>
                <a:gd name="T0" fmla="*/ 1670 w 4707"/>
                <a:gd name="T1" fmla="*/ 3691 h 3874"/>
                <a:gd name="T2" fmla="*/ 124 w 4707"/>
                <a:gd name="T3" fmla="*/ 3121 h 3874"/>
                <a:gd name="T4" fmla="*/ 778 w 4707"/>
                <a:gd name="T5" fmla="*/ 2955 h 3874"/>
                <a:gd name="T6" fmla="*/ 0 w 4707"/>
                <a:gd name="T7" fmla="*/ 2328 h 3874"/>
                <a:gd name="T8" fmla="*/ 764 w 4707"/>
                <a:gd name="T9" fmla="*/ 2494 h 3874"/>
                <a:gd name="T10" fmla="*/ 207 w 4707"/>
                <a:gd name="T11" fmla="*/ 1435 h 3874"/>
                <a:gd name="T12" fmla="*/ 1044 w 4707"/>
                <a:gd name="T13" fmla="*/ 1853 h 3874"/>
                <a:gd name="T14" fmla="*/ 695 w 4707"/>
                <a:gd name="T15" fmla="*/ 613 h 3874"/>
                <a:gd name="T16" fmla="*/ 1656 w 4707"/>
                <a:gd name="T17" fmla="*/ 1214 h 3874"/>
                <a:gd name="T18" fmla="*/ 2367 w 4707"/>
                <a:gd name="T19" fmla="*/ 0 h 3874"/>
                <a:gd name="T20" fmla="*/ 2674 w 4707"/>
                <a:gd name="T21" fmla="*/ 976 h 3874"/>
                <a:gd name="T22" fmla="*/ 3956 w 4707"/>
                <a:gd name="T23" fmla="*/ 155 h 3874"/>
                <a:gd name="T24" fmla="*/ 3342 w 4707"/>
                <a:gd name="T25" fmla="*/ 1200 h 3874"/>
                <a:gd name="T26" fmla="*/ 4401 w 4707"/>
                <a:gd name="T27" fmla="*/ 991 h 3874"/>
                <a:gd name="T28" fmla="*/ 3858 w 4707"/>
                <a:gd name="T29" fmla="*/ 1798 h 3874"/>
                <a:gd name="T30" fmla="*/ 4707 w 4707"/>
                <a:gd name="T31" fmla="*/ 1687 h 3874"/>
                <a:gd name="T32" fmla="*/ 3844 w 4707"/>
                <a:gd name="T33" fmla="*/ 2508 h 3874"/>
                <a:gd name="T34" fmla="*/ 4624 w 4707"/>
                <a:gd name="T35" fmla="*/ 2411 h 3874"/>
                <a:gd name="T36" fmla="*/ 3385 w 4707"/>
                <a:gd name="T37" fmla="*/ 3247 h 3874"/>
                <a:gd name="T38" fmla="*/ 3927 w 4707"/>
                <a:gd name="T39" fmla="*/ 3399 h 3874"/>
                <a:gd name="T40" fmla="*/ 2716 w 4707"/>
                <a:gd name="T41" fmla="*/ 3874 h 3874"/>
                <a:gd name="T42" fmla="*/ 1670 w 4707"/>
                <a:gd name="T43" fmla="*/ 3691 h 3874"/>
                <a:gd name="T44" fmla="*/ 1670 w 4707"/>
                <a:gd name="T45" fmla="*/ 3691 h 38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07"/>
                <a:gd name="T70" fmla="*/ 0 h 3874"/>
                <a:gd name="T71" fmla="*/ 4707 w 4707"/>
                <a:gd name="T72" fmla="*/ 3874 h 387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07" h="3874">
                  <a:moveTo>
                    <a:pt x="1670" y="3691"/>
                  </a:moveTo>
                  <a:lnTo>
                    <a:pt x="124" y="3121"/>
                  </a:lnTo>
                  <a:lnTo>
                    <a:pt x="778" y="2955"/>
                  </a:lnTo>
                  <a:lnTo>
                    <a:pt x="0" y="2328"/>
                  </a:lnTo>
                  <a:lnTo>
                    <a:pt x="764" y="2494"/>
                  </a:lnTo>
                  <a:lnTo>
                    <a:pt x="207" y="1435"/>
                  </a:lnTo>
                  <a:lnTo>
                    <a:pt x="1044" y="1853"/>
                  </a:lnTo>
                  <a:lnTo>
                    <a:pt x="695" y="613"/>
                  </a:lnTo>
                  <a:lnTo>
                    <a:pt x="1656" y="1214"/>
                  </a:lnTo>
                  <a:lnTo>
                    <a:pt x="2367" y="0"/>
                  </a:lnTo>
                  <a:lnTo>
                    <a:pt x="2674" y="976"/>
                  </a:lnTo>
                  <a:lnTo>
                    <a:pt x="3956" y="155"/>
                  </a:lnTo>
                  <a:lnTo>
                    <a:pt x="3342" y="1200"/>
                  </a:lnTo>
                  <a:lnTo>
                    <a:pt x="4401" y="991"/>
                  </a:lnTo>
                  <a:lnTo>
                    <a:pt x="3858" y="1798"/>
                  </a:lnTo>
                  <a:lnTo>
                    <a:pt x="4707" y="1687"/>
                  </a:lnTo>
                  <a:lnTo>
                    <a:pt x="3844" y="2508"/>
                  </a:lnTo>
                  <a:lnTo>
                    <a:pt x="4624" y="2411"/>
                  </a:lnTo>
                  <a:lnTo>
                    <a:pt x="3385" y="3247"/>
                  </a:lnTo>
                  <a:lnTo>
                    <a:pt x="3927" y="3399"/>
                  </a:lnTo>
                  <a:lnTo>
                    <a:pt x="2716" y="3874"/>
                  </a:lnTo>
                  <a:lnTo>
                    <a:pt x="1670" y="3691"/>
                  </a:lnTo>
                  <a:close/>
                </a:path>
              </a:pathLst>
            </a:custGeom>
            <a:solidFill>
              <a:srgbClr val="FFE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1" name="Freeform 51"/>
            <p:cNvSpPr>
              <a:spLocks/>
            </p:cNvSpPr>
            <p:nvPr/>
          </p:nvSpPr>
          <p:spPr bwMode="auto">
            <a:xfrm>
              <a:off x="1323" y="1323"/>
              <a:ext cx="2340" cy="3928"/>
            </a:xfrm>
            <a:custGeom>
              <a:avLst/>
              <a:gdLst>
                <a:gd name="T0" fmla="*/ 1267 w 2340"/>
                <a:gd name="T1" fmla="*/ 3928 h 3928"/>
                <a:gd name="T2" fmla="*/ 1684 w 2340"/>
                <a:gd name="T3" fmla="*/ 2213 h 3928"/>
                <a:gd name="T4" fmla="*/ 2340 w 2340"/>
                <a:gd name="T5" fmla="*/ 1211 h 3928"/>
                <a:gd name="T6" fmla="*/ 1170 w 2340"/>
                <a:gd name="T7" fmla="*/ 0 h 3928"/>
                <a:gd name="T8" fmla="*/ 223 w 2340"/>
                <a:gd name="T9" fmla="*/ 544 h 3928"/>
                <a:gd name="T10" fmla="*/ 0 w 2340"/>
                <a:gd name="T11" fmla="*/ 1629 h 3928"/>
                <a:gd name="T12" fmla="*/ 516 w 2340"/>
                <a:gd name="T13" fmla="*/ 2353 h 3928"/>
                <a:gd name="T14" fmla="*/ 430 w 2340"/>
                <a:gd name="T15" fmla="*/ 3745 h 3928"/>
                <a:gd name="T16" fmla="*/ 1267 w 2340"/>
                <a:gd name="T17" fmla="*/ 3928 h 3928"/>
                <a:gd name="T18" fmla="*/ 1267 w 2340"/>
                <a:gd name="T19" fmla="*/ 3928 h 39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40"/>
                <a:gd name="T31" fmla="*/ 0 h 3928"/>
                <a:gd name="T32" fmla="*/ 2340 w 2340"/>
                <a:gd name="T33" fmla="*/ 3928 h 39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40" h="3928">
                  <a:moveTo>
                    <a:pt x="1267" y="3928"/>
                  </a:moveTo>
                  <a:lnTo>
                    <a:pt x="1684" y="2213"/>
                  </a:lnTo>
                  <a:lnTo>
                    <a:pt x="2340" y="1211"/>
                  </a:lnTo>
                  <a:lnTo>
                    <a:pt x="1170" y="0"/>
                  </a:lnTo>
                  <a:lnTo>
                    <a:pt x="223" y="544"/>
                  </a:lnTo>
                  <a:lnTo>
                    <a:pt x="0" y="1629"/>
                  </a:lnTo>
                  <a:lnTo>
                    <a:pt x="516" y="2353"/>
                  </a:lnTo>
                  <a:lnTo>
                    <a:pt x="430" y="3745"/>
                  </a:lnTo>
                  <a:lnTo>
                    <a:pt x="1267" y="39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2" name="Freeform 52"/>
            <p:cNvSpPr>
              <a:spLocks/>
            </p:cNvSpPr>
            <p:nvPr/>
          </p:nvSpPr>
          <p:spPr bwMode="auto">
            <a:xfrm>
              <a:off x="1532" y="2102"/>
              <a:ext cx="1489" cy="2144"/>
            </a:xfrm>
            <a:custGeom>
              <a:avLst/>
              <a:gdLst>
                <a:gd name="T0" fmla="*/ 376 w 1489"/>
                <a:gd name="T1" fmla="*/ 2061 h 2144"/>
                <a:gd name="T2" fmla="*/ 502 w 1489"/>
                <a:gd name="T3" fmla="*/ 1852 h 2144"/>
                <a:gd name="T4" fmla="*/ 390 w 1489"/>
                <a:gd name="T5" fmla="*/ 1114 h 2144"/>
                <a:gd name="T6" fmla="*/ 0 w 1489"/>
                <a:gd name="T7" fmla="*/ 487 h 2144"/>
                <a:gd name="T8" fmla="*/ 278 w 1489"/>
                <a:gd name="T9" fmla="*/ 223 h 2144"/>
                <a:gd name="T10" fmla="*/ 488 w 1489"/>
                <a:gd name="T11" fmla="*/ 389 h 2144"/>
                <a:gd name="T12" fmla="*/ 640 w 1489"/>
                <a:gd name="T13" fmla="*/ 0 h 2144"/>
                <a:gd name="T14" fmla="*/ 961 w 1489"/>
                <a:gd name="T15" fmla="*/ 335 h 2144"/>
                <a:gd name="T16" fmla="*/ 1489 w 1489"/>
                <a:gd name="T17" fmla="*/ 292 h 2144"/>
                <a:gd name="T18" fmla="*/ 1463 w 1489"/>
                <a:gd name="T19" fmla="*/ 753 h 2144"/>
                <a:gd name="T20" fmla="*/ 1113 w 1489"/>
                <a:gd name="T21" fmla="*/ 1308 h 2144"/>
                <a:gd name="T22" fmla="*/ 849 w 1489"/>
                <a:gd name="T23" fmla="*/ 1992 h 2144"/>
                <a:gd name="T24" fmla="*/ 918 w 1489"/>
                <a:gd name="T25" fmla="*/ 947 h 2144"/>
                <a:gd name="T26" fmla="*/ 654 w 1489"/>
                <a:gd name="T27" fmla="*/ 1045 h 2144"/>
                <a:gd name="T28" fmla="*/ 416 w 1489"/>
                <a:gd name="T29" fmla="*/ 795 h 2144"/>
                <a:gd name="T30" fmla="*/ 683 w 1489"/>
                <a:gd name="T31" fmla="*/ 1824 h 2144"/>
                <a:gd name="T32" fmla="*/ 709 w 1489"/>
                <a:gd name="T33" fmla="*/ 2144 h 2144"/>
                <a:gd name="T34" fmla="*/ 376 w 1489"/>
                <a:gd name="T35" fmla="*/ 2061 h 2144"/>
                <a:gd name="T36" fmla="*/ 376 w 1489"/>
                <a:gd name="T37" fmla="*/ 2061 h 214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89"/>
                <a:gd name="T58" fmla="*/ 0 h 2144"/>
                <a:gd name="T59" fmla="*/ 1489 w 1489"/>
                <a:gd name="T60" fmla="*/ 2144 h 214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89" h="2144">
                  <a:moveTo>
                    <a:pt x="376" y="2061"/>
                  </a:moveTo>
                  <a:lnTo>
                    <a:pt x="502" y="1852"/>
                  </a:lnTo>
                  <a:lnTo>
                    <a:pt x="390" y="1114"/>
                  </a:lnTo>
                  <a:lnTo>
                    <a:pt x="0" y="487"/>
                  </a:lnTo>
                  <a:lnTo>
                    <a:pt x="278" y="223"/>
                  </a:lnTo>
                  <a:lnTo>
                    <a:pt x="488" y="389"/>
                  </a:lnTo>
                  <a:lnTo>
                    <a:pt x="640" y="0"/>
                  </a:lnTo>
                  <a:lnTo>
                    <a:pt x="961" y="335"/>
                  </a:lnTo>
                  <a:lnTo>
                    <a:pt x="1489" y="292"/>
                  </a:lnTo>
                  <a:lnTo>
                    <a:pt x="1463" y="753"/>
                  </a:lnTo>
                  <a:lnTo>
                    <a:pt x="1113" y="1308"/>
                  </a:lnTo>
                  <a:lnTo>
                    <a:pt x="849" y="1992"/>
                  </a:lnTo>
                  <a:lnTo>
                    <a:pt x="918" y="947"/>
                  </a:lnTo>
                  <a:lnTo>
                    <a:pt x="654" y="1045"/>
                  </a:lnTo>
                  <a:lnTo>
                    <a:pt x="416" y="795"/>
                  </a:lnTo>
                  <a:lnTo>
                    <a:pt x="683" y="1824"/>
                  </a:lnTo>
                  <a:lnTo>
                    <a:pt x="709" y="2144"/>
                  </a:lnTo>
                  <a:lnTo>
                    <a:pt x="376" y="2061"/>
                  </a:lnTo>
                  <a:close/>
                </a:path>
              </a:pathLst>
            </a:custGeom>
            <a:solidFill>
              <a:srgbClr val="FFF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3" name="Freeform 53"/>
            <p:cNvSpPr>
              <a:spLocks/>
            </p:cNvSpPr>
            <p:nvPr/>
          </p:nvSpPr>
          <p:spPr bwMode="auto">
            <a:xfrm>
              <a:off x="1741" y="4303"/>
              <a:ext cx="807" cy="822"/>
            </a:xfrm>
            <a:custGeom>
              <a:avLst/>
              <a:gdLst>
                <a:gd name="T0" fmla="*/ 250 w 807"/>
                <a:gd name="T1" fmla="*/ 0 h 822"/>
                <a:gd name="T2" fmla="*/ 807 w 807"/>
                <a:gd name="T3" fmla="*/ 236 h 822"/>
                <a:gd name="T4" fmla="*/ 626 w 807"/>
                <a:gd name="T5" fmla="*/ 376 h 822"/>
                <a:gd name="T6" fmla="*/ 752 w 807"/>
                <a:gd name="T7" fmla="*/ 765 h 822"/>
                <a:gd name="T8" fmla="*/ 41 w 807"/>
                <a:gd name="T9" fmla="*/ 822 h 822"/>
                <a:gd name="T10" fmla="*/ 0 w 807"/>
                <a:gd name="T11" fmla="*/ 15 h 822"/>
                <a:gd name="T12" fmla="*/ 250 w 807"/>
                <a:gd name="T13" fmla="*/ 0 h 822"/>
                <a:gd name="T14" fmla="*/ 250 w 807"/>
                <a:gd name="T15" fmla="*/ 0 h 8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07"/>
                <a:gd name="T25" fmla="*/ 0 h 822"/>
                <a:gd name="T26" fmla="*/ 807 w 807"/>
                <a:gd name="T27" fmla="*/ 822 h 8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07" h="822">
                  <a:moveTo>
                    <a:pt x="250" y="0"/>
                  </a:moveTo>
                  <a:lnTo>
                    <a:pt x="807" y="236"/>
                  </a:lnTo>
                  <a:lnTo>
                    <a:pt x="626" y="376"/>
                  </a:lnTo>
                  <a:lnTo>
                    <a:pt x="752" y="765"/>
                  </a:lnTo>
                  <a:lnTo>
                    <a:pt x="41" y="822"/>
                  </a:lnTo>
                  <a:lnTo>
                    <a:pt x="0" y="15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C2C2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4" name="Freeform 54"/>
            <p:cNvSpPr>
              <a:spLocks/>
            </p:cNvSpPr>
            <p:nvPr/>
          </p:nvSpPr>
          <p:spPr bwMode="auto">
            <a:xfrm>
              <a:off x="1125" y="1351"/>
              <a:ext cx="1313" cy="2157"/>
            </a:xfrm>
            <a:custGeom>
              <a:avLst/>
              <a:gdLst>
                <a:gd name="T0" fmla="*/ 1049 w 1313"/>
                <a:gd name="T1" fmla="*/ 0 h 2157"/>
                <a:gd name="T2" fmla="*/ 471 w 1313"/>
                <a:gd name="T3" fmla="*/ 235 h 2157"/>
                <a:gd name="T4" fmla="*/ 0 w 1313"/>
                <a:gd name="T5" fmla="*/ 941 h 2157"/>
                <a:gd name="T6" fmla="*/ 0 w 1313"/>
                <a:gd name="T7" fmla="*/ 1580 h 2157"/>
                <a:gd name="T8" fmla="*/ 333 w 1313"/>
                <a:gd name="T9" fmla="*/ 1953 h 2157"/>
                <a:gd name="T10" fmla="*/ 814 w 1313"/>
                <a:gd name="T11" fmla="*/ 2157 h 2157"/>
                <a:gd name="T12" fmla="*/ 383 w 1313"/>
                <a:gd name="T13" fmla="*/ 1784 h 2157"/>
                <a:gd name="T14" fmla="*/ 195 w 1313"/>
                <a:gd name="T15" fmla="*/ 1285 h 2157"/>
                <a:gd name="T16" fmla="*/ 343 w 1313"/>
                <a:gd name="T17" fmla="*/ 677 h 2157"/>
                <a:gd name="T18" fmla="*/ 804 w 1313"/>
                <a:gd name="T19" fmla="*/ 264 h 2157"/>
                <a:gd name="T20" fmla="*/ 1313 w 1313"/>
                <a:gd name="T21" fmla="*/ 48 h 2157"/>
                <a:gd name="T22" fmla="*/ 1049 w 1313"/>
                <a:gd name="T23" fmla="*/ 0 h 2157"/>
                <a:gd name="T24" fmla="*/ 1049 w 1313"/>
                <a:gd name="T25" fmla="*/ 0 h 21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13"/>
                <a:gd name="T40" fmla="*/ 0 h 2157"/>
                <a:gd name="T41" fmla="*/ 1313 w 1313"/>
                <a:gd name="T42" fmla="*/ 2157 h 21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13" h="2157">
                  <a:moveTo>
                    <a:pt x="1049" y="0"/>
                  </a:moveTo>
                  <a:lnTo>
                    <a:pt x="471" y="235"/>
                  </a:lnTo>
                  <a:lnTo>
                    <a:pt x="0" y="941"/>
                  </a:lnTo>
                  <a:lnTo>
                    <a:pt x="0" y="1580"/>
                  </a:lnTo>
                  <a:lnTo>
                    <a:pt x="333" y="1953"/>
                  </a:lnTo>
                  <a:lnTo>
                    <a:pt x="814" y="2157"/>
                  </a:lnTo>
                  <a:lnTo>
                    <a:pt x="383" y="1784"/>
                  </a:lnTo>
                  <a:lnTo>
                    <a:pt x="195" y="1285"/>
                  </a:lnTo>
                  <a:lnTo>
                    <a:pt x="343" y="677"/>
                  </a:lnTo>
                  <a:lnTo>
                    <a:pt x="804" y="264"/>
                  </a:lnTo>
                  <a:lnTo>
                    <a:pt x="1313" y="48"/>
                  </a:lnTo>
                  <a:lnTo>
                    <a:pt x="10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5" name="Freeform 55"/>
            <p:cNvSpPr>
              <a:spLocks/>
            </p:cNvSpPr>
            <p:nvPr/>
          </p:nvSpPr>
          <p:spPr bwMode="auto">
            <a:xfrm>
              <a:off x="1625" y="3420"/>
              <a:ext cx="678" cy="1767"/>
            </a:xfrm>
            <a:custGeom>
              <a:avLst/>
              <a:gdLst>
                <a:gd name="T0" fmla="*/ 9 w 678"/>
                <a:gd name="T1" fmla="*/ 0 h 1767"/>
                <a:gd name="T2" fmla="*/ 97 w 678"/>
                <a:gd name="T3" fmla="*/ 392 h 1767"/>
                <a:gd name="T4" fmla="*/ 107 w 678"/>
                <a:gd name="T5" fmla="*/ 815 h 1767"/>
                <a:gd name="T6" fmla="*/ 9 w 678"/>
                <a:gd name="T7" fmla="*/ 883 h 1767"/>
                <a:gd name="T8" fmla="*/ 59 w 678"/>
                <a:gd name="T9" fmla="*/ 1147 h 1767"/>
                <a:gd name="T10" fmla="*/ 0 w 678"/>
                <a:gd name="T11" fmla="*/ 1570 h 1767"/>
                <a:gd name="T12" fmla="*/ 157 w 678"/>
                <a:gd name="T13" fmla="*/ 1767 h 1767"/>
                <a:gd name="T14" fmla="*/ 499 w 678"/>
                <a:gd name="T15" fmla="*/ 1736 h 1767"/>
                <a:gd name="T16" fmla="*/ 480 w 678"/>
                <a:gd name="T17" fmla="*/ 1541 h 1767"/>
                <a:gd name="T18" fmla="*/ 304 w 678"/>
                <a:gd name="T19" fmla="*/ 1648 h 1767"/>
                <a:gd name="T20" fmla="*/ 354 w 678"/>
                <a:gd name="T21" fmla="*/ 1423 h 1767"/>
                <a:gd name="T22" fmla="*/ 147 w 678"/>
                <a:gd name="T23" fmla="*/ 1510 h 1767"/>
                <a:gd name="T24" fmla="*/ 264 w 678"/>
                <a:gd name="T25" fmla="*/ 1294 h 1767"/>
                <a:gd name="T26" fmla="*/ 549 w 678"/>
                <a:gd name="T27" fmla="*/ 1335 h 1767"/>
                <a:gd name="T28" fmla="*/ 433 w 678"/>
                <a:gd name="T29" fmla="*/ 1119 h 1767"/>
                <a:gd name="T30" fmla="*/ 245 w 678"/>
                <a:gd name="T31" fmla="*/ 1159 h 1767"/>
                <a:gd name="T32" fmla="*/ 333 w 678"/>
                <a:gd name="T33" fmla="*/ 1000 h 1767"/>
                <a:gd name="T34" fmla="*/ 188 w 678"/>
                <a:gd name="T35" fmla="*/ 902 h 1767"/>
                <a:gd name="T36" fmla="*/ 678 w 678"/>
                <a:gd name="T37" fmla="*/ 921 h 1767"/>
                <a:gd name="T38" fmla="*/ 254 w 678"/>
                <a:gd name="T39" fmla="*/ 727 h 1767"/>
                <a:gd name="T40" fmla="*/ 188 w 678"/>
                <a:gd name="T41" fmla="*/ 245 h 1767"/>
                <a:gd name="T42" fmla="*/ 9 w 678"/>
                <a:gd name="T43" fmla="*/ 0 h 1767"/>
                <a:gd name="T44" fmla="*/ 9 w 678"/>
                <a:gd name="T45" fmla="*/ 0 h 176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678"/>
                <a:gd name="T70" fmla="*/ 0 h 1767"/>
                <a:gd name="T71" fmla="*/ 678 w 678"/>
                <a:gd name="T72" fmla="*/ 1767 h 176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678" h="1767">
                  <a:moveTo>
                    <a:pt x="9" y="0"/>
                  </a:moveTo>
                  <a:lnTo>
                    <a:pt x="97" y="392"/>
                  </a:lnTo>
                  <a:lnTo>
                    <a:pt x="107" y="815"/>
                  </a:lnTo>
                  <a:lnTo>
                    <a:pt x="9" y="883"/>
                  </a:lnTo>
                  <a:lnTo>
                    <a:pt x="59" y="1147"/>
                  </a:lnTo>
                  <a:lnTo>
                    <a:pt x="0" y="1570"/>
                  </a:lnTo>
                  <a:lnTo>
                    <a:pt x="157" y="1767"/>
                  </a:lnTo>
                  <a:lnTo>
                    <a:pt x="499" y="1736"/>
                  </a:lnTo>
                  <a:lnTo>
                    <a:pt x="480" y="1541"/>
                  </a:lnTo>
                  <a:lnTo>
                    <a:pt x="304" y="1648"/>
                  </a:lnTo>
                  <a:lnTo>
                    <a:pt x="354" y="1423"/>
                  </a:lnTo>
                  <a:lnTo>
                    <a:pt x="147" y="1510"/>
                  </a:lnTo>
                  <a:lnTo>
                    <a:pt x="264" y="1294"/>
                  </a:lnTo>
                  <a:lnTo>
                    <a:pt x="549" y="1335"/>
                  </a:lnTo>
                  <a:lnTo>
                    <a:pt x="433" y="1119"/>
                  </a:lnTo>
                  <a:lnTo>
                    <a:pt x="245" y="1159"/>
                  </a:lnTo>
                  <a:lnTo>
                    <a:pt x="333" y="1000"/>
                  </a:lnTo>
                  <a:lnTo>
                    <a:pt x="188" y="902"/>
                  </a:lnTo>
                  <a:lnTo>
                    <a:pt x="678" y="921"/>
                  </a:lnTo>
                  <a:lnTo>
                    <a:pt x="254" y="727"/>
                  </a:lnTo>
                  <a:lnTo>
                    <a:pt x="188" y="24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6" name="Freeform 56"/>
            <p:cNvSpPr>
              <a:spLocks/>
            </p:cNvSpPr>
            <p:nvPr/>
          </p:nvSpPr>
          <p:spPr bwMode="auto">
            <a:xfrm>
              <a:off x="2224" y="4626"/>
              <a:ext cx="176" cy="129"/>
            </a:xfrm>
            <a:custGeom>
              <a:avLst/>
              <a:gdLst>
                <a:gd name="T0" fmla="*/ 0 w 176"/>
                <a:gd name="T1" fmla="*/ 129 h 129"/>
                <a:gd name="T2" fmla="*/ 98 w 176"/>
                <a:gd name="T3" fmla="*/ 0 h 129"/>
                <a:gd name="T4" fmla="*/ 176 w 176"/>
                <a:gd name="T5" fmla="*/ 129 h 129"/>
                <a:gd name="T6" fmla="*/ 0 w 176"/>
                <a:gd name="T7" fmla="*/ 129 h 129"/>
                <a:gd name="T8" fmla="*/ 0 w 176"/>
                <a:gd name="T9" fmla="*/ 129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129"/>
                <a:gd name="T17" fmla="*/ 176 w 176"/>
                <a:gd name="T18" fmla="*/ 129 h 1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129">
                  <a:moveTo>
                    <a:pt x="0" y="129"/>
                  </a:moveTo>
                  <a:lnTo>
                    <a:pt x="98" y="0"/>
                  </a:lnTo>
                  <a:lnTo>
                    <a:pt x="176" y="129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7" name="Freeform 57"/>
            <p:cNvSpPr>
              <a:spLocks/>
            </p:cNvSpPr>
            <p:nvPr/>
          </p:nvSpPr>
          <p:spPr bwMode="auto">
            <a:xfrm>
              <a:off x="1998" y="5206"/>
              <a:ext cx="490" cy="207"/>
            </a:xfrm>
            <a:custGeom>
              <a:avLst/>
              <a:gdLst>
                <a:gd name="T0" fmla="*/ 10 w 490"/>
                <a:gd name="T1" fmla="*/ 0 h 207"/>
                <a:gd name="T2" fmla="*/ 490 w 490"/>
                <a:gd name="T3" fmla="*/ 0 h 207"/>
                <a:gd name="T4" fmla="*/ 402 w 490"/>
                <a:gd name="T5" fmla="*/ 166 h 207"/>
                <a:gd name="T6" fmla="*/ 148 w 490"/>
                <a:gd name="T7" fmla="*/ 207 h 207"/>
                <a:gd name="T8" fmla="*/ 0 w 490"/>
                <a:gd name="T9" fmla="*/ 128 h 207"/>
                <a:gd name="T10" fmla="*/ 10 w 490"/>
                <a:gd name="T11" fmla="*/ 0 h 207"/>
                <a:gd name="T12" fmla="*/ 10 w 490"/>
                <a:gd name="T13" fmla="*/ 0 h 2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90"/>
                <a:gd name="T22" fmla="*/ 0 h 207"/>
                <a:gd name="T23" fmla="*/ 490 w 490"/>
                <a:gd name="T24" fmla="*/ 207 h 2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90" h="207">
                  <a:moveTo>
                    <a:pt x="10" y="0"/>
                  </a:moveTo>
                  <a:lnTo>
                    <a:pt x="490" y="0"/>
                  </a:lnTo>
                  <a:lnTo>
                    <a:pt x="402" y="166"/>
                  </a:lnTo>
                  <a:lnTo>
                    <a:pt x="148" y="207"/>
                  </a:lnTo>
                  <a:lnTo>
                    <a:pt x="0" y="12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8" name="Freeform 58"/>
            <p:cNvSpPr>
              <a:spLocks/>
            </p:cNvSpPr>
            <p:nvPr/>
          </p:nvSpPr>
          <p:spPr bwMode="auto">
            <a:xfrm>
              <a:off x="2617" y="4451"/>
              <a:ext cx="78" cy="529"/>
            </a:xfrm>
            <a:custGeom>
              <a:avLst/>
              <a:gdLst>
                <a:gd name="T0" fmla="*/ 69 w 78"/>
                <a:gd name="T1" fmla="*/ 0 h 529"/>
                <a:gd name="T2" fmla="*/ 0 w 78"/>
                <a:gd name="T3" fmla="*/ 363 h 529"/>
                <a:gd name="T4" fmla="*/ 78 w 78"/>
                <a:gd name="T5" fmla="*/ 529 h 529"/>
                <a:gd name="T6" fmla="*/ 69 w 78"/>
                <a:gd name="T7" fmla="*/ 0 h 529"/>
                <a:gd name="T8" fmla="*/ 69 w 78"/>
                <a:gd name="T9" fmla="*/ 0 h 5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29"/>
                <a:gd name="T17" fmla="*/ 78 w 78"/>
                <a:gd name="T18" fmla="*/ 529 h 5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29">
                  <a:moveTo>
                    <a:pt x="69" y="0"/>
                  </a:moveTo>
                  <a:lnTo>
                    <a:pt x="0" y="363"/>
                  </a:lnTo>
                  <a:lnTo>
                    <a:pt x="78" y="529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9" name="Freeform 59"/>
            <p:cNvSpPr>
              <a:spLocks/>
            </p:cNvSpPr>
            <p:nvPr/>
          </p:nvSpPr>
          <p:spPr bwMode="auto">
            <a:xfrm>
              <a:off x="2381" y="3448"/>
              <a:ext cx="500" cy="884"/>
            </a:xfrm>
            <a:custGeom>
              <a:avLst/>
              <a:gdLst>
                <a:gd name="T0" fmla="*/ 0 w 500"/>
                <a:gd name="T1" fmla="*/ 884 h 884"/>
                <a:gd name="T2" fmla="*/ 264 w 500"/>
                <a:gd name="T3" fmla="*/ 777 h 884"/>
                <a:gd name="T4" fmla="*/ 283 w 500"/>
                <a:gd name="T5" fmla="*/ 395 h 884"/>
                <a:gd name="T6" fmla="*/ 500 w 500"/>
                <a:gd name="T7" fmla="*/ 0 h 884"/>
                <a:gd name="T8" fmla="*/ 383 w 500"/>
                <a:gd name="T9" fmla="*/ 630 h 884"/>
                <a:gd name="T10" fmla="*/ 383 w 500"/>
                <a:gd name="T11" fmla="*/ 874 h 884"/>
                <a:gd name="T12" fmla="*/ 0 w 500"/>
                <a:gd name="T13" fmla="*/ 884 h 884"/>
                <a:gd name="T14" fmla="*/ 0 w 500"/>
                <a:gd name="T15" fmla="*/ 884 h 8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0"/>
                <a:gd name="T25" fmla="*/ 0 h 884"/>
                <a:gd name="T26" fmla="*/ 500 w 500"/>
                <a:gd name="T27" fmla="*/ 884 h 8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0" h="884">
                  <a:moveTo>
                    <a:pt x="0" y="884"/>
                  </a:moveTo>
                  <a:lnTo>
                    <a:pt x="264" y="777"/>
                  </a:lnTo>
                  <a:lnTo>
                    <a:pt x="283" y="395"/>
                  </a:lnTo>
                  <a:lnTo>
                    <a:pt x="500" y="0"/>
                  </a:lnTo>
                  <a:lnTo>
                    <a:pt x="383" y="630"/>
                  </a:lnTo>
                  <a:lnTo>
                    <a:pt x="383" y="874"/>
                  </a:lnTo>
                  <a:lnTo>
                    <a:pt x="0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0" name="Freeform 60"/>
            <p:cNvSpPr>
              <a:spLocks/>
            </p:cNvSpPr>
            <p:nvPr/>
          </p:nvSpPr>
          <p:spPr bwMode="auto">
            <a:xfrm>
              <a:off x="2714" y="1439"/>
              <a:ext cx="804" cy="1903"/>
            </a:xfrm>
            <a:custGeom>
              <a:avLst/>
              <a:gdLst>
                <a:gd name="T0" fmla="*/ 195 w 804"/>
                <a:gd name="T1" fmla="*/ 1903 h 1903"/>
                <a:gd name="T2" fmla="*/ 578 w 804"/>
                <a:gd name="T3" fmla="*/ 1549 h 1903"/>
                <a:gd name="T4" fmla="*/ 678 w 804"/>
                <a:gd name="T5" fmla="*/ 1010 h 1903"/>
                <a:gd name="T6" fmla="*/ 462 w 804"/>
                <a:gd name="T7" fmla="*/ 411 h 1903"/>
                <a:gd name="T8" fmla="*/ 0 w 804"/>
                <a:gd name="T9" fmla="*/ 0 h 1903"/>
                <a:gd name="T10" fmla="*/ 383 w 804"/>
                <a:gd name="T11" fmla="*/ 157 h 1903"/>
                <a:gd name="T12" fmla="*/ 766 w 804"/>
                <a:gd name="T13" fmla="*/ 608 h 1903"/>
                <a:gd name="T14" fmla="*/ 804 w 804"/>
                <a:gd name="T15" fmla="*/ 1285 h 1903"/>
                <a:gd name="T16" fmla="*/ 559 w 804"/>
                <a:gd name="T17" fmla="*/ 1796 h 1903"/>
                <a:gd name="T18" fmla="*/ 195 w 804"/>
                <a:gd name="T19" fmla="*/ 1903 h 1903"/>
                <a:gd name="T20" fmla="*/ 195 w 804"/>
                <a:gd name="T21" fmla="*/ 1903 h 19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04"/>
                <a:gd name="T34" fmla="*/ 0 h 1903"/>
                <a:gd name="T35" fmla="*/ 804 w 804"/>
                <a:gd name="T36" fmla="*/ 1903 h 19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04" h="1903">
                  <a:moveTo>
                    <a:pt x="195" y="1903"/>
                  </a:moveTo>
                  <a:lnTo>
                    <a:pt x="578" y="1549"/>
                  </a:lnTo>
                  <a:lnTo>
                    <a:pt x="678" y="1010"/>
                  </a:lnTo>
                  <a:lnTo>
                    <a:pt x="462" y="411"/>
                  </a:lnTo>
                  <a:lnTo>
                    <a:pt x="0" y="0"/>
                  </a:lnTo>
                  <a:lnTo>
                    <a:pt x="383" y="157"/>
                  </a:lnTo>
                  <a:lnTo>
                    <a:pt x="766" y="608"/>
                  </a:lnTo>
                  <a:lnTo>
                    <a:pt x="804" y="1285"/>
                  </a:lnTo>
                  <a:lnTo>
                    <a:pt x="559" y="1796"/>
                  </a:lnTo>
                  <a:lnTo>
                    <a:pt x="195" y="19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1" name="Freeform 61"/>
            <p:cNvSpPr>
              <a:spLocks/>
            </p:cNvSpPr>
            <p:nvPr/>
          </p:nvSpPr>
          <p:spPr bwMode="auto">
            <a:xfrm>
              <a:off x="1753" y="2380"/>
              <a:ext cx="1099" cy="1717"/>
            </a:xfrm>
            <a:custGeom>
              <a:avLst/>
              <a:gdLst>
                <a:gd name="T0" fmla="*/ 402 w 1099"/>
                <a:gd name="T1" fmla="*/ 1717 h 1717"/>
                <a:gd name="T2" fmla="*/ 393 w 1099"/>
                <a:gd name="T3" fmla="*/ 1256 h 1717"/>
                <a:gd name="T4" fmla="*/ 0 w 1099"/>
                <a:gd name="T5" fmla="*/ 294 h 1717"/>
                <a:gd name="T6" fmla="*/ 88 w 1099"/>
                <a:gd name="T7" fmla="*/ 128 h 1717"/>
                <a:gd name="T8" fmla="*/ 274 w 1099"/>
                <a:gd name="T9" fmla="*/ 363 h 1717"/>
                <a:gd name="T10" fmla="*/ 431 w 1099"/>
                <a:gd name="T11" fmla="*/ 9 h 1717"/>
                <a:gd name="T12" fmla="*/ 540 w 1099"/>
                <a:gd name="T13" fmla="*/ 0 h 1717"/>
                <a:gd name="T14" fmla="*/ 588 w 1099"/>
                <a:gd name="T15" fmla="*/ 316 h 1717"/>
                <a:gd name="T16" fmla="*/ 726 w 1099"/>
                <a:gd name="T17" fmla="*/ 225 h 1717"/>
                <a:gd name="T18" fmla="*/ 785 w 1099"/>
                <a:gd name="T19" fmla="*/ 363 h 1717"/>
                <a:gd name="T20" fmla="*/ 1049 w 1099"/>
                <a:gd name="T21" fmla="*/ 137 h 1717"/>
                <a:gd name="T22" fmla="*/ 1099 w 1099"/>
                <a:gd name="T23" fmla="*/ 325 h 1717"/>
                <a:gd name="T24" fmla="*/ 785 w 1099"/>
                <a:gd name="T25" fmla="*/ 1068 h 1717"/>
                <a:gd name="T26" fmla="*/ 685 w 1099"/>
                <a:gd name="T27" fmla="*/ 1501 h 1717"/>
                <a:gd name="T28" fmla="*/ 638 w 1099"/>
                <a:gd name="T29" fmla="*/ 1353 h 1717"/>
                <a:gd name="T30" fmla="*/ 776 w 1099"/>
                <a:gd name="T31" fmla="*/ 883 h 1717"/>
                <a:gd name="T32" fmla="*/ 990 w 1099"/>
                <a:gd name="T33" fmla="*/ 354 h 1717"/>
                <a:gd name="T34" fmla="*/ 902 w 1099"/>
                <a:gd name="T35" fmla="*/ 354 h 1717"/>
                <a:gd name="T36" fmla="*/ 764 w 1099"/>
                <a:gd name="T37" fmla="*/ 579 h 1717"/>
                <a:gd name="T38" fmla="*/ 685 w 1099"/>
                <a:gd name="T39" fmla="*/ 344 h 1717"/>
                <a:gd name="T40" fmla="*/ 597 w 1099"/>
                <a:gd name="T41" fmla="*/ 441 h 1717"/>
                <a:gd name="T42" fmla="*/ 569 w 1099"/>
                <a:gd name="T43" fmla="*/ 620 h 1717"/>
                <a:gd name="T44" fmla="*/ 500 w 1099"/>
                <a:gd name="T45" fmla="*/ 608 h 1717"/>
                <a:gd name="T46" fmla="*/ 471 w 1099"/>
                <a:gd name="T47" fmla="*/ 168 h 1717"/>
                <a:gd name="T48" fmla="*/ 293 w 1099"/>
                <a:gd name="T49" fmla="*/ 520 h 1717"/>
                <a:gd name="T50" fmla="*/ 98 w 1099"/>
                <a:gd name="T51" fmla="*/ 373 h 1717"/>
                <a:gd name="T52" fmla="*/ 393 w 1099"/>
                <a:gd name="T53" fmla="*/ 893 h 1717"/>
                <a:gd name="T54" fmla="*/ 481 w 1099"/>
                <a:gd name="T55" fmla="*/ 1334 h 1717"/>
                <a:gd name="T56" fmla="*/ 402 w 1099"/>
                <a:gd name="T57" fmla="*/ 1717 h 1717"/>
                <a:gd name="T58" fmla="*/ 402 w 1099"/>
                <a:gd name="T59" fmla="*/ 1717 h 171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99"/>
                <a:gd name="T91" fmla="*/ 0 h 1717"/>
                <a:gd name="T92" fmla="*/ 1099 w 1099"/>
                <a:gd name="T93" fmla="*/ 1717 h 171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99" h="1717">
                  <a:moveTo>
                    <a:pt x="402" y="1717"/>
                  </a:moveTo>
                  <a:lnTo>
                    <a:pt x="393" y="1256"/>
                  </a:lnTo>
                  <a:lnTo>
                    <a:pt x="0" y="294"/>
                  </a:lnTo>
                  <a:lnTo>
                    <a:pt x="88" y="128"/>
                  </a:lnTo>
                  <a:lnTo>
                    <a:pt x="274" y="363"/>
                  </a:lnTo>
                  <a:lnTo>
                    <a:pt x="431" y="9"/>
                  </a:lnTo>
                  <a:lnTo>
                    <a:pt x="540" y="0"/>
                  </a:lnTo>
                  <a:lnTo>
                    <a:pt x="588" y="316"/>
                  </a:lnTo>
                  <a:lnTo>
                    <a:pt x="726" y="225"/>
                  </a:lnTo>
                  <a:lnTo>
                    <a:pt x="785" y="363"/>
                  </a:lnTo>
                  <a:lnTo>
                    <a:pt x="1049" y="137"/>
                  </a:lnTo>
                  <a:lnTo>
                    <a:pt x="1099" y="325"/>
                  </a:lnTo>
                  <a:lnTo>
                    <a:pt x="785" y="1068"/>
                  </a:lnTo>
                  <a:lnTo>
                    <a:pt x="685" y="1501"/>
                  </a:lnTo>
                  <a:lnTo>
                    <a:pt x="638" y="1353"/>
                  </a:lnTo>
                  <a:lnTo>
                    <a:pt x="776" y="883"/>
                  </a:lnTo>
                  <a:lnTo>
                    <a:pt x="990" y="354"/>
                  </a:lnTo>
                  <a:lnTo>
                    <a:pt x="902" y="354"/>
                  </a:lnTo>
                  <a:lnTo>
                    <a:pt x="764" y="579"/>
                  </a:lnTo>
                  <a:lnTo>
                    <a:pt x="685" y="344"/>
                  </a:lnTo>
                  <a:lnTo>
                    <a:pt x="597" y="441"/>
                  </a:lnTo>
                  <a:lnTo>
                    <a:pt x="569" y="620"/>
                  </a:lnTo>
                  <a:lnTo>
                    <a:pt x="500" y="608"/>
                  </a:lnTo>
                  <a:lnTo>
                    <a:pt x="471" y="168"/>
                  </a:lnTo>
                  <a:lnTo>
                    <a:pt x="293" y="520"/>
                  </a:lnTo>
                  <a:lnTo>
                    <a:pt x="98" y="373"/>
                  </a:lnTo>
                  <a:lnTo>
                    <a:pt x="393" y="893"/>
                  </a:lnTo>
                  <a:lnTo>
                    <a:pt x="481" y="1334"/>
                  </a:lnTo>
                  <a:lnTo>
                    <a:pt x="402" y="17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4354" name="Picture 329" descr="хлеб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052513"/>
            <a:ext cx="10604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5" name="Picture 146" descr="кросовк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5334000"/>
            <a:ext cx="11874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6" name="Picture 331" descr="творог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133600"/>
            <a:ext cx="90805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7" name="Picture 145" descr="штаны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05200"/>
            <a:ext cx="719138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8" name="Picture 47" descr="BL00130_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143000"/>
            <a:ext cx="12668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9" name="Picture 333" descr="молоко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19400"/>
            <a:ext cx="74295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60" name="Group 147"/>
          <p:cNvGrpSpPr>
            <a:grpSpLocks noChangeAspect="1"/>
          </p:cNvGrpSpPr>
          <p:nvPr/>
        </p:nvGrpSpPr>
        <p:grpSpPr bwMode="auto">
          <a:xfrm>
            <a:off x="6934200" y="4876800"/>
            <a:ext cx="2057400" cy="847725"/>
            <a:chOff x="0" y="0"/>
            <a:chExt cx="1800" cy="495"/>
          </a:xfrm>
        </p:grpSpPr>
        <p:sp>
          <p:nvSpPr>
            <p:cNvPr id="14361" name="AutoShape 148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1800" cy="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62" name="Freeform 149"/>
            <p:cNvSpPr>
              <a:spLocks/>
            </p:cNvSpPr>
            <p:nvPr/>
          </p:nvSpPr>
          <p:spPr bwMode="auto">
            <a:xfrm>
              <a:off x="620" y="9"/>
              <a:ext cx="127" cy="146"/>
            </a:xfrm>
            <a:custGeom>
              <a:avLst/>
              <a:gdLst>
                <a:gd name="T0" fmla="*/ 63 w 127"/>
                <a:gd name="T1" fmla="*/ 111 h 146"/>
                <a:gd name="T2" fmla="*/ 59 w 127"/>
                <a:gd name="T3" fmla="*/ 99 h 146"/>
                <a:gd name="T4" fmla="*/ 71 w 127"/>
                <a:gd name="T5" fmla="*/ 96 h 146"/>
                <a:gd name="T6" fmla="*/ 84 w 127"/>
                <a:gd name="T7" fmla="*/ 96 h 146"/>
                <a:gd name="T8" fmla="*/ 86 w 127"/>
                <a:gd name="T9" fmla="*/ 89 h 146"/>
                <a:gd name="T10" fmla="*/ 88 w 127"/>
                <a:gd name="T11" fmla="*/ 84 h 146"/>
                <a:gd name="T12" fmla="*/ 89 w 127"/>
                <a:gd name="T13" fmla="*/ 80 h 146"/>
                <a:gd name="T14" fmla="*/ 92 w 127"/>
                <a:gd name="T15" fmla="*/ 76 h 146"/>
                <a:gd name="T16" fmla="*/ 92 w 127"/>
                <a:gd name="T17" fmla="*/ 70 h 146"/>
                <a:gd name="T18" fmla="*/ 95 w 127"/>
                <a:gd name="T19" fmla="*/ 65 h 146"/>
                <a:gd name="T20" fmla="*/ 98 w 127"/>
                <a:gd name="T21" fmla="*/ 65 h 146"/>
                <a:gd name="T22" fmla="*/ 101 w 127"/>
                <a:gd name="T23" fmla="*/ 63 h 146"/>
                <a:gd name="T24" fmla="*/ 99 w 127"/>
                <a:gd name="T25" fmla="*/ 57 h 146"/>
                <a:gd name="T26" fmla="*/ 94 w 127"/>
                <a:gd name="T27" fmla="*/ 52 h 146"/>
                <a:gd name="T28" fmla="*/ 94 w 127"/>
                <a:gd name="T29" fmla="*/ 46 h 146"/>
                <a:gd name="T30" fmla="*/ 94 w 127"/>
                <a:gd name="T31" fmla="*/ 38 h 146"/>
                <a:gd name="T32" fmla="*/ 92 w 127"/>
                <a:gd name="T33" fmla="*/ 26 h 146"/>
                <a:gd name="T34" fmla="*/ 92 w 127"/>
                <a:gd name="T35" fmla="*/ 19 h 146"/>
                <a:gd name="T36" fmla="*/ 89 w 127"/>
                <a:gd name="T37" fmla="*/ 10 h 146"/>
                <a:gd name="T38" fmla="*/ 74 w 127"/>
                <a:gd name="T39" fmla="*/ 0 h 146"/>
                <a:gd name="T40" fmla="*/ 61 w 127"/>
                <a:gd name="T41" fmla="*/ 1 h 146"/>
                <a:gd name="T42" fmla="*/ 66 w 127"/>
                <a:gd name="T43" fmla="*/ 7 h 146"/>
                <a:gd name="T44" fmla="*/ 59 w 127"/>
                <a:gd name="T45" fmla="*/ 9 h 146"/>
                <a:gd name="T46" fmla="*/ 48 w 127"/>
                <a:gd name="T47" fmla="*/ 4 h 146"/>
                <a:gd name="T48" fmla="*/ 35 w 127"/>
                <a:gd name="T49" fmla="*/ 3 h 146"/>
                <a:gd name="T50" fmla="*/ 19 w 127"/>
                <a:gd name="T51" fmla="*/ 9 h 146"/>
                <a:gd name="T52" fmla="*/ 15 w 127"/>
                <a:gd name="T53" fmla="*/ 17 h 146"/>
                <a:gd name="T54" fmla="*/ 29 w 127"/>
                <a:gd name="T55" fmla="*/ 19 h 146"/>
                <a:gd name="T56" fmla="*/ 26 w 127"/>
                <a:gd name="T57" fmla="*/ 22 h 146"/>
                <a:gd name="T58" fmla="*/ 4 w 127"/>
                <a:gd name="T59" fmla="*/ 38 h 146"/>
                <a:gd name="T60" fmla="*/ 3 w 127"/>
                <a:gd name="T61" fmla="*/ 51 h 146"/>
                <a:gd name="T62" fmla="*/ 17 w 127"/>
                <a:gd name="T63" fmla="*/ 48 h 146"/>
                <a:gd name="T64" fmla="*/ 19 w 127"/>
                <a:gd name="T65" fmla="*/ 51 h 146"/>
                <a:gd name="T66" fmla="*/ 7 w 127"/>
                <a:gd name="T67" fmla="*/ 55 h 146"/>
                <a:gd name="T68" fmla="*/ 3 w 127"/>
                <a:gd name="T69" fmla="*/ 68 h 146"/>
                <a:gd name="T70" fmla="*/ 7 w 127"/>
                <a:gd name="T71" fmla="*/ 83 h 146"/>
                <a:gd name="T72" fmla="*/ 10 w 127"/>
                <a:gd name="T73" fmla="*/ 92 h 146"/>
                <a:gd name="T74" fmla="*/ 26 w 127"/>
                <a:gd name="T75" fmla="*/ 90 h 146"/>
                <a:gd name="T76" fmla="*/ 29 w 127"/>
                <a:gd name="T77" fmla="*/ 92 h 146"/>
                <a:gd name="T78" fmla="*/ 23 w 127"/>
                <a:gd name="T79" fmla="*/ 99 h 146"/>
                <a:gd name="T80" fmla="*/ 16 w 127"/>
                <a:gd name="T81" fmla="*/ 106 h 146"/>
                <a:gd name="T82" fmla="*/ 10 w 127"/>
                <a:gd name="T83" fmla="*/ 127 h 146"/>
                <a:gd name="T84" fmla="*/ 127 w 127"/>
                <a:gd name="T85" fmla="*/ 146 h 14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7"/>
                <a:gd name="T130" fmla="*/ 0 h 146"/>
                <a:gd name="T131" fmla="*/ 127 w 127"/>
                <a:gd name="T132" fmla="*/ 146 h 14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7" h="146">
                  <a:moveTo>
                    <a:pt x="66" y="112"/>
                  </a:moveTo>
                  <a:lnTo>
                    <a:pt x="63" y="111"/>
                  </a:lnTo>
                  <a:lnTo>
                    <a:pt x="61" y="105"/>
                  </a:lnTo>
                  <a:lnTo>
                    <a:pt x="59" y="99"/>
                  </a:lnTo>
                  <a:lnTo>
                    <a:pt x="65" y="96"/>
                  </a:lnTo>
                  <a:lnTo>
                    <a:pt x="71" y="96"/>
                  </a:lnTo>
                  <a:lnTo>
                    <a:pt x="78" y="96"/>
                  </a:lnTo>
                  <a:lnTo>
                    <a:pt x="84" y="96"/>
                  </a:lnTo>
                  <a:lnTo>
                    <a:pt x="86" y="93"/>
                  </a:lnTo>
                  <a:lnTo>
                    <a:pt x="86" y="89"/>
                  </a:lnTo>
                  <a:lnTo>
                    <a:pt x="88" y="87"/>
                  </a:lnTo>
                  <a:lnTo>
                    <a:pt x="88" y="84"/>
                  </a:lnTo>
                  <a:lnTo>
                    <a:pt x="88" y="83"/>
                  </a:lnTo>
                  <a:lnTo>
                    <a:pt x="89" y="80"/>
                  </a:lnTo>
                  <a:lnTo>
                    <a:pt x="92" y="77"/>
                  </a:lnTo>
                  <a:lnTo>
                    <a:pt x="92" y="76"/>
                  </a:lnTo>
                  <a:lnTo>
                    <a:pt x="92" y="73"/>
                  </a:lnTo>
                  <a:lnTo>
                    <a:pt x="92" y="70"/>
                  </a:lnTo>
                  <a:lnTo>
                    <a:pt x="92" y="68"/>
                  </a:lnTo>
                  <a:lnTo>
                    <a:pt x="95" y="65"/>
                  </a:lnTo>
                  <a:lnTo>
                    <a:pt x="97" y="65"/>
                  </a:lnTo>
                  <a:lnTo>
                    <a:pt x="98" y="65"/>
                  </a:lnTo>
                  <a:lnTo>
                    <a:pt x="101" y="64"/>
                  </a:lnTo>
                  <a:lnTo>
                    <a:pt x="101" y="63"/>
                  </a:lnTo>
                  <a:lnTo>
                    <a:pt x="101" y="60"/>
                  </a:lnTo>
                  <a:lnTo>
                    <a:pt x="99" y="57"/>
                  </a:lnTo>
                  <a:lnTo>
                    <a:pt x="97" y="55"/>
                  </a:lnTo>
                  <a:lnTo>
                    <a:pt x="94" y="52"/>
                  </a:lnTo>
                  <a:lnTo>
                    <a:pt x="92" y="49"/>
                  </a:lnTo>
                  <a:lnTo>
                    <a:pt x="94" y="46"/>
                  </a:lnTo>
                  <a:lnTo>
                    <a:pt x="95" y="44"/>
                  </a:lnTo>
                  <a:lnTo>
                    <a:pt x="94" y="38"/>
                  </a:lnTo>
                  <a:lnTo>
                    <a:pt x="89" y="29"/>
                  </a:lnTo>
                  <a:lnTo>
                    <a:pt x="92" y="26"/>
                  </a:lnTo>
                  <a:lnTo>
                    <a:pt x="94" y="23"/>
                  </a:lnTo>
                  <a:lnTo>
                    <a:pt x="92" y="19"/>
                  </a:lnTo>
                  <a:lnTo>
                    <a:pt x="92" y="14"/>
                  </a:lnTo>
                  <a:lnTo>
                    <a:pt x="89" y="10"/>
                  </a:lnTo>
                  <a:lnTo>
                    <a:pt x="84" y="3"/>
                  </a:lnTo>
                  <a:lnTo>
                    <a:pt x="74" y="0"/>
                  </a:lnTo>
                  <a:lnTo>
                    <a:pt x="56" y="1"/>
                  </a:lnTo>
                  <a:lnTo>
                    <a:pt x="61" y="1"/>
                  </a:lnTo>
                  <a:lnTo>
                    <a:pt x="65" y="4"/>
                  </a:lnTo>
                  <a:lnTo>
                    <a:pt x="66" y="7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53" y="6"/>
                  </a:lnTo>
                  <a:lnTo>
                    <a:pt x="48" y="4"/>
                  </a:lnTo>
                  <a:lnTo>
                    <a:pt x="42" y="3"/>
                  </a:lnTo>
                  <a:lnTo>
                    <a:pt x="35" y="3"/>
                  </a:lnTo>
                  <a:lnTo>
                    <a:pt x="27" y="4"/>
                  </a:lnTo>
                  <a:lnTo>
                    <a:pt x="19" y="9"/>
                  </a:lnTo>
                  <a:lnTo>
                    <a:pt x="10" y="17"/>
                  </a:lnTo>
                  <a:lnTo>
                    <a:pt x="15" y="17"/>
                  </a:lnTo>
                  <a:lnTo>
                    <a:pt x="22" y="17"/>
                  </a:lnTo>
                  <a:lnTo>
                    <a:pt x="29" y="19"/>
                  </a:lnTo>
                  <a:lnTo>
                    <a:pt x="33" y="20"/>
                  </a:lnTo>
                  <a:lnTo>
                    <a:pt x="26" y="22"/>
                  </a:lnTo>
                  <a:lnTo>
                    <a:pt x="15" y="28"/>
                  </a:lnTo>
                  <a:lnTo>
                    <a:pt x="4" y="38"/>
                  </a:lnTo>
                  <a:lnTo>
                    <a:pt x="0" y="54"/>
                  </a:lnTo>
                  <a:lnTo>
                    <a:pt x="3" y="51"/>
                  </a:lnTo>
                  <a:lnTo>
                    <a:pt x="10" y="49"/>
                  </a:lnTo>
                  <a:lnTo>
                    <a:pt x="17" y="48"/>
                  </a:lnTo>
                  <a:lnTo>
                    <a:pt x="23" y="49"/>
                  </a:lnTo>
                  <a:lnTo>
                    <a:pt x="19" y="51"/>
                  </a:lnTo>
                  <a:lnTo>
                    <a:pt x="13" y="52"/>
                  </a:lnTo>
                  <a:lnTo>
                    <a:pt x="7" y="55"/>
                  </a:lnTo>
                  <a:lnTo>
                    <a:pt x="3" y="60"/>
                  </a:lnTo>
                  <a:lnTo>
                    <a:pt x="3" y="68"/>
                  </a:lnTo>
                  <a:lnTo>
                    <a:pt x="4" y="76"/>
                  </a:lnTo>
                  <a:lnTo>
                    <a:pt x="7" y="83"/>
                  </a:lnTo>
                  <a:lnTo>
                    <a:pt x="4" y="92"/>
                  </a:lnTo>
                  <a:lnTo>
                    <a:pt x="10" y="92"/>
                  </a:lnTo>
                  <a:lnTo>
                    <a:pt x="17" y="92"/>
                  </a:lnTo>
                  <a:lnTo>
                    <a:pt x="26" y="90"/>
                  </a:lnTo>
                  <a:lnTo>
                    <a:pt x="30" y="87"/>
                  </a:lnTo>
                  <a:lnTo>
                    <a:pt x="29" y="92"/>
                  </a:lnTo>
                  <a:lnTo>
                    <a:pt x="26" y="96"/>
                  </a:lnTo>
                  <a:lnTo>
                    <a:pt x="23" y="99"/>
                  </a:lnTo>
                  <a:lnTo>
                    <a:pt x="20" y="102"/>
                  </a:lnTo>
                  <a:lnTo>
                    <a:pt x="16" y="106"/>
                  </a:lnTo>
                  <a:lnTo>
                    <a:pt x="12" y="114"/>
                  </a:lnTo>
                  <a:lnTo>
                    <a:pt x="10" y="127"/>
                  </a:lnTo>
                  <a:lnTo>
                    <a:pt x="15" y="146"/>
                  </a:lnTo>
                  <a:lnTo>
                    <a:pt x="127" y="146"/>
                  </a:lnTo>
                  <a:lnTo>
                    <a:pt x="66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3" name="Freeform 150"/>
            <p:cNvSpPr>
              <a:spLocks/>
            </p:cNvSpPr>
            <p:nvPr/>
          </p:nvSpPr>
          <p:spPr bwMode="auto">
            <a:xfrm>
              <a:off x="824" y="114"/>
              <a:ext cx="32" cy="41"/>
            </a:xfrm>
            <a:custGeom>
              <a:avLst/>
              <a:gdLst>
                <a:gd name="T0" fmla="*/ 16 w 32"/>
                <a:gd name="T1" fmla="*/ 41 h 41"/>
                <a:gd name="T2" fmla="*/ 32 w 32"/>
                <a:gd name="T3" fmla="*/ 9 h 41"/>
                <a:gd name="T4" fmla="*/ 22 w 32"/>
                <a:gd name="T5" fmla="*/ 0 h 41"/>
                <a:gd name="T6" fmla="*/ 0 w 32"/>
                <a:gd name="T7" fmla="*/ 41 h 41"/>
                <a:gd name="T8" fmla="*/ 16 w 32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1"/>
                <a:gd name="T17" fmla="*/ 32 w 32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1">
                  <a:moveTo>
                    <a:pt x="16" y="41"/>
                  </a:moveTo>
                  <a:lnTo>
                    <a:pt x="32" y="9"/>
                  </a:lnTo>
                  <a:lnTo>
                    <a:pt x="22" y="0"/>
                  </a:lnTo>
                  <a:lnTo>
                    <a:pt x="0" y="41"/>
                  </a:lnTo>
                  <a:lnTo>
                    <a:pt x="16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4" name="Freeform 151"/>
            <p:cNvSpPr>
              <a:spLocks/>
            </p:cNvSpPr>
            <p:nvPr/>
          </p:nvSpPr>
          <p:spPr bwMode="auto">
            <a:xfrm>
              <a:off x="0" y="282"/>
              <a:ext cx="283" cy="133"/>
            </a:xfrm>
            <a:custGeom>
              <a:avLst/>
              <a:gdLst>
                <a:gd name="T0" fmla="*/ 283 w 283"/>
                <a:gd name="T1" fmla="*/ 1 h 133"/>
                <a:gd name="T2" fmla="*/ 272 w 283"/>
                <a:gd name="T3" fmla="*/ 20 h 133"/>
                <a:gd name="T4" fmla="*/ 263 w 283"/>
                <a:gd name="T5" fmla="*/ 41 h 133"/>
                <a:gd name="T6" fmla="*/ 256 w 283"/>
                <a:gd name="T7" fmla="*/ 64 h 133"/>
                <a:gd name="T8" fmla="*/ 253 w 283"/>
                <a:gd name="T9" fmla="*/ 87 h 133"/>
                <a:gd name="T10" fmla="*/ 252 w 283"/>
                <a:gd name="T11" fmla="*/ 99 h 133"/>
                <a:gd name="T12" fmla="*/ 252 w 283"/>
                <a:gd name="T13" fmla="*/ 114 h 133"/>
                <a:gd name="T14" fmla="*/ 250 w 283"/>
                <a:gd name="T15" fmla="*/ 127 h 133"/>
                <a:gd name="T16" fmla="*/ 250 w 283"/>
                <a:gd name="T17" fmla="*/ 133 h 133"/>
                <a:gd name="T18" fmla="*/ 242 w 283"/>
                <a:gd name="T19" fmla="*/ 131 h 133"/>
                <a:gd name="T20" fmla="*/ 222 w 283"/>
                <a:gd name="T21" fmla="*/ 130 h 133"/>
                <a:gd name="T22" fmla="*/ 191 w 283"/>
                <a:gd name="T23" fmla="*/ 127 h 133"/>
                <a:gd name="T24" fmla="*/ 155 w 283"/>
                <a:gd name="T25" fmla="*/ 122 h 133"/>
                <a:gd name="T26" fmla="*/ 119 w 283"/>
                <a:gd name="T27" fmla="*/ 120 h 133"/>
                <a:gd name="T28" fmla="*/ 86 w 283"/>
                <a:gd name="T29" fmla="*/ 115 h 133"/>
                <a:gd name="T30" fmla="*/ 59 w 283"/>
                <a:gd name="T31" fmla="*/ 112 h 133"/>
                <a:gd name="T32" fmla="*/ 45 w 283"/>
                <a:gd name="T33" fmla="*/ 109 h 133"/>
                <a:gd name="T34" fmla="*/ 35 w 283"/>
                <a:gd name="T35" fmla="*/ 103 h 133"/>
                <a:gd name="T36" fmla="*/ 26 w 283"/>
                <a:gd name="T37" fmla="*/ 95 h 133"/>
                <a:gd name="T38" fmla="*/ 19 w 283"/>
                <a:gd name="T39" fmla="*/ 85 h 133"/>
                <a:gd name="T40" fmla="*/ 12 w 283"/>
                <a:gd name="T41" fmla="*/ 70 h 133"/>
                <a:gd name="T42" fmla="*/ 7 w 283"/>
                <a:gd name="T43" fmla="*/ 55 h 133"/>
                <a:gd name="T44" fmla="*/ 3 w 283"/>
                <a:gd name="T45" fmla="*/ 38 h 133"/>
                <a:gd name="T46" fmla="*/ 1 w 283"/>
                <a:gd name="T47" fmla="*/ 19 h 133"/>
                <a:gd name="T48" fmla="*/ 0 w 283"/>
                <a:gd name="T49" fmla="*/ 0 h 133"/>
                <a:gd name="T50" fmla="*/ 283 w 283"/>
                <a:gd name="T51" fmla="*/ 1 h 13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3"/>
                <a:gd name="T79" fmla="*/ 0 h 133"/>
                <a:gd name="T80" fmla="*/ 283 w 283"/>
                <a:gd name="T81" fmla="*/ 133 h 13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3" h="133">
                  <a:moveTo>
                    <a:pt x="283" y="1"/>
                  </a:moveTo>
                  <a:lnTo>
                    <a:pt x="272" y="20"/>
                  </a:lnTo>
                  <a:lnTo>
                    <a:pt x="263" y="41"/>
                  </a:lnTo>
                  <a:lnTo>
                    <a:pt x="256" y="64"/>
                  </a:lnTo>
                  <a:lnTo>
                    <a:pt x="253" y="87"/>
                  </a:lnTo>
                  <a:lnTo>
                    <a:pt x="252" y="99"/>
                  </a:lnTo>
                  <a:lnTo>
                    <a:pt x="252" y="114"/>
                  </a:lnTo>
                  <a:lnTo>
                    <a:pt x="250" y="127"/>
                  </a:lnTo>
                  <a:lnTo>
                    <a:pt x="250" y="133"/>
                  </a:lnTo>
                  <a:lnTo>
                    <a:pt x="242" y="131"/>
                  </a:lnTo>
                  <a:lnTo>
                    <a:pt x="222" y="130"/>
                  </a:lnTo>
                  <a:lnTo>
                    <a:pt x="191" y="127"/>
                  </a:lnTo>
                  <a:lnTo>
                    <a:pt x="155" y="122"/>
                  </a:lnTo>
                  <a:lnTo>
                    <a:pt x="119" y="120"/>
                  </a:lnTo>
                  <a:lnTo>
                    <a:pt x="86" y="115"/>
                  </a:lnTo>
                  <a:lnTo>
                    <a:pt x="59" y="112"/>
                  </a:lnTo>
                  <a:lnTo>
                    <a:pt x="45" y="109"/>
                  </a:lnTo>
                  <a:lnTo>
                    <a:pt x="35" y="103"/>
                  </a:lnTo>
                  <a:lnTo>
                    <a:pt x="26" y="95"/>
                  </a:lnTo>
                  <a:lnTo>
                    <a:pt x="19" y="85"/>
                  </a:lnTo>
                  <a:lnTo>
                    <a:pt x="12" y="70"/>
                  </a:lnTo>
                  <a:lnTo>
                    <a:pt x="7" y="55"/>
                  </a:lnTo>
                  <a:lnTo>
                    <a:pt x="3" y="38"/>
                  </a:lnTo>
                  <a:lnTo>
                    <a:pt x="1" y="19"/>
                  </a:lnTo>
                  <a:lnTo>
                    <a:pt x="0" y="0"/>
                  </a:lnTo>
                  <a:lnTo>
                    <a:pt x="28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5" name="Freeform 152"/>
            <p:cNvSpPr>
              <a:spLocks/>
            </p:cNvSpPr>
            <p:nvPr/>
          </p:nvSpPr>
          <p:spPr bwMode="auto">
            <a:xfrm>
              <a:off x="509" y="282"/>
              <a:ext cx="770" cy="143"/>
            </a:xfrm>
            <a:custGeom>
              <a:avLst/>
              <a:gdLst>
                <a:gd name="T0" fmla="*/ 770 w 770"/>
                <a:gd name="T1" fmla="*/ 0 h 143"/>
                <a:gd name="T2" fmla="*/ 759 w 770"/>
                <a:gd name="T3" fmla="*/ 19 h 143"/>
                <a:gd name="T4" fmla="*/ 750 w 770"/>
                <a:gd name="T5" fmla="*/ 41 h 143"/>
                <a:gd name="T6" fmla="*/ 743 w 770"/>
                <a:gd name="T7" fmla="*/ 64 h 143"/>
                <a:gd name="T8" fmla="*/ 741 w 770"/>
                <a:gd name="T9" fmla="*/ 87 h 143"/>
                <a:gd name="T10" fmla="*/ 741 w 770"/>
                <a:gd name="T11" fmla="*/ 99 h 143"/>
                <a:gd name="T12" fmla="*/ 741 w 770"/>
                <a:gd name="T13" fmla="*/ 118 h 143"/>
                <a:gd name="T14" fmla="*/ 741 w 770"/>
                <a:gd name="T15" fmla="*/ 136 h 143"/>
                <a:gd name="T16" fmla="*/ 741 w 770"/>
                <a:gd name="T17" fmla="*/ 143 h 143"/>
                <a:gd name="T18" fmla="*/ 41 w 770"/>
                <a:gd name="T19" fmla="*/ 143 h 143"/>
                <a:gd name="T20" fmla="*/ 41 w 770"/>
                <a:gd name="T21" fmla="*/ 137 h 143"/>
                <a:gd name="T22" fmla="*/ 38 w 770"/>
                <a:gd name="T23" fmla="*/ 121 h 143"/>
                <a:gd name="T24" fmla="*/ 36 w 770"/>
                <a:gd name="T25" fmla="*/ 103 h 143"/>
                <a:gd name="T26" fmla="*/ 35 w 770"/>
                <a:gd name="T27" fmla="*/ 87 h 143"/>
                <a:gd name="T28" fmla="*/ 31 w 770"/>
                <a:gd name="T29" fmla="*/ 64 h 143"/>
                <a:gd name="T30" fmla="*/ 23 w 770"/>
                <a:gd name="T31" fmla="*/ 41 h 143"/>
                <a:gd name="T32" fmla="*/ 13 w 770"/>
                <a:gd name="T33" fmla="*/ 19 h 143"/>
                <a:gd name="T34" fmla="*/ 0 w 770"/>
                <a:gd name="T35" fmla="*/ 0 h 143"/>
                <a:gd name="T36" fmla="*/ 770 w 770"/>
                <a:gd name="T37" fmla="*/ 0 h 1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70"/>
                <a:gd name="T58" fmla="*/ 0 h 143"/>
                <a:gd name="T59" fmla="*/ 770 w 770"/>
                <a:gd name="T60" fmla="*/ 143 h 1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70" h="143">
                  <a:moveTo>
                    <a:pt x="770" y="0"/>
                  </a:moveTo>
                  <a:lnTo>
                    <a:pt x="759" y="19"/>
                  </a:lnTo>
                  <a:lnTo>
                    <a:pt x="750" y="41"/>
                  </a:lnTo>
                  <a:lnTo>
                    <a:pt x="743" y="64"/>
                  </a:lnTo>
                  <a:lnTo>
                    <a:pt x="741" y="87"/>
                  </a:lnTo>
                  <a:lnTo>
                    <a:pt x="741" y="99"/>
                  </a:lnTo>
                  <a:lnTo>
                    <a:pt x="741" y="118"/>
                  </a:lnTo>
                  <a:lnTo>
                    <a:pt x="741" y="136"/>
                  </a:lnTo>
                  <a:lnTo>
                    <a:pt x="741" y="143"/>
                  </a:lnTo>
                  <a:lnTo>
                    <a:pt x="41" y="143"/>
                  </a:lnTo>
                  <a:lnTo>
                    <a:pt x="41" y="137"/>
                  </a:lnTo>
                  <a:lnTo>
                    <a:pt x="38" y="121"/>
                  </a:lnTo>
                  <a:lnTo>
                    <a:pt x="36" y="103"/>
                  </a:lnTo>
                  <a:lnTo>
                    <a:pt x="35" y="87"/>
                  </a:lnTo>
                  <a:lnTo>
                    <a:pt x="31" y="64"/>
                  </a:lnTo>
                  <a:lnTo>
                    <a:pt x="23" y="41"/>
                  </a:lnTo>
                  <a:lnTo>
                    <a:pt x="13" y="19"/>
                  </a:lnTo>
                  <a:lnTo>
                    <a:pt x="0" y="0"/>
                  </a:lnTo>
                  <a:lnTo>
                    <a:pt x="77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6" name="Freeform 153"/>
            <p:cNvSpPr>
              <a:spLocks/>
            </p:cNvSpPr>
            <p:nvPr/>
          </p:nvSpPr>
          <p:spPr bwMode="auto">
            <a:xfrm>
              <a:off x="560" y="104"/>
              <a:ext cx="82" cy="51"/>
            </a:xfrm>
            <a:custGeom>
              <a:avLst/>
              <a:gdLst>
                <a:gd name="T0" fmla="*/ 82 w 82"/>
                <a:gd name="T1" fmla="*/ 51 h 51"/>
                <a:gd name="T2" fmla="*/ 72 w 82"/>
                <a:gd name="T3" fmla="*/ 51 h 51"/>
                <a:gd name="T4" fmla="*/ 62 w 82"/>
                <a:gd name="T5" fmla="*/ 51 h 51"/>
                <a:gd name="T6" fmla="*/ 52 w 82"/>
                <a:gd name="T7" fmla="*/ 51 h 51"/>
                <a:gd name="T8" fmla="*/ 41 w 82"/>
                <a:gd name="T9" fmla="*/ 51 h 51"/>
                <a:gd name="T10" fmla="*/ 30 w 82"/>
                <a:gd name="T11" fmla="*/ 51 h 51"/>
                <a:gd name="T12" fmla="*/ 20 w 82"/>
                <a:gd name="T13" fmla="*/ 51 h 51"/>
                <a:gd name="T14" fmla="*/ 10 w 82"/>
                <a:gd name="T15" fmla="*/ 51 h 51"/>
                <a:gd name="T16" fmla="*/ 0 w 82"/>
                <a:gd name="T17" fmla="*/ 51 h 51"/>
                <a:gd name="T18" fmla="*/ 1 w 82"/>
                <a:gd name="T19" fmla="*/ 36 h 51"/>
                <a:gd name="T20" fmla="*/ 7 w 82"/>
                <a:gd name="T21" fmla="*/ 19 h 51"/>
                <a:gd name="T22" fmla="*/ 14 w 82"/>
                <a:gd name="T23" fmla="*/ 4 h 51"/>
                <a:gd name="T24" fmla="*/ 26 w 82"/>
                <a:gd name="T25" fmla="*/ 0 h 51"/>
                <a:gd name="T26" fmla="*/ 39 w 82"/>
                <a:gd name="T27" fmla="*/ 1 h 51"/>
                <a:gd name="T28" fmla="*/ 50 w 82"/>
                <a:gd name="T29" fmla="*/ 3 h 51"/>
                <a:gd name="T30" fmla="*/ 59 w 82"/>
                <a:gd name="T31" fmla="*/ 7 h 51"/>
                <a:gd name="T32" fmla="*/ 67 w 82"/>
                <a:gd name="T33" fmla="*/ 14 h 51"/>
                <a:gd name="T34" fmla="*/ 73 w 82"/>
                <a:gd name="T35" fmla="*/ 26 h 51"/>
                <a:gd name="T36" fmla="*/ 77 w 82"/>
                <a:gd name="T37" fmla="*/ 38 h 51"/>
                <a:gd name="T38" fmla="*/ 80 w 82"/>
                <a:gd name="T39" fmla="*/ 46 h 51"/>
                <a:gd name="T40" fmla="*/ 82 w 82"/>
                <a:gd name="T41" fmla="*/ 51 h 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2"/>
                <a:gd name="T64" fmla="*/ 0 h 51"/>
                <a:gd name="T65" fmla="*/ 82 w 82"/>
                <a:gd name="T66" fmla="*/ 51 h 5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2" h="51">
                  <a:moveTo>
                    <a:pt x="82" y="51"/>
                  </a:moveTo>
                  <a:lnTo>
                    <a:pt x="72" y="51"/>
                  </a:lnTo>
                  <a:lnTo>
                    <a:pt x="62" y="51"/>
                  </a:lnTo>
                  <a:lnTo>
                    <a:pt x="52" y="51"/>
                  </a:lnTo>
                  <a:lnTo>
                    <a:pt x="41" y="51"/>
                  </a:lnTo>
                  <a:lnTo>
                    <a:pt x="30" y="51"/>
                  </a:lnTo>
                  <a:lnTo>
                    <a:pt x="20" y="51"/>
                  </a:lnTo>
                  <a:lnTo>
                    <a:pt x="10" y="51"/>
                  </a:lnTo>
                  <a:lnTo>
                    <a:pt x="0" y="51"/>
                  </a:lnTo>
                  <a:lnTo>
                    <a:pt x="1" y="36"/>
                  </a:lnTo>
                  <a:lnTo>
                    <a:pt x="7" y="19"/>
                  </a:lnTo>
                  <a:lnTo>
                    <a:pt x="14" y="4"/>
                  </a:lnTo>
                  <a:lnTo>
                    <a:pt x="26" y="0"/>
                  </a:lnTo>
                  <a:lnTo>
                    <a:pt x="39" y="1"/>
                  </a:lnTo>
                  <a:lnTo>
                    <a:pt x="50" y="3"/>
                  </a:lnTo>
                  <a:lnTo>
                    <a:pt x="59" y="7"/>
                  </a:lnTo>
                  <a:lnTo>
                    <a:pt x="67" y="14"/>
                  </a:lnTo>
                  <a:lnTo>
                    <a:pt x="73" y="26"/>
                  </a:lnTo>
                  <a:lnTo>
                    <a:pt x="77" y="38"/>
                  </a:lnTo>
                  <a:lnTo>
                    <a:pt x="80" y="46"/>
                  </a:lnTo>
                  <a:lnTo>
                    <a:pt x="82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7" name="Freeform 154"/>
            <p:cNvSpPr>
              <a:spLocks/>
            </p:cNvSpPr>
            <p:nvPr/>
          </p:nvSpPr>
          <p:spPr bwMode="auto">
            <a:xfrm>
              <a:off x="0" y="155"/>
              <a:ext cx="1800" cy="247"/>
            </a:xfrm>
            <a:custGeom>
              <a:avLst/>
              <a:gdLst>
                <a:gd name="T0" fmla="*/ 1534 w 1800"/>
                <a:gd name="T1" fmla="*/ 169 h 247"/>
                <a:gd name="T2" fmla="*/ 1541 w 1800"/>
                <a:gd name="T3" fmla="*/ 217 h 247"/>
                <a:gd name="T4" fmla="*/ 1547 w 1800"/>
                <a:gd name="T5" fmla="*/ 245 h 247"/>
                <a:gd name="T6" fmla="*/ 1596 w 1800"/>
                <a:gd name="T7" fmla="*/ 247 h 247"/>
                <a:gd name="T8" fmla="*/ 1653 w 1800"/>
                <a:gd name="T9" fmla="*/ 244 h 247"/>
                <a:gd name="T10" fmla="*/ 1712 w 1800"/>
                <a:gd name="T11" fmla="*/ 239 h 247"/>
                <a:gd name="T12" fmla="*/ 1763 w 1800"/>
                <a:gd name="T13" fmla="*/ 233 h 247"/>
                <a:gd name="T14" fmla="*/ 1794 w 1800"/>
                <a:gd name="T15" fmla="*/ 225 h 247"/>
                <a:gd name="T16" fmla="*/ 1788 w 1800"/>
                <a:gd name="T17" fmla="*/ 179 h 247"/>
                <a:gd name="T18" fmla="*/ 1744 w 1800"/>
                <a:gd name="T19" fmla="*/ 121 h 247"/>
                <a:gd name="T20" fmla="*/ 1646 w 1800"/>
                <a:gd name="T21" fmla="*/ 65 h 247"/>
                <a:gd name="T22" fmla="*/ 1542 w 1800"/>
                <a:gd name="T23" fmla="*/ 35 h 247"/>
                <a:gd name="T24" fmla="*/ 1417 w 1800"/>
                <a:gd name="T25" fmla="*/ 16 h 247"/>
                <a:gd name="T26" fmla="*/ 1292 w 1800"/>
                <a:gd name="T27" fmla="*/ 4 h 247"/>
                <a:gd name="T28" fmla="*/ 1187 w 1800"/>
                <a:gd name="T29" fmla="*/ 1 h 247"/>
                <a:gd name="T30" fmla="*/ 1118 w 1800"/>
                <a:gd name="T31" fmla="*/ 0 h 247"/>
                <a:gd name="T32" fmla="*/ 1089 w 1800"/>
                <a:gd name="T33" fmla="*/ 0 h 247"/>
                <a:gd name="T34" fmla="*/ 1027 w 1800"/>
                <a:gd name="T35" fmla="*/ 0 h 247"/>
                <a:gd name="T36" fmla="*/ 931 w 1800"/>
                <a:gd name="T37" fmla="*/ 0 h 247"/>
                <a:gd name="T38" fmla="*/ 810 w 1800"/>
                <a:gd name="T39" fmla="*/ 0 h 247"/>
                <a:gd name="T40" fmla="*/ 673 w 1800"/>
                <a:gd name="T41" fmla="*/ 0 h 247"/>
                <a:gd name="T42" fmla="*/ 531 w 1800"/>
                <a:gd name="T43" fmla="*/ 0 h 247"/>
                <a:gd name="T44" fmla="*/ 390 w 1800"/>
                <a:gd name="T45" fmla="*/ 0 h 247"/>
                <a:gd name="T46" fmla="*/ 262 w 1800"/>
                <a:gd name="T47" fmla="*/ 0 h 247"/>
                <a:gd name="T48" fmla="*/ 155 w 1800"/>
                <a:gd name="T49" fmla="*/ 0 h 247"/>
                <a:gd name="T50" fmla="*/ 79 w 1800"/>
                <a:gd name="T51" fmla="*/ 0 h 247"/>
                <a:gd name="T52" fmla="*/ 42 w 1800"/>
                <a:gd name="T53" fmla="*/ 0 h 247"/>
                <a:gd name="T54" fmla="*/ 3 w 1800"/>
                <a:gd name="T55" fmla="*/ 76 h 247"/>
                <a:gd name="T56" fmla="*/ 306 w 1800"/>
                <a:gd name="T57" fmla="*/ 102 h 247"/>
                <a:gd name="T58" fmla="*/ 341 w 1800"/>
                <a:gd name="T59" fmla="*/ 80 h 247"/>
                <a:gd name="T60" fmla="*/ 383 w 1800"/>
                <a:gd name="T61" fmla="*/ 70 h 247"/>
                <a:gd name="T62" fmla="*/ 427 w 1800"/>
                <a:gd name="T63" fmla="*/ 71 h 247"/>
                <a:gd name="T64" fmla="*/ 466 w 1800"/>
                <a:gd name="T65" fmla="*/ 86 h 247"/>
                <a:gd name="T66" fmla="*/ 498 w 1800"/>
                <a:gd name="T67" fmla="*/ 112 h 247"/>
                <a:gd name="T68" fmla="*/ 1315 w 1800"/>
                <a:gd name="T69" fmla="*/ 93 h 247"/>
                <a:gd name="T70" fmla="*/ 1353 w 1800"/>
                <a:gd name="T71" fmla="*/ 74 h 247"/>
                <a:gd name="T72" fmla="*/ 1396 w 1800"/>
                <a:gd name="T73" fmla="*/ 68 h 247"/>
                <a:gd name="T74" fmla="*/ 1439 w 1800"/>
                <a:gd name="T75" fmla="*/ 74 h 247"/>
                <a:gd name="T76" fmla="*/ 1478 w 1800"/>
                <a:gd name="T77" fmla="*/ 93 h 247"/>
                <a:gd name="T78" fmla="*/ 1509 w 1800"/>
                <a:gd name="T79" fmla="*/ 111 h 247"/>
                <a:gd name="T80" fmla="*/ 1581 w 1800"/>
                <a:gd name="T81" fmla="*/ 111 h 247"/>
                <a:gd name="T82" fmla="*/ 1649 w 1800"/>
                <a:gd name="T83" fmla="*/ 111 h 247"/>
                <a:gd name="T84" fmla="*/ 1655 w 1800"/>
                <a:gd name="T85" fmla="*/ 120 h 247"/>
                <a:gd name="T86" fmla="*/ 1512 w 1800"/>
                <a:gd name="T87" fmla="*/ 128 h 24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800"/>
                <a:gd name="T133" fmla="*/ 0 h 247"/>
                <a:gd name="T134" fmla="*/ 1800 w 1800"/>
                <a:gd name="T135" fmla="*/ 247 h 24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800" h="247">
                  <a:moveTo>
                    <a:pt x="1512" y="128"/>
                  </a:moveTo>
                  <a:lnTo>
                    <a:pt x="1525" y="147"/>
                  </a:lnTo>
                  <a:lnTo>
                    <a:pt x="1534" y="169"/>
                  </a:lnTo>
                  <a:lnTo>
                    <a:pt x="1540" y="191"/>
                  </a:lnTo>
                  <a:lnTo>
                    <a:pt x="1541" y="214"/>
                  </a:lnTo>
                  <a:lnTo>
                    <a:pt x="1541" y="217"/>
                  </a:lnTo>
                  <a:lnTo>
                    <a:pt x="1542" y="223"/>
                  </a:lnTo>
                  <a:lnTo>
                    <a:pt x="1544" y="233"/>
                  </a:lnTo>
                  <a:lnTo>
                    <a:pt x="1547" y="245"/>
                  </a:lnTo>
                  <a:lnTo>
                    <a:pt x="1561" y="245"/>
                  </a:lnTo>
                  <a:lnTo>
                    <a:pt x="1577" y="247"/>
                  </a:lnTo>
                  <a:lnTo>
                    <a:pt x="1596" y="247"/>
                  </a:lnTo>
                  <a:lnTo>
                    <a:pt x="1614" y="245"/>
                  </a:lnTo>
                  <a:lnTo>
                    <a:pt x="1633" y="245"/>
                  </a:lnTo>
                  <a:lnTo>
                    <a:pt x="1653" y="244"/>
                  </a:lnTo>
                  <a:lnTo>
                    <a:pt x="1673" y="244"/>
                  </a:lnTo>
                  <a:lnTo>
                    <a:pt x="1694" y="242"/>
                  </a:lnTo>
                  <a:lnTo>
                    <a:pt x="1712" y="239"/>
                  </a:lnTo>
                  <a:lnTo>
                    <a:pt x="1731" y="238"/>
                  </a:lnTo>
                  <a:lnTo>
                    <a:pt x="1747" y="236"/>
                  </a:lnTo>
                  <a:lnTo>
                    <a:pt x="1763" y="233"/>
                  </a:lnTo>
                  <a:lnTo>
                    <a:pt x="1776" y="230"/>
                  </a:lnTo>
                  <a:lnTo>
                    <a:pt x="1787" y="228"/>
                  </a:lnTo>
                  <a:lnTo>
                    <a:pt x="1794" y="225"/>
                  </a:lnTo>
                  <a:lnTo>
                    <a:pt x="1800" y="222"/>
                  </a:lnTo>
                  <a:lnTo>
                    <a:pt x="1796" y="200"/>
                  </a:lnTo>
                  <a:lnTo>
                    <a:pt x="1788" y="179"/>
                  </a:lnTo>
                  <a:lnTo>
                    <a:pt x="1778" y="159"/>
                  </a:lnTo>
                  <a:lnTo>
                    <a:pt x="1764" y="140"/>
                  </a:lnTo>
                  <a:lnTo>
                    <a:pt x="1744" y="121"/>
                  </a:lnTo>
                  <a:lnTo>
                    <a:pt x="1719" y="103"/>
                  </a:lnTo>
                  <a:lnTo>
                    <a:pt x="1686" y="84"/>
                  </a:lnTo>
                  <a:lnTo>
                    <a:pt x="1646" y="65"/>
                  </a:lnTo>
                  <a:lnTo>
                    <a:pt x="1614" y="54"/>
                  </a:lnTo>
                  <a:lnTo>
                    <a:pt x="1580" y="44"/>
                  </a:lnTo>
                  <a:lnTo>
                    <a:pt x="1542" y="35"/>
                  </a:lnTo>
                  <a:lnTo>
                    <a:pt x="1502" y="28"/>
                  </a:lnTo>
                  <a:lnTo>
                    <a:pt x="1460" y="20"/>
                  </a:lnTo>
                  <a:lnTo>
                    <a:pt x="1417" y="16"/>
                  </a:lnTo>
                  <a:lnTo>
                    <a:pt x="1376" y="11"/>
                  </a:lnTo>
                  <a:lnTo>
                    <a:pt x="1334" y="7"/>
                  </a:lnTo>
                  <a:lnTo>
                    <a:pt x="1292" y="4"/>
                  </a:lnTo>
                  <a:lnTo>
                    <a:pt x="1255" y="3"/>
                  </a:lnTo>
                  <a:lnTo>
                    <a:pt x="1219" y="1"/>
                  </a:lnTo>
                  <a:lnTo>
                    <a:pt x="1187" y="1"/>
                  </a:lnTo>
                  <a:lnTo>
                    <a:pt x="1158" y="0"/>
                  </a:lnTo>
                  <a:lnTo>
                    <a:pt x="1135" y="0"/>
                  </a:lnTo>
                  <a:lnTo>
                    <a:pt x="1118" y="0"/>
                  </a:lnTo>
                  <a:lnTo>
                    <a:pt x="1108" y="0"/>
                  </a:lnTo>
                  <a:lnTo>
                    <a:pt x="1101" y="0"/>
                  </a:lnTo>
                  <a:lnTo>
                    <a:pt x="1089" y="0"/>
                  </a:lnTo>
                  <a:lnTo>
                    <a:pt x="1073" y="0"/>
                  </a:lnTo>
                  <a:lnTo>
                    <a:pt x="1052" y="0"/>
                  </a:lnTo>
                  <a:lnTo>
                    <a:pt x="1027" y="0"/>
                  </a:lnTo>
                  <a:lnTo>
                    <a:pt x="999" y="0"/>
                  </a:lnTo>
                  <a:lnTo>
                    <a:pt x="965" y="0"/>
                  </a:lnTo>
                  <a:lnTo>
                    <a:pt x="931" y="0"/>
                  </a:lnTo>
                  <a:lnTo>
                    <a:pt x="892" y="0"/>
                  </a:lnTo>
                  <a:lnTo>
                    <a:pt x="852" y="0"/>
                  </a:lnTo>
                  <a:lnTo>
                    <a:pt x="810" y="0"/>
                  </a:lnTo>
                  <a:lnTo>
                    <a:pt x="765" y="0"/>
                  </a:lnTo>
                  <a:lnTo>
                    <a:pt x="719" y="0"/>
                  </a:lnTo>
                  <a:lnTo>
                    <a:pt x="673" y="0"/>
                  </a:lnTo>
                  <a:lnTo>
                    <a:pt x="626" y="0"/>
                  </a:lnTo>
                  <a:lnTo>
                    <a:pt x="578" y="0"/>
                  </a:lnTo>
                  <a:lnTo>
                    <a:pt x="531" y="0"/>
                  </a:lnTo>
                  <a:lnTo>
                    <a:pt x="483" y="0"/>
                  </a:lnTo>
                  <a:lnTo>
                    <a:pt x="436" y="0"/>
                  </a:lnTo>
                  <a:lnTo>
                    <a:pt x="390" y="0"/>
                  </a:lnTo>
                  <a:lnTo>
                    <a:pt x="345" y="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23" y="0"/>
                  </a:lnTo>
                  <a:lnTo>
                    <a:pt x="188" y="0"/>
                  </a:lnTo>
                  <a:lnTo>
                    <a:pt x="155" y="0"/>
                  </a:lnTo>
                  <a:lnTo>
                    <a:pt x="127" y="0"/>
                  </a:lnTo>
                  <a:lnTo>
                    <a:pt x="101" y="0"/>
                  </a:lnTo>
                  <a:lnTo>
                    <a:pt x="79" y="0"/>
                  </a:lnTo>
                  <a:lnTo>
                    <a:pt x="62" y="0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24" y="16"/>
                  </a:lnTo>
                  <a:lnTo>
                    <a:pt x="12" y="42"/>
                  </a:lnTo>
                  <a:lnTo>
                    <a:pt x="3" y="76"/>
                  </a:lnTo>
                  <a:lnTo>
                    <a:pt x="0" y="112"/>
                  </a:lnTo>
                  <a:lnTo>
                    <a:pt x="296" y="111"/>
                  </a:lnTo>
                  <a:lnTo>
                    <a:pt x="306" y="102"/>
                  </a:lnTo>
                  <a:lnTo>
                    <a:pt x="318" y="93"/>
                  </a:lnTo>
                  <a:lnTo>
                    <a:pt x="329" y="86"/>
                  </a:lnTo>
                  <a:lnTo>
                    <a:pt x="341" y="80"/>
                  </a:lnTo>
                  <a:lnTo>
                    <a:pt x="355" y="74"/>
                  </a:lnTo>
                  <a:lnTo>
                    <a:pt x="368" y="71"/>
                  </a:lnTo>
                  <a:lnTo>
                    <a:pt x="383" y="70"/>
                  </a:lnTo>
                  <a:lnTo>
                    <a:pt x="399" y="68"/>
                  </a:lnTo>
                  <a:lnTo>
                    <a:pt x="413" y="70"/>
                  </a:lnTo>
                  <a:lnTo>
                    <a:pt x="427" y="71"/>
                  </a:lnTo>
                  <a:lnTo>
                    <a:pt x="440" y="74"/>
                  </a:lnTo>
                  <a:lnTo>
                    <a:pt x="453" y="80"/>
                  </a:lnTo>
                  <a:lnTo>
                    <a:pt x="466" y="86"/>
                  </a:lnTo>
                  <a:lnTo>
                    <a:pt x="478" y="93"/>
                  </a:lnTo>
                  <a:lnTo>
                    <a:pt x="488" y="102"/>
                  </a:lnTo>
                  <a:lnTo>
                    <a:pt x="498" y="112"/>
                  </a:lnTo>
                  <a:lnTo>
                    <a:pt x="1294" y="111"/>
                  </a:lnTo>
                  <a:lnTo>
                    <a:pt x="1304" y="102"/>
                  </a:lnTo>
                  <a:lnTo>
                    <a:pt x="1315" y="93"/>
                  </a:lnTo>
                  <a:lnTo>
                    <a:pt x="1327" y="86"/>
                  </a:lnTo>
                  <a:lnTo>
                    <a:pt x="1340" y="80"/>
                  </a:lnTo>
                  <a:lnTo>
                    <a:pt x="1353" y="74"/>
                  </a:lnTo>
                  <a:lnTo>
                    <a:pt x="1367" y="71"/>
                  </a:lnTo>
                  <a:lnTo>
                    <a:pt x="1381" y="70"/>
                  </a:lnTo>
                  <a:lnTo>
                    <a:pt x="1396" y="68"/>
                  </a:lnTo>
                  <a:lnTo>
                    <a:pt x="1410" y="70"/>
                  </a:lnTo>
                  <a:lnTo>
                    <a:pt x="1424" y="71"/>
                  </a:lnTo>
                  <a:lnTo>
                    <a:pt x="1439" y="74"/>
                  </a:lnTo>
                  <a:lnTo>
                    <a:pt x="1452" y="80"/>
                  </a:lnTo>
                  <a:lnTo>
                    <a:pt x="1465" y="86"/>
                  </a:lnTo>
                  <a:lnTo>
                    <a:pt x="1478" y="93"/>
                  </a:lnTo>
                  <a:lnTo>
                    <a:pt x="1489" y="102"/>
                  </a:lnTo>
                  <a:lnTo>
                    <a:pt x="1499" y="111"/>
                  </a:lnTo>
                  <a:lnTo>
                    <a:pt x="1509" y="111"/>
                  </a:lnTo>
                  <a:lnTo>
                    <a:pt x="1528" y="111"/>
                  </a:lnTo>
                  <a:lnTo>
                    <a:pt x="1553" y="111"/>
                  </a:lnTo>
                  <a:lnTo>
                    <a:pt x="1581" y="111"/>
                  </a:lnTo>
                  <a:lnTo>
                    <a:pt x="1609" y="111"/>
                  </a:lnTo>
                  <a:lnTo>
                    <a:pt x="1632" y="111"/>
                  </a:lnTo>
                  <a:lnTo>
                    <a:pt x="1649" y="111"/>
                  </a:lnTo>
                  <a:lnTo>
                    <a:pt x="1655" y="111"/>
                  </a:lnTo>
                  <a:lnTo>
                    <a:pt x="1655" y="114"/>
                  </a:lnTo>
                  <a:lnTo>
                    <a:pt x="1655" y="120"/>
                  </a:lnTo>
                  <a:lnTo>
                    <a:pt x="1655" y="124"/>
                  </a:lnTo>
                  <a:lnTo>
                    <a:pt x="1655" y="127"/>
                  </a:lnTo>
                  <a:lnTo>
                    <a:pt x="1512" y="1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8" name="Freeform 155"/>
            <p:cNvSpPr>
              <a:spLocks/>
            </p:cNvSpPr>
            <p:nvPr/>
          </p:nvSpPr>
          <p:spPr bwMode="auto">
            <a:xfrm>
              <a:off x="740" y="25"/>
              <a:ext cx="230" cy="130"/>
            </a:xfrm>
            <a:custGeom>
              <a:avLst/>
              <a:gdLst>
                <a:gd name="T0" fmla="*/ 129 w 230"/>
                <a:gd name="T1" fmla="*/ 130 h 130"/>
                <a:gd name="T2" fmla="*/ 143 w 230"/>
                <a:gd name="T3" fmla="*/ 130 h 130"/>
                <a:gd name="T4" fmla="*/ 156 w 230"/>
                <a:gd name="T5" fmla="*/ 130 h 130"/>
                <a:gd name="T6" fmla="*/ 169 w 230"/>
                <a:gd name="T7" fmla="*/ 130 h 130"/>
                <a:gd name="T8" fmla="*/ 182 w 230"/>
                <a:gd name="T9" fmla="*/ 130 h 130"/>
                <a:gd name="T10" fmla="*/ 195 w 230"/>
                <a:gd name="T11" fmla="*/ 130 h 130"/>
                <a:gd name="T12" fmla="*/ 207 w 230"/>
                <a:gd name="T13" fmla="*/ 130 h 130"/>
                <a:gd name="T14" fmla="*/ 218 w 230"/>
                <a:gd name="T15" fmla="*/ 130 h 130"/>
                <a:gd name="T16" fmla="*/ 230 w 230"/>
                <a:gd name="T17" fmla="*/ 130 h 130"/>
                <a:gd name="T18" fmla="*/ 208 w 230"/>
                <a:gd name="T19" fmla="*/ 120 h 130"/>
                <a:gd name="T20" fmla="*/ 181 w 230"/>
                <a:gd name="T21" fmla="*/ 105 h 130"/>
                <a:gd name="T22" fmla="*/ 149 w 230"/>
                <a:gd name="T23" fmla="*/ 90 h 130"/>
                <a:gd name="T24" fmla="*/ 119 w 230"/>
                <a:gd name="T25" fmla="*/ 73 h 130"/>
                <a:gd name="T26" fmla="*/ 90 w 230"/>
                <a:gd name="T27" fmla="*/ 58 h 130"/>
                <a:gd name="T28" fmla="*/ 66 w 230"/>
                <a:gd name="T29" fmla="*/ 45 h 130"/>
                <a:gd name="T30" fmla="*/ 50 w 230"/>
                <a:gd name="T31" fmla="*/ 36 h 130"/>
                <a:gd name="T32" fmla="*/ 44 w 230"/>
                <a:gd name="T33" fmla="*/ 33 h 130"/>
                <a:gd name="T34" fmla="*/ 51 w 230"/>
                <a:gd name="T35" fmla="*/ 30 h 130"/>
                <a:gd name="T36" fmla="*/ 60 w 230"/>
                <a:gd name="T37" fmla="*/ 28 h 130"/>
                <a:gd name="T38" fmla="*/ 70 w 230"/>
                <a:gd name="T39" fmla="*/ 25 h 130"/>
                <a:gd name="T40" fmla="*/ 82 w 230"/>
                <a:gd name="T41" fmla="*/ 23 h 130"/>
                <a:gd name="T42" fmla="*/ 92 w 230"/>
                <a:gd name="T43" fmla="*/ 22 h 130"/>
                <a:gd name="T44" fmla="*/ 103 w 230"/>
                <a:gd name="T45" fmla="*/ 20 h 130"/>
                <a:gd name="T46" fmla="*/ 113 w 230"/>
                <a:gd name="T47" fmla="*/ 19 h 130"/>
                <a:gd name="T48" fmla="*/ 122 w 230"/>
                <a:gd name="T49" fmla="*/ 19 h 130"/>
                <a:gd name="T50" fmla="*/ 122 w 230"/>
                <a:gd name="T51" fmla="*/ 14 h 130"/>
                <a:gd name="T52" fmla="*/ 116 w 230"/>
                <a:gd name="T53" fmla="*/ 7 h 130"/>
                <a:gd name="T54" fmla="*/ 106 w 230"/>
                <a:gd name="T55" fmla="*/ 3 h 130"/>
                <a:gd name="T56" fmla="*/ 95 w 230"/>
                <a:gd name="T57" fmla="*/ 0 h 130"/>
                <a:gd name="T58" fmla="*/ 86 w 230"/>
                <a:gd name="T59" fmla="*/ 0 h 130"/>
                <a:gd name="T60" fmla="*/ 76 w 230"/>
                <a:gd name="T61" fmla="*/ 1 h 130"/>
                <a:gd name="T62" fmla="*/ 63 w 230"/>
                <a:gd name="T63" fmla="*/ 4 h 130"/>
                <a:gd name="T64" fmla="*/ 48 w 230"/>
                <a:gd name="T65" fmla="*/ 7 h 130"/>
                <a:gd name="T66" fmla="*/ 36 w 230"/>
                <a:gd name="T67" fmla="*/ 10 h 130"/>
                <a:gd name="T68" fmla="*/ 24 w 230"/>
                <a:gd name="T69" fmla="*/ 13 h 130"/>
                <a:gd name="T70" fmla="*/ 14 w 230"/>
                <a:gd name="T71" fmla="*/ 16 h 130"/>
                <a:gd name="T72" fmla="*/ 8 w 230"/>
                <a:gd name="T73" fmla="*/ 19 h 130"/>
                <a:gd name="T74" fmla="*/ 2 w 230"/>
                <a:gd name="T75" fmla="*/ 25 h 130"/>
                <a:gd name="T76" fmla="*/ 0 w 230"/>
                <a:gd name="T77" fmla="*/ 32 h 130"/>
                <a:gd name="T78" fmla="*/ 1 w 230"/>
                <a:gd name="T79" fmla="*/ 39 h 130"/>
                <a:gd name="T80" fmla="*/ 10 w 230"/>
                <a:gd name="T81" fmla="*/ 45 h 130"/>
                <a:gd name="T82" fmla="*/ 20 w 230"/>
                <a:gd name="T83" fmla="*/ 49 h 130"/>
                <a:gd name="T84" fmla="*/ 36 w 230"/>
                <a:gd name="T85" fmla="*/ 57 h 130"/>
                <a:gd name="T86" fmla="*/ 54 w 230"/>
                <a:gd name="T87" fmla="*/ 67 h 130"/>
                <a:gd name="T88" fmla="*/ 76 w 230"/>
                <a:gd name="T89" fmla="*/ 79 h 130"/>
                <a:gd name="T90" fmla="*/ 97 w 230"/>
                <a:gd name="T91" fmla="*/ 90 h 130"/>
                <a:gd name="T92" fmla="*/ 116 w 230"/>
                <a:gd name="T93" fmla="*/ 101 h 130"/>
                <a:gd name="T94" fmla="*/ 131 w 230"/>
                <a:gd name="T95" fmla="*/ 108 h 130"/>
                <a:gd name="T96" fmla="*/ 139 w 230"/>
                <a:gd name="T97" fmla="*/ 114 h 130"/>
                <a:gd name="T98" fmla="*/ 129 w 230"/>
                <a:gd name="T99" fmla="*/ 130 h 13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30"/>
                <a:gd name="T151" fmla="*/ 0 h 130"/>
                <a:gd name="T152" fmla="*/ 230 w 230"/>
                <a:gd name="T153" fmla="*/ 130 h 13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30" h="130">
                  <a:moveTo>
                    <a:pt x="129" y="130"/>
                  </a:moveTo>
                  <a:lnTo>
                    <a:pt x="143" y="130"/>
                  </a:lnTo>
                  <a:lnTo>
                    <a:pt x="156" y="130"/>
                  </a:lnTo>
                  <a:lnTo>
                    <a:pt x="169" y="130"/>
                  </a:lnTo>
                  <a:lnTo>
                    <a:pt x="182" y="130"/>
                  </a:lnTo>
                  <a:lnTo>
                    <a:pt x="195" y="130"/>
                  </a:lnTo>
                  <a:lnTo>
                    <a:pt x="207" y="130"/>
                  </a:lnTo>
                  <a:lnTo>
                    <a:pt x="218" y="130"/>
                  </a:lnTo>
                  <a:lnTo>
                    <a:pt x="230" y="130"/>
                  </a:lnTo>
                  <a:lnTo>
                    <a:pt x="208" y="120"/>
                  </a:lnTo>
                  <a:lnTo>
                    <a:pt x="181" y="105"/>
                  </a:lnTo>
                  <a:lnTo>
                    <a:pt x="149" y="90"/>
                  </a:lnTo>
                  <a:lnTo>
                    <a:pt x="119" y="73"/>
                  </a:lnTo>
                  <a:lnTo>
                    <a:pt x="90" y="58"/>
                  </a:lnTo>
                  <a:lnTo>
                    <a:pt x="66" y="45"/>
                  </a:lnTo>
                  <a:lnTo>
                    <a:pt x="50" y="36"/>
                  </a:lnTo>
                  <a:lnTo>
                    <a:pt x="44" y="33"/>
                  </a:lnTo>
                  <a:lnTo>
                    <a:pt x="51" y="30"/>
                  </a:lnTo>
                  <a:lnTo>
                    <a:pt x="60" y="28"/>
                  </a:lnTo>
                  <a:lnTo>
                    <a:pt x="70" y="25"/>
                  </a:lnTo>
                  <a:lnTo>
                    <a:pt x="82" y="23"/>
                  </a:lnTo>
                  <a:lnTo>
                    <a:pt x="92" y="22"/>
                  </a:lnTo>
                  <a:lnTo>
                    <a:pt x="103" y="20"/>
                  </a:lnTo>
                  <a:lnTo>
                    <a:pt x="113" y="19"/>
                  </a:lnTo>
                  <a:lnTo>
                    <a:pt x="122" y="19"/>
                  </a:lnTo>
                  <a:lnTo>
                    <a:pt x="122" y="14"/>
                  </a:lnTo>
                  <a:lnTo>
                    <a:pt x="116" y="7"/>
                  </a:lnTo>
                  <a:lnTo>
                    <a:pt x="106" y="3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76" y="1"/>
                  </a:lnTo>
                  <a:lnTo>
                    <a:pt x="63" y="4"/>
                  </a:lnTo>
                  <a:lnTo>
                    <a:pt x="48" y="7"/>
                  </a:lnTo>
                  <a:lnTo>
                    <a:pt x="36" y="10"/>
                  </a:lnTo>
                  <a:lnTo>
                    <a:pt x="24" y="13"/>
                  </a:lnTo>
                  <a:lnTo>
                    <a:pt x="14" y="16"/>
                  </a:lnTo>
                  <a:lnTo>
                    <a:pt x="8" y="19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1" y="39"/>
                  </a:lnTo>
                  <a:lnTo>
                    <a:pt x="10" y="45"/>
                  </a:lnTo>
                  <a:lnTo>
                    <a:pt x="20" y="49"/>
                  </a:lnTo>
                  <a:lnTo>
                    <a:pt x="36" y="57"/>
                  </a:lnTo>
                  <a:lnTo>
                    <a:pt x="54" y="67"/>
                  </a:lnTo>
                  <a:lnTo>
                    <a:pt x="76" y="79"/>
                  </a:lnTo>
                  <a:lnTo>
                    <a:pt x="97" y="90"/>
                  </a:lnTo>
                  <a:lnTo>
                    <a:pt x="116" y="101"/>
                  </a:lnTo>
                  <a:lnTo>
                    <a:pt x="131" y="108"/>
                  </a:lnTo>
                  <a:lnTo>
                    <a:pt x="139" y="114"/>
                  </a:lnTo>
                  <a:lnTo>
                    <a:pt x="129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9" name="Freeform 156"/>
            <p:cNvSpPr>
              <a:spLocks/>
            </p:cNvSpPr>
            <p:nvPr/>
          </p:nvSpPr>
          <p:spPr bwMode="auto">
            <a:xfrm>
              <a:off x="319" y="79"/>
              <a:ext cx="241" cy="76"/>
            </a:xfrm>
            <a:custGeom>
              <a:avLst/>
              <a:gdLst>
                <a:gd name="T0" fmla="*/ 0 w 241"/>
                <a:gd name="T1" fmla="*/ 76 h 76"/>
                <a:gd name="T2" fmla="*/ 15 w 241"/>
                <a:gd name="T3" fmla="*/ 76 h 76"/>
                <a:gd name="T4" fmla="*/ 29 w 241"/>
                <a:gd name="T5" fmla="*/ 76 h 76"/>
                <a:gd name="T6" fmla="*/ 44 w 241"/>
                <a:gd name="T7" fmla="*/ 76 h 76"/>
                <a:gd name="T8" fmla="*/ 58 w 241"/>
                <a:gd name="T9" fmla="*/ 76 h 76"/>
                <a:gd name="T10" fmla="*/ 72 w 241"/>
                <a:gd name="T11" fmla="*/ 76 h 76"/>
                <a:gd name="T12" fmla="*/ 87 w 241"/>
                <a:gd name="T13" fmla="*/ 76 h 76"/>
                <a:gd name="T14" fmla="*/ 103 w 241"/>
                <a:gd name="T15" fmla="*/ 76 h 76"/>
                <a:gd name="T16" fmla="*/ 117 w 241"/>
                <a:gd name="T17" fmla="*/ 76 h 76"/>
                <a:gd name="T18" fmla="*/ 133 w 241"/>
                <a:gd name="T19" fmla="*/ 76 h 76"/>
                <a:gd name="T20" fmla="*/ 147 w 241"/>
                <a:gd name="T21" fmla="*/ 76 h 76"/>
                <a:gd name="T22" fmla="*/ 163 w 241"/>
                <a:gd name="T23" fmla="*/ 76 h 76"/>
                <a:gd name="T24" fmla="*/ 179 w 241"/>
                <a:gd name="T25" fmla="*/ 76 h 76"/>
                <a:gd name="T26" fmla="*/ 195 w 241"/>
                <a:gd name="T27" fmla="*/ 76 h 76"/>
                <a:gd name="T28" fmla="*/ 209 w 241"/>
                <a:gd name="T29" fmla="*/ 76 h 76"/>
                <a:gd name="T30" fmla="*/ 225 w 241"/>
                <a:gd name="T31" fmla="*/ 76 h 76"/>
                <a:gd name="T32" fmla="*/ 241 w 241"/>
                <a:gd name="T33" fmla="*/ 76 h 76"/>
                <a:gd name="T34" fmla="*/ 218 w 241"/>
                <a:gd name="T35" fmla="*/ 68 h 76"/>
                <a:gd name="T36" fmla="*/ 186 w 241"/>
                <a:gd name="T37" fmla="*/ 58 h 76"/>
                <a:gd name="T38" fmla="*/ 150 w 241"/>
                <a:gd name="T39" fmla="*/ 47 h 76"/>
                <a:gd name="T40" fmla="*/ 114 w 241"/>
                <a:gd name="T41" fmla="*/ 33 h 76"/>
                <a:gd name="T42" fmla="*/ 78 w 241"/>
                <a:gd name="T43" fmla="*/ 20 h 76"/>
                <a:gd name="T44" fmla="*/ 49 w 241"/>
                <a:gd name="T45" fmla="*/ 10 h 76"/>
                <a:gd name="T46" fmla="*/ 29 w 241"/>
                <a:gd name="T47" fmla="*/ 3 h 76"/>
                <a:gd name="T48" fmla="*/ 22 w 241"/>
                <a:gd name="T49" fmla="*/ 0 h 76"/>
                <a:gd name="T50" fmla="*/ 12 w 241"/>
                <a:gd name="T51" fmla="*/ 12 h 76"/>
                <a:gd name="T52" fmla="*/ 3 w 241"/>
                <a:gd name="T53" fmla="*/ 31 h 76"/>
                <a:gd name="T54" fmla="*/ 0 w 241"/>
                <a:gd name="T55" fmla="*/ 54 h 76"/>
                <a:gd name="T56" fmla="*/ 0 w 241"/>
                <a:gd name="T57" fmla="*/ 76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1"/>
                <a:gd name="T88" fmla="*/ 0 h 76"/>
                <a:gd name="T89" fmla="*/ 241 w 241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1" h="76">
                  <a:moveTo>
                    <a:pt x="0" y="76"/>
                  </a:moveTo>
                  <a:lnTo>
                    <a:pt x="15" y="76"/>
                  </a:lnTo>
                  <a:lnTo>
                    <a:pt x="29" y="76"/>
                  </a:lnTo>
                  <a:lnTo>
                    <a:pt x="44" y="76"/>
                  </a:lnTo>
                  <a:lnTo>
                    <a:pt x="58" y="76"/>
                  </a:lnTo>
                  <a:lnTo>
                    <a:pt x="72" y="76"/>
                  </a:lnTo>
                  <a:lnTo>
                    <a:pt x="87" y="76"/>
                  </a:lnTo>
                  <a:lnTo>
                    <a:pt x="103" y="76"/>
                  </a:lnTo>
                  <a:lnTo>
                    <a:pt x="117" y="76"/>
                  </a:lnTo>
                  <a:lnTo>
                    <a:pt x="133" y="76"/>
                  </a:lnTo>
                  <a:lnTo>
                    <a:pt x="147" y="76"/>
                  </a:lnTo>
                  <a:lnTo>
                    <a:pt x="163" y="76"/>
                  </a:lnTo>
                  <a:lnTo>
                    <a:pt x="179" y="76"/>
                  </a:lnTo>
                  <a:lnTo>
                    <a:pt x="195" y="76"/>
                  </a:lnTo>
                  <a:lnTo>
                    <a:pt x="209" y="76"/>
                  </a:lnTo>
                  <a:lnTo>
                    <a:pt x="225" y="76"/>
                  </a:lnTo>
                  <a:lnTo>
                    <a:pt x="241" y="76"/>
                  </a:lnTo>
                  <a:lnTo>
                    <a:pt x="218" y="68"/>
                  </a:lnTo>
                  <a:lnTo>
                    <a:pt x="186" y="58"/>
                  </a:lnTo>
                  <a:lnTo>
                    <a:pt x="150" y="47"/>
                  </a:lnTo>
                  <a:lnTo>
                    <a:pt x="114" y="33"/>
                  </a:lnTo>
                  <a:lnTo>
                    <a:pt x="78" y="20"/>
                  </a:lnTo>
                  <a:lnTo>
                    <a:pt x="49" y="10"/>
                  </a:lnTo>
                  <a:lnTo>
                    <a:pt x="29" y="3"/>
                  </a:lnTo>
                  <a:lnTo>
                    <a:pt x="22" y="0"/>
                  </a:lnTo>
                  <a:lnTo>
                    <a:pt x="12" y="12"/>
                  </a:lnTo>
                  <a:lnTo>
                    <a:pt x="3" y="31"/>
                  </a:lnTo>
                  <a:lnTo>
                    <a:pt x="0" y="5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70" name="Freeform 157"/>
            <p:cNvSpPr>
              <a:spLocks/>
            </p:cNvSpPr>
            <p:nvPr/>
          </p:nvSpPr>
          <p:spPr bwMode="auto">
            <a:xfrm>
              <a:off x="843" y="44"/>
              <a:ext cx="245" cy="111"/>
            </a:xfrm>
            <a:custGeom>
              <a:avLst/>
              <a:gdLst>
                <a:gd name="T0" fmla="*/ 0 w 245"/>
                <a:gd name="T1" fmla="*/ 3 h 111"/>
                <a:gd name="T2" fmla="*/ 7 w 245"/>
                <a:gd name="T3" fmla="*/ 7 h 111"/>
                <a:gd name="T4" fmla="*/ 26 w 245"/>
                <a:gd name="T5" fmla="*/ 16 h 111"/>
                <a:gd name="T6" fmla="*/ 55 w 245"/>
                <a:gd name="T7" fmla="*/ 30 h 111"/>
                <a:gd name="T8" fmla="*/ 88 w 245"/>
                <a:gd name="T9" fmla="*/ 48 h 111"/>
                <a:gd name="T10" fmla="*/ 124 w 245"/>
                <a:gd name="T11" fmla="*/ 67 h 111"/>
                <a:gd name="T12" fmla="*/ 158 w 245"/>
                <a:gd name="T13" fmla="*/ 84 h 111"/>
                <a:gd name="T14" fmla="*/ 190 w 245"/>
                <a:gd name="T15" fmla="*/ 101 h 111"/>
                <a:gd name="T16" fmla="*/ 213 w 245"/>
                <a:gd name="T17" fmla="*/ 111 h 111"/>
                <a:gd name="T18" fmla="*/ 245 w 245"/>
                <a:gd name="T19" fmla="*/ 111 h 111"/>
                <a:gd name="T20" fmla="*/ 220 w 245"/>
                <a:gd name="T21" fmla="*/ 99 h 111"/>
                <a:gd name="T22" fmla="*/ 189 w 245"/>
                <a:gd name="T23" fmla="*/ 84 h 111"/>
                <a:gd name="T24" fmla="*/ 151 w 245"/>
                <a:gd name="T25" fmla="*/ 66 h 111"/>
                <a:gd name="T26" fmla="*/ 112 w 245"/>
                <a:gd name="T27" fmla="*/ 47 h 111"/>
                <a:gd name="T28" fmla="*/ 76 w 245"/>
                <a:gd name="T29" fmla="*/ 29 h 111"/>
                <a:gd name="T30" fmla="*/ 48 w 245"/>
                <a:gd name="T31" fmla="*/ 14 h 111"/>
                <a:gd name="T32" fmla="*/ 26 w 245"/>
                <a:gd name="T33" fmla="*/ 4 h 111"/>
                <a:gd name="T34" fmla="*/ 19 w 245"/>
                <a:gd name="T35" fmla="*/ 0 h 111"/>
                <a:gd name="T36" fmla="*/ 0 w 245"/>
                <a:gd name="T37" fmla="*/ 3 h 1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5"/>
                <a:gd name="T58" fmla="*/ 0 h 111"/>
                <a:gd name="T59" fmla="*/ 245 w 245"/>
                <a:gd name="T60" fmla="*/ 111 h 11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5" h="111">
                  <a:moveTo>
                    <a:pt x="0" y="3"/>
                  </a:moveTo>
                  <a:lnTo>
                    <a:pt x="7" y="7"/>
                  </a:lnTo>
                  <a:lnTo>
                    <a:pt x="26" y="16"/>
                  </a:lnTo>
                  <a:lnTo>
                    <a:pt x="55" y="30"/>
                  </a:lnTo>
                  <a:lnTo>
                    <a:pt x="88" y="48"/>
                  </a:lnTo>
                  <a:lnTo>
                    <a:pt x="124" y="67"/>
                  </a:lnTo>
                  <a:lnTo>
                    <a:pt x="158" y="84"/>
                  </a:lnTo>
                  <a:lnTo>
                    <a:pt x="190" y="101"/>
                  </a:lnTo>
                  <a:lnTo>
                    <a:pt x="213" y="111"/>
                  </a:lnTo>
                  <a:lnTo>
                    <a:pt x="245" y="111"/>
                  </a:lnTo>
                  <a:lnTo>
                    <a:pt x="220" y="99"/>
                  </a:lnTo>
                  <a:lnTo>
                    <a:pt x="189" y="84"/>
                  </a:lnTo>
                  <a:lnTo>
                    <a:pt x="151" y="66"/>
                  </a:lnTo>
                  <a:lnTo>
                    <a:pt x="112" y="47"/>
                  </a:lnTo>
                  <a:lnTo>
                    <a:pt x="76" y="29"/>
                  </a:lnTo>
                  <a:lnTo>
                    <a:pt x="48" y="14"/>
                  </a:lnTo>
                  <a:lnTo>
                    <a:pt x="26" y="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71" name="Freeform 158"/>
            <p:cNvSpPr>
              <a:spLocks/>
            </p:cNvSpPr>
            <p:nvPr/>
          </p:nvSpPr>
          <p:spPr bwMode="auto">
            <a:xfrm>
              <a:off x="0" y="266"/>
              <a:ext cx="296" cy="17"/>
            </a:xfrm>
            <a:custGeom>
              <a:avLst/>
              <a:gdLst>
                <a:gd name="T0" fmla="*/ 296 w 296"/>
                <a:gd name="T1" fmla="*/ 0 h 17"/>
                <a:gd name="T2" fmla="*/ 294 w 296"/>
                <a:gd name="T3" fmla="*/ 4 h 17"/>
                <a:gd name="T4" fmla="*/ 291 w 296"/>
                <a:gd name="T5" fmla="*/ 9 h 17"/>
                <a:gd name="T6" fmla="*/ 286 w 296"/>
                <a:gd name="T7" fmla="*/ 13 h 17"/>
                <a:gd name="T8" fmla="*/ 283 w 296"/>
                <a:gd name="T9" fmla="*/ 17 h 17"/>
                <a:gd name="T10" fmla="*/ 0 w 296"/>
                <a:gd name="T11" fmla="*/ 16 h 17"/>
                <a:gd name="T12" fmla="*/ 0 w 296"/>
                <a:gd name="T13" fmla="*/ 13 h 17"/>
                <a:gd name="T14" fmla="*/ 0 w 296"/>
                <a:gd name="T15" fmla="*/ 9 h 17"/>
                <a:gd name="T16" fmla="*/ 0 w 296"/>
                <a:gd name="T17" fmla="*/ 4 h 17"/>
                <a:gd name="T18" fmla="*/ 0 w 296"/>
                <a:gd name="T19" fmla="*/ 1 h 17"/>
                <a:gd name="T20" fmla="*/ 296 w 296"/>
                <a:gd name="T21" fmla="*/ 0 h 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6"/>
                <a:gd name="T34" fmla="*/ 0 h 17"/>
                <a:gd name="T35" fmla="*/ 296 w 296"/>
                <a:gd name="T36" fmla="*/ 17 h 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6" h="17">
                  <a:moveTo>
                    <a:pt x="296" y="0"/>
                  </a:moveTo>
                  <a:lnTo>
                    <a:pt x="294" y="4"/>
                  </a:lnTo>
                  <a:lnTo>
                    <a:pt x="291" y="9"/>
                  </a:lnTo>
                  <a:lnTo>
                    <a:pt x="286" y="13"/>
                  </a:lnTo>
                  <a:lnTo>
                    <a:pt x="283" y="17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1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72" name="Freeform 159"/>
            <p:cNvSpPr>
              <a:spLocks/>
            </p:cNvSpPr>
            <p:nvPr/>
          </p:nvSpPr>
          <p:spPr bwMode="auto">
            <a:xfrm>
              <a:off x="498" y="266"/>
              <a:ext cx="796" cy="16"/>
            </a:xfrm>
            <a:custGeom>
              <a:avLst/>
              <a:gdLst>
                <a:gd name="T0" fmla="*/ 796 w 796"/>
                <a:gd name="T1" fmla="*/ 0 h 16"/>
                <a:gd name="T2" fmla="*/ 791 w 796"/>
                <a:gd name="T3" fmla="*/ 4 h 16"/>
                <a:gd name="T4" fmla="*/ 788 w 796"/>
                <a:gd name="T5" fmla="*/ 7 h 16"/>
                <a:gd name="T6" fmla="*/ 784 w 796"/>
                <a:gd name="T7" fmla="*/ 11 h 16"/>
                <a:gd name="T8" fmla="*/ 781 w 796"/>
                <a:gd name="T9" fmla="*/ 16 h 16"/>
                <a:gd name="T10" fmla="*/ 11 w 796"/>
                <a:gd name="T11" fmla="*/ 16 h 16"/>
                <a:gd name="T12" fmla="*/ 8 w 796"/>
                <a:gd name="T13" fmla="*/ 13 h 16"/>
                <a:gd name="T14" fmla="*/ 6 w 796"/>
                <a:gd name="T15" fmla="*/ 9 h 16"/>
                <a:gd name="T16" fmla="*/ 3 w 796"/>
                <a:gd name="T17" fmla="*/ 4 h 16"/>
                <a:gd name="T18" fmla="*/ 0 w 796"/>
                <a:gd name="T19" fmla="*/ 1 h 16"/>
                <a:gd name="T20" fmla="*/ 796 w 796"/>
                <a:gd name="T21" fmla="*/ 0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96"/>
                <a:gd name="T34" fmla="*/ 0 h 16"/>
                <a:gd name="T35" fmla="*/ 796 w 796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96" h="16">
                  <a:moveTo>
                    <a:pt x="796" y="0"/>
                  </a:moveTo>
                  <a:lnTo>
                    <a:pt x="791" y="4"/>
                  </a:lnTo>
                  <a:lnTo>
                    <a:pt x="788" y="7"/>
                  </a:lnTo>
                  <a:lnTo>
                    <a:pt x="784" y="11"/>
                  </a:lnTo>
                  <a:lnTo>
                    <a:pt x="781" y="16"/>
                  </a:lnTo>
                  <a:lnTo>
                    <a:pt x="11" y="16"/>
                  </a:lnTo>
                  <a:lnTo>
                    <a:pt x="8" y="13"/>
                  </a:lnTo>
                  <a:lnTo>
                    <a:pt x="6" y="9"/>
                  </a:lnTo>
                  <a:lnTo>
                    <a:pt x="3" y="4"/>
                  </a:lnTo>
                  <a:lnTo>
                    <a:pt x="0" y="1"/>
                  </a:lnTo>
                  <a:lnTo>
                    <a:pt x="7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73" name="Freeform 160"/>
            <p:cNvSpPr>
              <a:spLocks/>
            </p:cNvSpPr>
            <p:nvPr/>
          </p:nvSpPr>
          <p:spPr bwMode="auto">
            <a:xfrm>
              <a:off x="1499" y="266"/>
              <a:ext cx="156" cy="17"/>
            </a:xfrm>
            <a:custGeom>
              <a:avLst/>
              <a:gdLst>
                <a:gd name="T0" fmla="*/ 13 w 156"/>
                <a:gd name="T1" fmla="*/ 17 h 17"/>
                <a:gd name="T2" fmla="*/ 10 w 156"/>
                <a:gd name="T3" fmla="*/ 13 h 17"/>
                <a:gd name="T4" fmla="*/ 7 w 156"/>
                <a:gd name="T5" fmla="*/ 9 h 17"/>
                <a:gd name="T6" fmla="*/ 3 w 156"/>
                <a:gd name="T7" fmla="*/ 4 h 17"/>
                <a:gd name="T8" fmla="*/ 0 w 156"/>
                <a:gd name="T9" fmla="*/ 0 h 17"/>
                <a:gd name="T10" fmla="*/ 10 w 156"/>
                <a:gd name="T11" fmla="*/ 0 h 17"/>
                <a:gd name="T12" fmla="*/ 29 w 156"/>
                <a:gd name="T13" fmla="*/ 0 h 17"/>
                <a:gd name="T14" fmla="*/ 54 w 156"/>
                <a:gd name="T15" fmla="*/ 0 h 17"/>
                <a:gd name="T16" fmla="*/ 82 w 156"/>
                <a:gd name="T17" fmla="*/ 0 h 17"/>
                <a:gd name="T18" fmla="*/ 110 w 156"/>
                <a:gd name="T19" fmla="*/ 0 h 17"/>
                <a:gd name="T20" fmla="*/ 133 w 156"/>
                <a:gd name="T21" fmla="*/ 0 h 17"/>
                <a:gd name="T22" fmla="*/ 150 w 156"/>
                <a:gd name="T23" fmla="*/ 0 h 17"/>
                <a:gd name="T24" fmla="*/ 156 w 156"/>
                <a:gd name="T25" fmla="*/ 0 h 17"/>
                <a:gd name="T26" fmla="*/ 156 w 156"/>
                <a:gd name="T27" fmla="*/ 3 h 17"/>
                <a:gd name="T28" fmla="*/ 156 w 156"/>
                <a:gd name="T29" fmla="*/ 9 h 17"/>
                <a:gd name="T30" fmla="*/ 156 w 156"/>
                <a:gd name="T31" fmla="*/ 13 h 17"/>
                <a:gd name="T32" fmla="*/ 156 w 156"/>
                <a:gd name="T33" fmla="*/ 16 h 17"/>
                <a:gd name="T34" fmla="*/ 13 w 156"/>
                <a:gd name="T35" fmla="*/ 17 h 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6"/>
                <a:gd name="T55" fmla="*/ 0 h 17"/>
                <a:gd name="T56" fmla="*/ 156 w 156"/>
                <a:gd name="T57" fmla="*/ 17 h 1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6" h="17">
                  <a:moveTo>
                    <a:pt x="13" y="17"/>
                  </a:moveTo>
                  <a:lnTo>
                    <a:pt x="10" y="13"/>
                  </a:lnTo>
                  <a:lnTo>
                    <a:pt x="7" y="9"/>
                  </a:lnTo>
                  <a:lnTo>
                    <a:pt x="3" y="4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9" y="0"/>
                  </a:lnTo>
                  <a:lnTo>
                    <a:pt x="54" y="0"/>
                  </a:lnTo>
                  <a:lnTo>
                    <a:pt x="82" y="0"/>
                  </a:lnTo>
                  <a:lnTo>
                    <a:pt x="110" y="0"/>
                  </a:lnTo>
                  <a:lnTo>
                    <a:pt x="133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56" y="3"/>
                  </a:lnTo>
                  <a:lnTo>
                    <a:pt x="156" y="9"/>
                  </a:lnTo>
                  <a:lnTo>
                    <a:pt x="156" y="13"/>
                  </a:lnTo>
                  <a:lnTo>
                    <a:pt x="156" y="16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74" name="Rectangle 161"/>
            <p:cNvSpPr>
              <a:spLocks noChangeArrowheads="1"/>
            </p:cNvSpPr>
            <p:nvPr/>
          </p:nvSpPr>
          <p:spPr bwMode="auto">
            <a:xfrm>
              <a:off x="60" y="299"/>
              <a:ext cx="121" cy="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75" name="Freeform 162"/>
            <p:cNvSpPr>
              <a:spLocks/>
            </p:cNvSpPr>
            <p:nvPr/>
          </p:nvSpPr>
          <p:spPr bwMode="auto">
            <a:xfrm>
              <a:off x="1112" y="298"/>
              <a:ext cx="115" cy="19"/>
            </a:xfrm>
            <a:custGeom>
              <a:avLst/>
              <a:gdLst>
                <a:gd name="T0" fmla="*/ 0 w 115"/>
                <a:gd name="T1" fmla="*/ 19 h 19"/>
                <a:gd name="T2" fmla="*/ 3 w 115"/>
                <a:gd name="T3" fmla="*/ 14 h 19"/>
                <a:gd name="T4" fmla="*/ 7 w 115"/>
                <a:gd name="T5" fmla="*/ 9 h 19"/>
                <a:gd name="T6" fmla="*/ 10 w 115"/>
                <a:gd name="T7" fmla="*/ 4 h 19"/>
                <a:gd name="T8" fmla="*/ 15 w 115"/>
                <a:gd name="T9" fmla="*/ 0 h 19"/>
                <a:gd name="T10" fmla="*/ 115 w 115"/>
                <a:gd name="T11" fmla="*/ 0 h 19"/>
                <a:gd name="T12" fmla="*/ 112 w 115"/>
                <a:gd name="T13" fmla="*/ 4 h 19"/>
                <a:gd name="T14" fmla="*/ 110 w 115"/>
                <a:gd name="T15" fmla="*/ 9 h 19"/>
                <a:gd name="T16" fmla="*/ 107 w 115"/>
                <a:gd name="T17" fmla="*/ 14 h 19"/>
                <a:gd name="T18" fmla="*/ 104 w 115"/>
                <a:gd name="T19" fmla="*/ 19 h 19"/>
                <a:gd name="T20" fmla="*/ 0 w 115"/>
                <a:gd name="T21" fmla="*/ 19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5"/>
                <a:gd name="T34" fmla="*/ 0 h 19"/>
                <a:gd name="T35" fmla="*/ 115 w 115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5" h="19">
                  <a:moveTo>
                    <a:pt x="0" y="19"/>
                  </a:moveTo>
                  <a:lnTo>
                    <a:pt x="3" y="14"/>
                  </a:lnTo>
                  <a:lnTo>
                    <a:pt x="7" y="9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115" y="0"/>
                  </a:lnTo>
                  <a:lnTo>
                    <a:pt x="112" y="4"/>
                  </a:lnTo>
                  <a:lnTo>
                    <a:pt x="110" y="9"/>
                  </a:lnTo>
                  <a:lnTo>
                    <a:pt x="107" y="14"/>
                  </a:lnTo>
                  <a:lnTo>
                    <a:pt x="104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76" name="Freeform 163"/>
            <p:cNvSpPr>
              <a:spLocks/>
            </p:cNvSpPr>
            <p:nvPr/>
          </p:nvSpPr>
          <p:spPr bwMode="auto">
            <a:xfrm>
              <a:off x="1094" y="333"/>
              <a:ext cx="116" cy="17"/>
            </a:xfrm>
            <a:custGeom>
              <a:avLst/>
              <a:gdLst>
                <a:gd name="T0" fmla="*/ 0 w 116"/>
                <a:gd name="T1" fmla="*/ 17 h 17"/>
                <a:gd name="T2" fmla="*/ 2 w 116"/>
                <a:gd name="T3" fmla="*/ 15 h 17"/>
                <a:gd name="T4" fmla="*/ 4 w 116"/>
                <a:gd name="T5" fmla="*/ 10 h 17"/>
                <a:gd name="T6" fmla="*/ 7 w 116"/>
                <a:gd name="T7" fmla="*/ 6 h 17"/>
                <a:gd name="T8" fmla="*/ 8 w 116"/>
                <a:gd name="T9" fmla="*/ 0 h 17"/>
                <a:gd name="T10" fmla="*/ 116 w 116"/>
                <a:gd name="T11" fmla="*/ 0 h 17"/>
                <a:gd name="T12" fmla="*/ 115 w 116"/>
                <a:gd name="T13" fmla="*/ 4 h 17"/>
                <a:gd name="T14" fmla="*/ 113 w 116"/>
                <a:gd name="T15" fmla="*/ 9 h 17"/>
                <a:gd name="T16" fmla="*/ 112 w 116"/>
                <a:gd name="T17" fmla="*/ 13 h 17"/>
                <a:gd name="T18" fmla="*/ 110 w 116"/>
                <a:gd name="T19" fmla="*/ 17 h 17"/>
                <a:gd name="T20" fmla="*/ 0 w 116"/>
                <a:gd name="T21" fmla="*/ 17 h 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6"/>
                <a:gd name="T34" fmla="*/ 0 h 17"/>
                <a:gd name="T35" fmla="*/ 116 w 116"/>
                <a:gd name="T36" fmla="*/ 17 h 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6" h="17">
                  <a:moveTo>
                    <a:pt x="0" y="17"/>
                  </a:move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8" y="0"/>
                  </a:lnTo>
                  <a:lnTo>
                    <a:pt x="116" y="0"/>
                  </a:lnTo>
                  <a:lnTo>
                    <a:pt x="115" y="4"/>
                  </a:lnTo>
                  <a:lnTo>
                    <a:pt x="113" y="9"/>
                  </a:lnTo>
                  <a:lnTo>
                    <a:pt x="112" y="13"/>
                  </a:lnTo>
                  <a:lnTo>
                    <a:pt x="11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77" name="Freeform 164"/>
            <p:cNvSpPr>
              <a:spLocks/>
            </p:cNvSpPr>
            <p:nvPr/>
          </p:nvSpPr>
          <p:spPr bwMode="auto">
            <a:xfrm>
              <a:off x="1082" y="369"/>
              <a:ext cx="119" cy="19"/>
            </a:xfrm>
            <a:custGeom>
              <a:avLst/>
              <a:gdLst>
                <a:gd name="T0" fmla="*/ 0 w 119"/>
                <a:gd name="T1" fmla="*/ 18 h 19"/>
                <a:gd name="T2" fmla="*/ 1 w 119"/>
                <a:gd name="T3" fmla="*/ 12 h 19"/>
                <a:gd name="T4" fmla="*/ 3 w 119"/>
                <a:gd name="T5" fmla="*/ 8 h 19"/>
                <a:gd name="T6" fmla="*/ 4 w 119"/>
                <a:gd name="T7" fmla="*/ 3 h 19"/>
                <a:gd name="T8" fmla="*/ 6 w 119"/>
                <a:gd name="T9" fmla="*/ 0 h 19"/>
                <a:gd name="T10" fmla="*/ 119 w 119"/>
                <a:gd name="T11" fmla="*/ 0 h 19"/>
                <a:gd name="T12" fmla="*/ 119 w 119"/>
                <a:gd name="T13" fmla="*/ 3 h 19"/>
                <a:gd name="T14" fmla="*/ 118 w 119"/>
                <a:gd name="T15" fmla="*/ 8 h 19"/>
                <a:gd name="T16" fmla="*/ 118 w 119"/>
                <a:gd name="T17" fmla="*/ 14 h 19"/>
                <a:gd name="T18" fmla="*/ 117 w 119"/>
                <a:gd name="T19" fmla="*/ 19 h 19"/>
                <a:gd name="T20" fmla="*/ 0 w 119"/>
                <a:gd name="T21" fmla="*/ 18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9"/>
                <a:gd name="T34" fmla="*/ 0 h 19"/>
                <a:gd name="T35" fmla="*/ 119 w 119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9" h="19">
                  <a:moveTo>
                    <a:pt x="0" y="18"/>
                  </a:moveTo>
                  <a:lnTo>
                    <a:pt x="1" y="12"/>
                  </a:lnTo>
                  <a:lnTo>
                    <a:pt x="3" y="8"/>
                  </a:lnTo>
                  <a:lnTo>
                    <a:pt x="4" y="3"/>
                  </a:lnTo>
                  <a:lnTo>
                    <a:pt x="6" y="0"/>
                  </a:lnTo>
                  <a:lnTo>
                    <a:pt x="119" y="0"/>
                  </a:lnTo>
                  <a:lnTo>
                    <a:pt x="119" y="3"/>
                  </a:lnTo>
                  <a:lnTo>
                    <a:pt x="118" y="8"/>
                  </a:lnTo>
                  <a:lnTo>
                    <a:pt x="118" y="14"/>
                  </a:lnTo>
                  <a:lnTo>
                    <a:pt x="117" y="19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78" name="Freeform 165"/>
            <p:cNvSpPr>
              <a:spLocks/>
            </p:cNvSpPr>
            <p:nvPr/>
          </p:nvSpPr>
          <p:spPr bwMode="auto">
            <a:xfrm>
              <a:off x="1666" y="242"/>
              <a:ext cx="66" cy="40"/>
            </a:xfrm>
            <a:custGeom>
              <a:avLst/>
              <a:gdLst>
                <a:gd name="T0" fmla="*/ 0 w 66"/>
                <a:gd name="T1" fmla="*/ 40 h 40"/>
                <a:gd name="T2" fmla="*/ 0 w 66"/>
                <a:gd name="T3" fmla="*/ 0 h 40"/>
                <a:gd name="T4" fmla="*/ 12 w 66"/>
                <a:gd name="T5" fmla="*/ 6 h 40"/>
                <a:gd name="T6" fmla="*/ 23 w 66"/>
                <a:gd name="T7" fmla="*/ 12 h 40"/>
                <a:gd name="T8" fmla="*/ 33 w 66"/>
                <a:gd name="T9" fmla="*/ 16 h 40"/>
                <a:gd name="T10" fmla="*/ 42 w 66"/>
                <a:gd name="T11" fmla="*/ 22 h 40"/>
                <a:gd name="T12" fmla="*/ 49 w 66"/>
                <a:gd name="T13" fmla="*/ 27 h 40"/>
                <a:gd name="T14" fmla="*/ 56 w 66"/>
                <a:gd name="T15" fmla="*/ 31 h 40"/>
                <a:gd name="T16" fmla="*/ 62 w 66"/>
                <a:gd name="T17" fmla="*/ 35 h 40"/>
                <a:gd name="T18" fmla="*/ 66 w 66"/>
                <a:gd name="T19" fmla="*/ 40 h 40"/>
                <a:gd name="T20" fmla="*/ 0 w 66"/>
                <a:gd name="T21" fmla="*/ 40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6"/>
                <a:gd name="T34" fmla="*/ 0 h 40"/>
                <a:gd name="T35" fmla="*/ 66 w 66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6" h="40">
                  <a:moveTo>
                    <a:pt x="0" y="4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3" y="12"/>
                  </a:lnTo>
                  <a:lnTo>
                    <a:pt x="33" y="16"/>
                  </a:lnTo>
                  <a:lnTo>
                    <a:pt x="42" y="22"/>
                  </a:lnTo>
                  <a:lnTo>
                    <a:pt x="49" y="27"/>
                  </a:lnTo>
                  <a:lnTo>
                    <a:pt x="56" y="31"/>
                  </a:lnTo>
                  <a:lnTo>
                    <a:pt x="62" y="35"/>
                  </a:lnTo>
                  <a:lnTo>
                    <a:pt x="66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79" name="Freeform 166"/>
            <p:cNvSpPr>
              <a:spLocks/>
            </p:cNvSpPr>
            <p:nvPr/>
          </p:nvSpPr>
          <p:spPr bwMode="auto">
            <a:xfrm>
              <a:off x="1601" y="296"/>
              <a:ext cx="164" cy="27"/>
            </a:xfrm>
            <a:custGeom>
              <a:avLst/>
              <a:gdLst>
                <a:gd name="T0" fmla="*/ 0 w 164"/>
                <a:gd name="T1" fmla="*/ 0 h 27"/>
                <a:gd name="T2" fmla="*/ 140 w 164"/>
                <a:gd name="T3" fmla="*/ 0 h 27"/>
                <a:gd name="T4" fmla="*/ 149 w 164"/>
                <a:gd name="T5" fmla="*/ 5 h 27"/>
                <a:gd name="T6" fmla="*/ 154 w 164"/>
                <a:gd name="T7" fmla="*/ 12 h 27"/>
                <a:gd name="T8" fmla="*/ 160 w 164"/>
                <a:gd name="T9" fmla="*/ 19 h 27"/>
                <a:gd name="T10" fmla="*/ 164 w 164"/>
                <a:gd name="T11" fmla="*/ 27 h 27"/>
                <a:gd name="T12" fmla="*/ 152 w 164"/>
                <a:gd name="T13" fmla="*/ 27 h 27"/>
                <a:gd name="T14" fmla="*/ 131 w 164"/>
                <a:gd name="T15" fmla="*/ 27 h 27"/>
                <a:gd name="T16" fmla="*/ 105 w 164"/>
                <a:gd name="T17" fmla="*/ 27 h 27"/>
                <a:gd name="T18" fmla="*/ 78 w 164"/>
                <a:gd name="T19" fmla="*/ 27 h 27"/>
                <a:gd name="T20" fmla="*/ 51 w 164"/>
                <a:gd name="T21" fmla="*/ 27 h 27"/>
                <a:gd name="T22" fmla="*/ 28 w 164"/>
                <a:gd name="T23" fmla="*/ 27 h 27"/>
                <a:gd name="T24" fmla="*/ 11 w 164"/>
                <a:gd name="T25" fmla="*/ 27 h 27"/>
                <a:gd name="T26" fmla="*/ 5 w 164"/>
                <a:gd name="T27" fmla="*/ 27 h 27"/>
                <a:gd name="T28" fmla="*/ 0 w 164"/>
                <a:gd name="T29" fmla="*/ 0 h 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4"/>
                <a:gd name="T46" fmla="*/ 0 h 27"/>
                <a:gd name="T47" fmla="*/ 164 w 164"/>
                <a:gd name="T48" fmla="*/ 27 h 2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4" h="27">
                  <a:moveTo>
                    <a:pt x="0" y="0"/>
                  </a:moveTo>
                  <a:lnTo>
                    <a:pt x="140" y="0"/>
                  </a:lnTo>
                  <a:lnTo>
                    <a:pt x="149" y="5"/>
                  </a:lnTo>
                  <a:lnTo>
                    <a:pt x="154" y="12"/>
                  </a:lnTo>
                  <a:lnTo>
                    <a:pt x="160" y="19"/>
                  </a:lnTo>
                  <a:lnTo>
                    <a:pt x="164" y="27"/>
                  </a:lnTo>
                  <a:lnTo>
                    <a:pt x="152" y="27"/>
                  </a:lnTo>
                  <a:lnTo>
                    <a:pt x="131" y="27"/>
                  </a:lnTo>
                  <a:lnTo>
                    <a:pt x="105" y="27"/>
                  </a:lnTo>
                  <a:lnTo>
                    <a:pt x="78" y="27"/>
                  </a:lnTo>
                  <a:lnTo>
                    <a:pt x="51" y="27"/>
                  </a:lnTo>
                  <a:lnTo>
                    <a:pt x="28" y="27"/>
                  </a:lnTo>
                  <a:lnTo>
                    <a:pt x="11" y="27"/>
                  </a:lnTo>
                  <a:lnTo>
                    <a:pt x="5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80" name="Rectangle 167"/>
            <p:cNvSpPr>
              <a:spLocks noChangeArrowheads="1"/>
            </p:cNvSpPr>
            <p:nvPr/>
          </p:nvSpPr>
          <p:spPr bwMode="auto">
            <a:xfrm>
              <a:off x="576" y="185"/>
              <a:ext cx="84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81" name="Freeform 168"/>
            <p:cNvSpPr>
              <a:spLocks/>
            </p:cNvSpPr>
            <p:nvPr/>
          </p:nvSpPr>
          <p:spPr bwMode="auto">
            <a:xfrm>
              <a:off x="1250" y="223"/>
              <a:ext cx="297" cy="177"/>
            </a:xfrm>
            <a:custGeom>
              <a:avLst/>
              <a:gdLst>
                <a:gd name="T0" fmla="*/ 0 w 297"/>
                <a:gd name="T1" fmla="*/ 177 h 177"/>
                <a:gd name="T2" fmla="*/ 0 w 297"/>
                <a:gd name="T3" fmla="*/ 174 h 177"/>
                <a:gd name="T4" fmla="*/ 0 w 297"/>
                <a:gd name="T5" fmla="*/ 165 h 177"/>
                <a:gd name="T6" fmla="*/ 0 w 297"/>
                <a:gd name="T7" fmla="*/ 155 h 177"/>
                <a:gd name="T8" fmla="*/ 0 w 297"/>
                <a:gd name="T9" fmla="*/ 146 h 177"/>
                <a:gd name="T10" fmla="*/ 2 w 297"/>
                <a:gd name="T11" fmla="*/ 123 h 177"/>
                <a:gd name="T12" fmla="*/ 9 w 297"/>
                <a:gd name="T13" fmla="*/ 100 h 177"/>
                <a:gd name="T14" fmla="*/ 18 w 297"/>
                <a:gd name="T15" fmla="*/ 78 h 177"/>
                <a:gd name="T16" fmla="*/ 29 w 297"/>
                <a:gd name="T17" fmla="*/ 59 h 177"/>
                <a:gd name="T18" fmla="*/ 32 w 297"/>
                <a:gd name="T19" fmla="*/ 54 h 177"/>
                <a:gd name="T20" fmla="*/ 36 w 297"/>
                <a:gd name="T21" fmla="*/ 50 h 177"/>
                <a:gd name="T22" fmla="*/ 39 w 297"/>
                <a:gd name="T23" fmla="*/ 47 h 177"/>
                <a:gd name="T24" fmla="*/ 44 w 297"/>
                <a:gd name="T25" fmla="*/ 43 h 177"/>
                <a:gd name="T26" fmla="*/ 54 w 297"/>
                <a:gd name="T27" fmla="*/ 34 h 177"/>
                <a:gd name="T28" fmla="*/ 65 w 297"/>
                <a:gd name="T29" fmla="*/ 25 h 177"/>
                <a:gd name="T30" fmla="*/ 77 w 297"/>
                <a:gd name="T31" fmla="*/ 18 h 177"/>
                <a:gd name="T32" fmla="*/ 90 w 297"/>
                <a:gd name="T33" fmla="*/ 12 h 177"/>
                <a:gd name="T34" fmla="*/ 103 w 297"/>
                <a:gd name="T35" fmla="*/ 6 h 177"/>
                <a:gd name="T36" fmla="*/ 117 w 297"/>
                <a:gd name="T37" fmla="*/ 3 h 177"/>
                <a:gd name="T38" fmla="*/ 131 w 297"/>
                <a:gd name="T39" fmla="*/ 2 h 177"/>
                <a:gd name="T40" fmla="*/ 146 w 297"/>
                <a:gd name="T41" fmla="*/ 0 h 177"/>
                <a:gd name="T42" fmla="*/ 160 w 297"/>
                <a:gd name="T43" fmla="*/ 2 h 177"/>
                <a:gd name="T44" fmla="*/ 174 w 297"/>
                <a:gd name="T45" fmla="*/ 3 h 177"/>
                <a:gd name="T46" fmla="*/ 189 w 297"/>
                <a:gd name="T47" fmla="*/ 6 h 177"/>
                <a:gd name="T48" fmla="*/ 202 w 297"/>
                <a:gd name="T49" fmla="*/ 12 h 177"/>
                <a:gd name="T50" fmla="*/ 215 w 297"/>
                <a:gd name="T51" fmla="*/ 18 h 177"/>
                <a:gd name="T52" fmla="*/ 228 w 297"/>
                <a:gd name="T53" fmla="*/ 25 h 177"/>
                <a:gd name="T54" fmla="*/ 239 w 297"/>
                <a:gd name="T55" fmla="*/ 34 h 177"/>
                <a:gd name="T56" fmla="*/ 249 w 297"/>
                <a:gd name="T57" fmla="*/ 43 h 177"/>
                <a:gd name="T58" fmla="*/ 252 w 297"/>
                <a:gd name="T59" fmla="*/ 47 h 177"/>
                <a:gd name="T60" fmla="*/ 256 w 297"/>
                <a:gd name="T61" fmla="*/ 52 h 177"/>
                <a:gd name="T62" fmla="*/ 259 w 297"/>
                <a:gd name="T63" fmla="*/ 56 h 177"/>
                <a:gd name="T64" fmla="*/ 262 w 297"/>
                <a:gd name="T65" fmla="*/ 60 h 177"/>
                <a:gd name="T66" fmla="*/ 275 w 297"/>
                <a:gd name="T67" fmla="*/ 79 h 177"/>
                <a:gd name="T68" fmla="*/ 284 w 297"/>
                <a:gd name="T69" fmla="*/ 101 h 177"/>
                <a:gd name="T70" fmla="*/ 290 w 297"/>
                <a:gd name="T71" fmla="*/ 123 h 177"/>
                <a:gd name="T72" fmla="*/ 291 w 297"/>
                <a:gd name="T73" fmla="*/ 146 h 177"/>
                <a:gd name="T74" fmla="*/ 291 w 297"/>
                <a:gd name="T75" fmla="*/ 149 h 177"/>
                <a:gd name="T76" fmla="*/ 292 w 297"/>
                <a:gd name="T77" fmla="*/ 155 h 177"/>
                <a:gd name="T78" fmla="*/ 294 w 297"/>
                <a:gd name="T79" fmla="*/ 165 h 177"/>
                <a:gd name="T80" fmla="*/ 297 w 297"/>
                <a:gd name="T81" fmla="*/ 177 h 177"/>
                <a:gd name="T82" fmla="*/ 290 w 297"/>
                <a:gd name="T83" fmla="*/ 177 h 177"/>
                <a:gd name="T84" fmla="*/ 278 w 297"/>
                <a:gd name="T85" fmla="*/ 177 h 177"/>
                <a:gd name="T86" fmla="*/ 261 w 297"/>
                <a:gd name="T87" fmla="*/ 177 h 177"/>
                <a:gd name="T88" fmla="*/ 241 w 297"/>
                <a:gd name="T89" fmla="*/ 177 h 177"/>
                <a:gd name="T90" fmla="*/ 219 w 297"/>
                <a:gd name="T91" fmla="*/ 177 h 177"/>
                <a:gd name="T92" fmla="*/ 193 w 297"/>
                <a:gd name="T93" fmla="*/ 177 h 177"/>
                <a:gd name="T94" fmla="*/ 167 w 297"/>
                <a:gd name="T95" fmla="*/ 177 h 177"/>
                <a:gd name="T96" fmla="*/ 140 w 297"/>
                <a:gd name="T97" fmla="*/ 177 h 177"/>
                <a:gd name="T98" fmla="*/ 114 w 297"/>
                <a:gd name="T99" fmla="*/ 177 h 177"/>
                <a:gd name="T100" fmla="*/ 88 w 297"/>
                <a:gd name="T101" fmla="*/ 177 h 177"/>
                <a:gd name="T102" fmla="*/ 65 w 297"/>
                <a:gd name="T103" fmla="*/ 177 h 177"/>
                <a:gd name="T104" fmla="*/ 44 w 297"/>
                <a:gd name="T105" fmla="*/ 177 h 177"/>
                <a:gd name="T106" fmla="*/ 26 w 297"/>
                <a:gd name="T107" fmla="*/ 177 h 177"/>
                <a:gd name="T108" fmla="*/ 12 w 297"/>
                <a:gd name="T109" fmla="*/ 177 h 177"/>
                <a:gd name="T110" fmla="*/ 3 w 297"/>
                <a:gd name="T111" fmla="*/ 177 h 177"/>
                <a:gd name="T112" fmla="*/ 0 w 297"/>
                <a:gd name="T113" fmla="*/ 177 h 177"/>
                <a:gd name="T114" fmla="*/ 0 w 297"/>
                <a:gd name="T115" fmla="*/ 177 h 17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7"/>
                <a:gd name="T175" fmla="*/ 0 h 177"/>
                <a:gd name="T176" fmla="*/ 297 w 297"/>
                <a:gd name="T177" fmla="*/ 177 h 17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7" h="177">
                  <a:moveTo>
                    <a:pt x="0" y="177"/>
                  </a:moveTo>
                  <a:lnTo>
                    <a:pt x="0" y="174"/>
                  </a:lnTo>
                  <a:lnTo>
                    <a:pt x="0" y="165"/>
                  </a:lnTo>
                  <a:lnTo>
                    <a:pt x="0" y="155"/>
                  </a:lnTo>
                  <a:lnTo>
                    <a:pt x="0" y="146"/>
                  </a:lnTo>
                  <a:lnTo>
                    <a:pt x="2" y="123"/>
                  </a:lnTo>
                  <a:lnTo>
                    <a:pt x="9" y="100"/>
                  </a:lnTo>
                  <a:lnTo>
                    <a:pt x="18" y="78"/>
                  </a:lnTo>
                  <a:lnTo>
                    <a:pt x="29" y="59"/>
                  </a:lnTo>
                  <a:lnTo>
                    <a:pt x="32" y="54"/>
                  </a:lnTo>
                  <a:lnTo>
                    <a:pt x="36" y="50"/>
                  </a:lnTo>
                  <a:lnTo>
                    <a:pt x="39" y="47"/>
                  </a:lnTo>
                  <a:lnTo>
                    <a:pt x="44" y="43"/>
                  </a:lnTo>
                  <a:lnTo>
                    <a:pt x="54" y="34"/>
                  </a:lnTo>
                  <a:lnTo>
                    <a:pt x="65" y="25"/>
                  </a:lnTo>
                  <a:lnTo>
                    <a:pt x="77" y="18"/>
                  </a:lnTo>
                  <a:lnTo>
                    <a:pt x="90" y="12"/>
                  </a:lnTo>
                  <a:lnTo>
                    <a:pt x="103" y="6"/>
                  </a:lnTo>
                  <a:lnTo>
                    <a:pt x="117" y="3"/>
                  </a:lnTo>
                  <a:lnTo>
                    <a:pt x="131" y="2"/>
                  </a:lnTo>
                  <a:lnTo>
                    <a:pt x="146" y="0"/>
                  </a:lnTo>
                  <a:lnTo>
                    <a:pt x="160" y="2"/>
                  </a:lnTo>
                  <a:lnTo>
                    <a:pt x="174" y="3"/>
                  </a:lnTo>
                  <a:lnTo>
                    <a:pt x="189" y="6"/>
                  </a:lnTo>
                  <a:lnTo>
                    <a:pt x="202" y="12"/>
                  </a:lnTo>
                  <a:lnTo>
                    <a:pt x="215" y="18"/>
                  </a:lnTo>
                  <a:lnTo>
                    <a:pt x="228" y="25"/>
                  </a:lnTo>
                  <a:lnTo>
                    <a:pt x="239" y="34"/>
                  </a:lnTo>
                  <a:lnTo>
                    <a:pt x="249" y="43"/>
                  </a:lnTo>
                  <a:lnTo>
                    <a:pt x="252" y="47"/>
                  </a:lnTo>
                  <a:lnTo>
                    <a:pt x="256" y="52"/>
                  </a:lnTo>
                  <a:lnTo>
                    <a:pt x="259" y="56"/>
                  </a:lnTo>
                  <a:lnTo>
                    <a:pt x="262" y="60"/>
                  </a:lnTo>
                  <a:lnTo>
                    <a:pt x="275" y="79"/>
                  </a:lnTo>
                  <a:lnTo>
                    <a:pt x="284" y="101"/>
                  </a:lnTo>
                  <a:lnTo>
                    <a:pt x="290" y="123"/>
                  </a:lnTo>
                  <a:lnTo>
                    <a:pt x="291" y="146"/>
                  </a:lnTo>
                  <a:lnTo>
                    <a:pt x="291" y="149"/>
                  </a:lnTo>
                  <a:lnTo>
                    <a:pt x="292" y="155"/>
                  </a:lnTo>
                  <a:lnTo>
                    <a:pt x="294" y="165"/>
                  </a:lnTo>
                  <a:lnTo>
                    <a:pt x="297" y="177"/>
                  </a:lnTo>
                  <a:lnTo>
                    <a:pt x="290" y="177"/>
                  </a:lnTo>
                  <a:lnTo>
                    <a:pt x="278" y="177"/>
                  </a:lnTo>
                  <a:lnTo>
                    <a:pt x="261" y="177"/>
                  </a:lnTo>
                  <a:lnTo>
                    <a:pt x="241" y="177"/>
                  </a:lnTo>
                  <a:lnTo>
                    <a:pt x="219" y="177"/>
                  </a:lnTo>
                  <a:lnTo>
                    <a:pt x="193" y="177"/>
                  </a:lnTo>
                  <a:lnTo>
                    <a:pt x="167" y="177"/>
                  </a:lnTo>
                  <a:lnTo>
                    <a:pt x="140" y="177"/>
                  </a:lnTo>
                  <a:lnTo>
                    <a:pt x="114" y="177"/>
                  </a:lnTo>
                  <a:lnTo>
                    <a:pt x="88" y="177"/>
                  </a:lnTo>
                  <a:lnTo>
                    <a:pt x="65" y="177"/>
                  </a:lnTo>
                  <a:lnTo>
                    <a:pt x="44" y="177"/>
                  </a:lnTo>
                  <a:lnTo>
                    <a:pt x="26" y="177"/>
                  </a:lnTo>
                  <a:lnTo>
                    <a:pt x="12" y="177"/>
                  </a:lnTo>
                  <a:lnTo>
                    <a:pt x="3" y="177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82" name="Freeform 169"/>
            <p:cNvSpPr>
              <a:spLocks/>
            </p:cNvSpPr>
            <p:nvPr/>
          </p:nvSpPr>
          <p:spPr bwMode="auto">
            <a:xfrm>
              <a:off x="250" y="223"/>
              <a:ext cx="300" cy="202"/>
            </a:xfrm>
            <a:custGeom>
              <a:avLst/>
              <a:gdLst>
                <a:gd name="T0" fmla="*/ 300 w 300"/>
                <a:gd name="T1" fmla="*/ 202 h 202"/>
                <a:gd name="T2" fmla="*/ 300 w 300"/>
                <a:gd name="T3" fmla="*/ 196 h 202"/>
                <a:gd name="T4" fmla="*/ 297 w 300"/>
                <a:gd name="T5" fmla="*/ 180 h 202"/>
                <a:gd name="T6" fmla="*/ 295 w 300"/>
                <a:gd name="T7" fmla="*/ 162 h 202"/>
                <a:gd name="T8" fmla="*/ 294 w 300"/>
                <a:gd name="T9" fmla="*/ 146 h 202"/>
                <a:gd name="T10" fmla="*/ 290 w 300"/>
                <a:gd name="T11" fmla="*/ 123 h 202"/>
                <a:gd name="T12" fmla="*/ 282 w 300"/>
                <a:gd name="T13" fmla="*/ 100 h 202"/>
                <a:gd name="T14" fmla="*/ 272 w 300"/>
                <a:gd name="T15" fmla="*/ 78 h 202"/>
                <a:gd name="T16" fmla="*/ 259 w 300"/>
                <a:gd name="T17" fmla="*/ 59 h 202"/>
                <a:gd name="T18" fmla="*/ 256 w 300"/>
                <a:gd name="T19" fmla="*/ 56 h 202"/>
                <a:gd name="T20" fmla="*/ 254 w 300"/>
                <a:gd name="T21" fmla="*/ 52 h 202"/>
                <a:gd name="T22" fmla="*/ 251 w 300"/>
                <a:gd name="T23" fmla="*/ 47 h 202"/>
                <a:gd name="T24" fmla="*/ 248 w 300"/>
                <a:gd name="T25" fmla="*/ 44 h 202"/>
                <a:gd name="T26" fmla="*/ 238 w 300"/>
                <a:gd name="T27" fmla="*/ 34 h 202"/>
                <a:gd name="T28" fmla="*/ 228 w 300"/>
                <a:gd name="T29" fmla="*/ 25 h 202"/>
                <a:gd name="T30" fmla="*/ 216 w 300"/>
                <a:gd name="T31" fmla="*/ 18 h 202"/>
                <a:gd name="T32" fmla="*/ 203 w 300"/>
                <a:gd name="T33" fmla="*/ 12 h 202"/>
                <a:gd name="T34" fmla="*/ 190 w 300"/>
                <a:gd name="T35" fmla="*/ 6 h 202"/>
                <a:gd name="T36" fmla="*/ 177 w 300"/>
                <a:gd name="T37" fmla="*/ 3 h 202"/>
                <a:gd name="T38" fmla="*/ 163 w 300"/>
                <a:gd name="T39" fmla="*/ 2 h 202"/>
                <a:gd name="T40" fmla="*/ 149 w 300"/>
                <a:gd name="T41" fmla="*/ 0 h 202"/>
                <a:gd name="T42" fmla="*/ 133 w 300"/>
                <a:gd name="T43" fmla="*/ 2 h 202"/>
                <a:gd name="T44" fmla="*/ 118 w 300"/>
                <a:gd name="T45" fmla="*/ 3 h 202"/>
                <a:gd name="T46" fmla="*/ 105 w 300"/>
                <a:gd name="T47" fmla="*/ 6 h 202"/>
                <a:gd name="T48" fmla="*/ 91 w 300"/>
                <a:gd name="T49" fmla="*/ 12 h 202"/>
                <a:gd name="T50" fmla="*/ 79 w 300"/>
                <a:gd name="T51" fmla="*/ 18 h 202"/>
                <a:gd name="T52" fmla="*/ 68 w 300"/>
                <a:gd name="T53" fmla="*/ 25 h 202"/>
                <a:gd name="T54" fmla="*/ 56 w 300"/>
                <a:gd name="T55" fmla="*/ 34 h 202"/>
                <a:gd name="T56" fmla="*/ 46 w 300"/>
                <a:gd name="T57" fmla="*/ 43 h 202"/>
                <a:gd name="T58" fmla="*/ 44 w 300"/>
                <a:gd name="T59" fmla="*/ 47 h 202"/>
                <a:gd name="T60" fmla="*/ 41 w 300"/>
                <a:gd name="T61" fmla="*/ 52 h 202"/>
                <a:gd name="T62" fmla="*/ 36 w 300"/>
                <a:gd name="T63" fmla="*/ 56 h 202"/>
                <a:gd name="T64" fmla="*/ 33 w 300"/>
                <a:gd name="T65" fmla="*/ 60 h 202"/>
                <a:gd name="T66" fmla="*/ 22 w 300"/>
                <a:gd name="T67" fmla="*/ 79 h 202"/>
                <a:gd name="T68" fmla="*/ 13 w 300"/>
                <a:gd name="T69" fmla="*/ 100 h 202"/>
                <a:gd name="T70" fmla="*/ 6 w 300"/>
                <a:gd name="T71" fmla="*/ 123 h 202"/>
                <a:gd name="T72" fmla="*/ 3 w 300"/>
                <a:gd name="T73" fmla="*/ 146 h 202"/>
                <a:gd name="T74" fmla="*/ 2 w 300"/>
                <a:gd name="T75" fmla="*/ 158 h 202"/>
                <a:gd name="T76" fmla="*/ 2 w 300"/>
                <a:gd name="T77" fmla="*/ 173 h 202"/>
                <a:gd name="T78" fmla="*/ 0 w 300"/>
                <a:gd name="T79" fmla="*/ 186 h 202"/>
                <a:gd name="T80" fmla="*/ 0 w 300"/>
                <a:gd name="T81" fmla="*/ 192 h 202"/>
                <a:gd name="T82" fmla="*/ 300 w 300"/>
                <a:gd name="T83" fmla="*/ 202 h 2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00"/>
                <a:gd name="T127" fmla="*/ 0 h 202"/>
                <a:gd name="T128" fmla="*/ 300 w 300"/>
                <a:gd name="T129" fmla="*/ 202 h 20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00" h="202">
                  <a:moveTo>
                    <a:pt x="300" y="202"/>
                  </a:moveTo>
                  <a:lnTo>
                    <a:pt x="300" y="196"/>
                  </a:lnTo>
                  <a:lnTo>
                    <a:pt x="297" y="180"/>
                  </a:lnTo>
                  <a:lnTo>
                    <a:pt x="295" y="162"/>
                  </a:lnTo>
                  <a:lnTo>
                    <a:pt x="294" y="146"/>
                  </a:lnTo>
                  <a:lnTo>
                    <a:pt x="290" y="123"/>
                  </a:lnTo>
                  <a:lnTo>
                    <a:pt x="282" y="100"/>
                  </a:lnTo>
                  <a:lnTo>
                    <a:pt x="272" y="78"/>
                  </a:lnTo>
                  <a:lnTo>
                    <a:pt x="259" y="59"/>
                  </a:lnTo>
                  <a:lnTo>
                    <a:pt x="256" y="56"/>
                  </a:lnTo>
                  <a:lnTo>
                    <a:pt x="254" y="52"/>
                  </a:lnTo>
                  <a:lnTo>
                    <a:pt x="251" y="47"/>
                  </a:lnTo>
                  <a:lnTo>
                    <a:pt x="248" y="44"/>
                  </a:lnTo>
                  <a:lnTo>
                    <a:pt x="238" y="34"/>
                  </a:lnTo>
                  <a:lnTo>
                    <a:pt x="228" y="25"/>
                  </a:lnTo>
                  <a:lnTo>
                    <a:pt x="216" y="18"/>
                  </a:lnTo>
                  <a:lnTo>
                    <a:pt x="203" y="12"/>
                  </a:lnTo>
                  <a:lnTo>
                    <a:pt x="190" y="6"/>
                  </a:lnTo>
                  <a:lnTo>
                    <a:pt x="177" y="3"/>
                  </a:lnTo>
                  <a:lnTo>
                    <a:pt x="163" y="2"/>
                  </a:lnTo>
                  <a:lnTo>
                    <a:pt x="149" y="0"/>
                  </a:lnTo>
                  <a:lnTo>
                    <a:pt x="133" y="2"/>
                  </a:lnTo>
                  <a:lnTo>
                    <a:pt x="118" y="3"/>
                  </a:lnTo>
                  <a:lnTo>
                    <a:pt x="105" y="6"/>
                  </a:lnTo>
                  <a:lnTo>
                    <a:pt x="91" y="12"/>
                  </a:lnTo>
                  <a:lnTo>
                    <a:pt x="79" y="18"/>
                  </a:lnTo>
                  <a:lnTo>
                    <a:pt x="68" y="25"/>
                  </a:lnTo>
                  <a:lnTo>
                    <a:pt x="56" y="34"/>
                  </a:lnTo>
                  <a:lnTo>
                    <a:pt x="46" y="43"/>
                  </a:lnTo>
                  <a:lnTo>
                    <a:pt x="44" y="47"/>
                  </a:lnTo>
                  <a:lnTo>
                    <a:pt x="41" y="52"/>
                  </a:lnTo>
                  <a:lnTo>
                    <a:pt x="36" y="56"/>
                  </a:lnTo>
                  <a:lnTo>
                    <a:pt x="33" y="60"/>
                  </a:lnTo>
                  <a:lnTo>
                    <a:pt x="22" y="79"/>
                  </a:lnTo>
                  <a:lnTo>
                    <a:pt x="13" y="100"/>
                  </a:lnTo>
                  <a:lnTo>
                    <a:pt x="6" y="123"/>
                  </a:lnTo>
                  <a:lnTo>
                    <a:pt x="3" y="146"/>
                  </a:lnTo>
                  <a:lnTo>
                    <a:pt x="2" y="158"/>
                  </a:lnTo>
                  <a:lnTo>
                    <a:pt x="2" y="173"/>
                  </a:lnTo>
                  <a:lnTo>
                    <a:pt x="0" y="186"/>
                  </a:lnTo>
                  <a:lnTo>
                    <a:pt x="0" y="192"/>
                  </a:lnTo>
                  <a:lnTo>
                    <a:pt x="300" y="2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83" name="Freeform 170"/>
            <p:cNvSpPr>
              <a:spLocks/>
            </p:cNvSpPr>
            <p:nvPr/>
          </p:nvSpPr>
          <p:spPr bwMode="auto">
            <a:xfrm>
              <a:off x="272" y="245"/>
              <a:ext cx="249" cy="250"/>
            </a:xfrm>
            <a:custGeom>
              <a:avLst/>
              <a:gdLst>
                <a:gd name="T0" fmla="*/ 125 w 249"/>
                <a:gd name="T1" fmla="*/ 250 h 250"/>
                <a:gd name="T2" fmla="*/ 99 w 249"/>
                <a:gd name="T3" fmla="*/ 247 h 250"/>
                <a:gd name="T4" fmla="*/ 76 w 249"/>
                <a:gd name="T5" fmla="*/ 240 h 250"/>
                <a:gd name="T6" fmla="*/ 55 w 249"/>
                <a:gd name="T7" fmla="*/ 228 h 250"/>
                <a:gd name="T8" fmla="*/ 37 w 249"/>
                <a:gd name="T9" fmla="*/ 213 h 250"/>
                <a:gd name="T10" fmla="*/ 22 w 249"/>
                <a:gd name="T11" fmla="*/ 195 h 250"/>
                <a:gd name="T12" fmla="*/ 10 w 249"/>
                <a:gd name="T13" fmla="*/ 174 h 250"/>
                <a:gd name="T14" fmla="*/ 3 w 249"/>
                <a:gd name="T15" fmla="*/ 149 h 250"/>
                <a:gd name="T16" fmla="*/ 0 w 249"/>
                <a:gd name="T17" fmla="*/ 124 h 250"/>
                <a:gd name="T18" fmla="*/ 3 w 249"/>
                <a:gd name="T19" fmla="*/ 100 h 250"/>
                <a:gd name="T20" fmla="*/ 10 w 249"/>
                <a:gd name="T21" fmla="*/ 76 h 250"/>
                <a:gd name="T22" fmla="*/ 22 w 249"/>
                <a:gd name="T23" fmla="*/ 54 h 250"/>
                <a:gd name="T24" fmla="*/ 37 w 249"/>
                <a:gd name="T25" fmla="*/ 37 h 250"/>
                <a:gd name="T26" fmla="*/ 55 w 249"/>
                <a:gd name="T27" fmla="*/ 22 h 250"/>
                <a:gd name="T28" fmla="*/ 76 w 249"/>
                <a:gd name="T29" fmla="*/ 11 h 250"/>
                <a:gd name="T30" fmla="*/ 99 w 249"/>
                <a:gd name="T31" fmla="*/ 3 h 250"/>
                <a:gd name="T32" fmla="*/ 125 w 249"/>
                <a:gd name="T33" fmla="*/ 0 h 250"/>
                <a:gd name="T34" fmla="*/ 150 w 249"/>
                <a:gd name="T35" fmla="*/ 3 h 250"/>
                <a:gd name="T36" fmla="*/ 173 w 249"/>
                <a:gd name="T37" fmla="*/ 11 h 250"/>
                <a:gd name="T38" fmla="*/ 194 w 249"/>
                <a:gd name="T39" fmla="*/ 22 h 250"/>
                <a:gd name="T40" fmla="*/ 213 w 249"/>
                <a:gd name="T41" fmla="*/ 37 h 250"/>
                <a:gd name="T42" fmla="*/ 227 w 249"/>
                <a:gd name="T43" fmla="*/ 54 h 250"/>
                <a:gd name="T44" fmla="*/ 239 w 249"/>
                <a:gd name="T45" fmla="*/ 76 h 250"/>
                <a:gd name="T46" fmla="*/ 246 w 249"/>
                <a:gd name="T47" fmla="*/ 100 h 250"/>
                <a:gd name="T48" fmla="*/ 249 w 249"/>
                <a:gd name="T49" fmla="*/ 124 h 250"/>
                <a:gd name="T50" fmla="*/ 246 w 249"/>
                <a:gd name="T51" fmla="*/ 149 h 250"/>
                <a:gd name="T52" fmla="*/ 239 w 249"/>
                <a:gd name="T53" fmla="*/ 174 h 250"/>
                <a:gd name="T54" fmla="*/ 227 w 249"/>
                <a:gd name="T55" fmla="*/ 195 h 250"/>
                <a:gd name="T56" fmla="*/ 213 w 249"/>
                <a:gd name="T57" fmla="*/ 213 h 250"/>
                <a:gd name="T58" fmla="*/ 194 w 249"/>
                <a:gd name="T59" fmla="*/ 228 h 250"/>
                <a:gd name="T60" fmla="*/ 173 w 249"/>
                <a:gd name="T61" fmla="*/ 240 h 250"/>
                <a:gd name="T62" fmla="*/ 150 w 249"/>
                <a:gd name="T63" fmla="*/ 247 h 250"/>
                <a:gd name="T64" fmla="*/ 125 w 249"/>
                <a:gd name="T65" fmla="*/ 250 h 2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9"/>
                <a:gd name="T100" fmla="*/ 0 h 250"/>
                <a:gd name="T101" fmla="*/ 249 w 249"/>
                <a:gd name="T102" fmla="*/ 250 h 2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9" h="250">
                  <a:moveTo>
                    <a:pt x="125" y="250"/>
                  </a:moveTo>
                  <a:lnTo>
                    <a:pt x="99" y="247"/>
                  </a:lnTo>
                  <a:lnTo>
                    <a:pt x="76" y="240"/>
                  </a:lnTo>
                  <a:lnTo>
                    <a:pt x="55" y="228"/>
                  </a:lnTo>
                  <a:lnTo>
                    <a:pt x="37" y="213"/>
                  </a:lnTo>
                  <a:lnTo>
                    <a:pt x="22" y="195"/>
                  </a:lnTo>
                  <a:lnTo>
                    <a:pt x="10" y="174"/>
                  </a:lnTo>
                  <a:lnTo>
                    <a:pt x="3" y="149"/>
                  </a:lnTo>
                  <a:lnTo>
                    <a:pt x="0" y="124"/>
                  </a:lnTo>
                  <a:lnTo>
                    <a:pt x="3" y="100"/>
                  </a:lnTo>
                  <a:lnTo>
                    <a:pt x="10" y="76"/>
                  </a:lnTo>
                  <a:lnTo>
                    <a:pt x="22" y="54"/>
                  </a:lnTo>
                  <a:lnTo>
                    <a:pt x="37" y="37"/>
                  </a:lnTo>
                  <a:lnTo>
                    <a:pt x="55" y="22"/>
                  </a:lnTo>
                  <a:lnTo>
                    <a:pt x="76" y="11"/>
                  </a:lnTo>
                  <a:lnTo>
                    <a:pt x="99" y="3"/>
                  </a:lnTo>
                  <a:lnTo>
                    <a:pt x="125" y="0"/>
                  </a:lnTo>
                  <a:lnTo>
                    <a:pt x="150" y="3"/>
                  </a:lnTo>
                  <a:lnTo>
                    <a:pt x="173" y="11"/>
                  </a:lnTo>
                  <a:lnTo>
                    <a:pt x="194" y="22"/>
                  </a:lnTo>
                  <a:lnTo>
                    <a:pt x="213" y="37"/>
                  </a:lnTo>
                  <a:lnTo>
                    <a:pt x="227" y="54"/>
                  </a:lnTo>
                  <a:lnTo>
                    <a:pt x="239" y="76"/>
                  </a:lnTo>
                  <a:lnTo>
                    <a:pt x="246" y="100"/>
                  </a:lnTo>
                  <a:lnTo>
                    <a:pt x="249" y="124"/>
                  </a:lnTo>
                  <a:lnTo>
                    <a:pt x="246" y="149"/>
                  </a:lnTo>
                  <a:lnTo>
                    <a:pt x="239" y="174"/>
                  </a:lnTo>
                  <a:lnTo>
                    <a:pt x="227" y="195"/>
                  </a:lnTo>
                  <a:lnTo>
                    <a:pt x="213" y="213"/>
                  </a:lnTo>
                  <a:lnTo>
                    <a:pt x="194" y="228"/>
                  </a:lnTo>
                  <a:lnTo>
                    <a:pt x="173" y="240"/>
                  </a:lnTo>
                  <a:lnTo>
                    <a:pt x="150" y="247"/>
                  </a:lnTo>
                  <a:lnTo>
                    <a:pt x="125" y="2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84" name="Freeform 171"/>
            <p:cNvSpPr>
              <a:spLocks/>
            </p:cNvSpPr>
            <p:nvPr/>
          </p:nvSpPr>
          <p:spPr bwMode="auto">
            <a:xfrm>
              <a:off x="1272" y="245"/>
              <a:ext cx="249" cy="250"/>
            </a:xfrm>
            <a:custGeom>
              <a:avLst/>
              <a:gdLst>
                <a:gd name="T0" fmla="*/ 124 w 249"/>
                <a:gd name="T1" fmla="*/ 250 h 250"/>
                <a:gd name="T2" fmla="*/ 99 w 249"/>
                <a:gd name="T3" fmla="*/ 247 h 250"/>
                <a:gd name="T4" fmla="*/ 76 w 249"/>
                <a:gd name="T5" fmla="*/ 240 h 250"/>
                <a:gd name="T6" fmla="*/ 55 w 249"/>
                <a:gd name="T7" fmla="*/ 228 h 250"/>
                <a:gd name="T8" fmla="*/ 36 w 249"/>
                <a:gd name="T9" fmla="*/ 213 h 250"/>
                <a:gd name="T10" fmla="*/ 22 w 249"/>
                <a:gd name="T11" fmla="*/ 195 h 250"/>
                <a:gd name="T12" fmla="*/ 10 w 249"/>
                <a:gd name="T13" fmla="*/ 174 h 250"/>
                <a:gd name="T14" fmla="*/ 3 w 249"/>
                <a:gd name="T15" fmla="*/ 149 h 250"/>
                <a:gd name="T16" fmla="*/ 0 w 249"/>
                <a:gd name="T17" fmla="*/ 124 h 250"/>
                <a:gd name="T18" fmla="*/ 3 w 249"/>
                <a:gd name="T19" fmla="*/ 100 h 250"/>
                <a:gd name="T20" fmla="*/ 10 w 249"/>
                <a:gd name="T21" fmla="*/ 76 h 250"/>
                <a:gd name="T22" fmla="*/ 22 w 249"/>
                <a:gd name="T23" fmla="*/ 54 h 250"/>
                <a:gd name="T24" fmla="*/ 36 w 249"/>
                <a:gd name="T25" fmla="*/ 37 h 250"/>
                <a:gd name="T26" fmla="*/ 55 w 249"/>
                <a:gd name="T27" fmla="*/ 22 h 250"/>
                <a:gd name="T28" fmla="*/ 76 w 249"/>
                <a:gd name="T29" fmla="*/ 11 h 250"/>
                <a:gd name="T30" fmla="*/ 99 w 249"/>
                <a:gd name="T31" fmla="*/ 3 h 250"/>
                <a:gd name="T32" fmla="*/ 124 w 249"/>
                <a:gd name="T33" fmla="*/ 0 h 250"/>
                <a:gd name="T34" fmla="*/ 150 w 249"/>
                <a:gd name="T35" fmla="*/ 3 h 250"/>
                <a:gd name="T36" fmla="*/ 173 w 249"/>
                <a:gd name="T37" fmla="*/ 11 h 250"/>
                <a:gd name="T38" fmla="*/ 194 w 249"/>
                <a:gd name="T39" fmla="*/ 22 h 250"/>
                <a:gd name="T40" fmla="*/ 213 w 249"/>
                <a:gd name="T41" fmla="*/ 37 h 250"/>
                <a:gd name="T42" fmla="*/ 227 w 249"/>
                <a:gd name="T43" fmla="*/ 54 h 250"/>
                <a:gd name="T44" fmla="*/ 239 w 249"/>
                <a:gd name="T45" fmla="*/ 76 h 250"/>
                <a:gd name="T46" fmla="*/ 246 w 249"/>
                <a:gd name="T47" fmla="*/ 100 h 250"/>
                <a:gd name="T48" fmla="*/ 249 w 249"/>
                <a:gd name="T49" fmla="*/ 124 h 250"/>
                <a:gd name="T50" fmla="*/ 246 w 249"/>
                <a:gd name="T51" fmla="*/ 149 h 250"/>
                <a:gd name="T52" fmla="*/ 239 w 249"/>
                <a:gd name="T53" fmla="*/ 174 h 250"/>
                <a:gd name="T54" fmla="*/ 227 w 249"/>
                <a:gd name="T55" fmla="*/ 195 h 250"/>
                <a:gd name="T56" fmla="*/ 213 w 249"/>
                <a:gd name="T57" fmla="*/ 213 h 250"/>
                <a:gd name="T58" fmla="*/ 194 w 249"/>
                <a:gd name="T59" fmla="*/ 228 h 250"/>
                <a:gd name="T60" fmla="*/ 173 w 249"/>
                <a:gd name="T61" fmla="*/ 240 h 250"/>
                <a:gd name="T62" fmla="*/ 150 w 249"/>
                <a:gd name="T63" fmla="*/ 247 h 250"/>
                <a:gd name="T64" fmla="*/ 124 w 249"/>
                <a:gd name="T65" fmla="*/ 250 h 2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9"/>
                <a:gd name="T100" fmla="*/ 0 h 250"/>
                <a:gd name="T101" fmla="*/ 249 w 249"/>
                <a:gd name="T102" fmla="*/ 250 h 2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9" h="250">
                  <a:moveTo>
                    <a:pt x="124" y="250"/>
                  </a:moveTo>
                  <a:lnTo>
                    <a:pt x="99" y="247"/>
                  </a:lnTo>
                  <a:lnTo>
                    <a:pt x="76" y="240"/>
                  </a:lnTo>
                  <a:lnTo>
                    <a:pt x="55" y="228"/>
                  </a:lnTo>
                  <a:lnTo>
                    <a:pt x="36" y="213"/>
                  </a:lnTo>
                  <a:lnTo>
                    <a:pt x="22" y="195"/>
                  </a:lnTo>
                  <a:lnTo>
                    <a:pt x="10" y="174"/>
                  </a:lnTo>
                  <a:lnTo>
                    <a:pt x="3" y="149"/>
                  </a:lnTo>
                  <a:lnTo>
                    <a:pt x="0" y="124"/>
                  </a:lnTo>
                  <a:lnTo>
                    <a:pt x="3" y="100"/>
                  </a:lnTo>
                  <a:lnTo>
                    <a:pt x="10" y="76"/>
                  </a:lnTo>
                  <a:lnTo>
                    <a:pt x="22" y="54"/>
                  </a:lnTo>
                  <a:lnTo>
                    <a:pt x="36" y="37"/>
                  </a:lnTo>
                  <a:lnTo>
                    <a:pt x="55" y="22"/>
                  </a:lnTo>
                  <a:lnTo>
                    <a:pt x="76" y="11"/>
                  </a:lnTo>
                  <a:lnTo>
                    <a:pt x="99" y="3"/>
                  </a:lnTo>
                  <a:lnTo>
                    <a:pt x="124" y="0"/>
                  </a:lnTo>
                  <a:lnTo>
                    <a:pt x="150" y="3"/>
                  </a:lnTo>
                  <a:lnTo>
                    <a:pt x="173" y="11"/>
                  </a:lnTo>
                  <a:lnTo>
                    <a:pt x="194" y="22"/>
                  </a:lnTo>
                  <a:lnTo>
                    <a:pt x="213" y="37"/>
                  </a:lnTo>
                  <a:lnTo>
                    <a:pt x="227" y="54"/>
                  </a:lnTo>
                  <a:lnTo>
                    <a:pt x="239" y="76"/>
                  </a:lnTo>
                  <a:lnTo>
                    <a:pt x="246" y="100"/>
                  </a:lnTo>
                  <a:lnTo>
                    <a:pt x="249" y="124"/>
                  </a:lnTo>
                  <a:lnTo>
                    <a:pt x="246" y="149"/>
                  </a:lnTo>
                  <a:lnTo>
                    <a:pt x="239" y="174"/>
                  </a:lnTo>
                  <a:lnTo>
                    <a:pt x="227" y="195"/>
                  </a:lnTo>
                  <a:lnTo>
                    <a:pt x="213" y="213"/>
                  </a:lnTo>
                  <a:lnTo>
                    <a:pt x="194" y="228"/>
                  </a:lnTo>
                  <a:lnTo>
                    <a:pt x="173" y="240"/>
                  </a:lnTo>
                  <a:lnTo>
                    <a:pt x="150" y="247"/>
                  </a:lnTo>
                  <a:lnTo>
                    <a:pt x="124" y="2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85" name="Freeform 172"/>
            <p:cNvSpPr>
              <a:spLocks/>
            </p:cNvSpPr>
            <p:nvPr/>
          </p:nvSpPr>
          <p:spPr bwMode="auto">
            <a:xfrm>
              <a:off x="318" y="292"/>
              <a:ext cx="157" cy="156"/>
            </a:xfrm>
            <a:custGeom>
              <a:avLst/>
              <a:gdLst>
                <a:gd name="T0" fmla="*/ 79 w 157"/>
                <a:gd name="T1" fmla="*/ 156 h 156"/>
                <a:gd name="T2" fmla="*/ 63 w 157"/>
                <a:gd name="T3" fmla="*/ 155 h 156"/>
                <a:gd name="T4" fmla="*/ 49 w 157"/>
                <a:gd name="T5" fmla="*/ 150 h 156"/>
                <a:gd name="T6" fmla="*/ 35 w 157"/>
                <a:gd name="T7" fmla="*/ 143 h 156"/>
                <a:gd name="T8" fmla="*/ 23 w 157"/>
                <a:gd name="T9" fmla="*/ 133 h 156"/>
                <a:gd name="T10" fmla="*/ 13 w 157"/>
                <a:gd name="T11" fmla="*/ 121 h 156"/>
                <a:gd name="T12" fmla="*/ 6 w 157"/>
                <a:gd name="T13" fmla="*/ 108 h 156"/>
                <a:gd name="T14" fmla="*/ 1 w 157"/>
                <a:gd name="T15" fmla="*/ 93 h 156"/>
                <a:gd name="T16" fmla="*/ 0 w 157"/>
                <a:gd name="T17" fmla="*/ 77 h 156"/>
                <a:gd name="T18" fmla="*/ 1 w 157"/>
                <a:gd name="T19" fmla="*/ 61 h 156"/>
                <a:gd name="T20" fmla="*/ 6 w 157"/>
                <a:gd name="T21" fmla="*/ 47 h 156"/>
                <a:gd name="T22" fmla="*/ 13 w 157"/>
                <a:gd name="T23" fmla="*/ 34 h 156"/>
                <a:gd name="T24" fmla="*/ 23 w 157"/>
                <a:gd name="T25" fmla="*/ 23 h 156"/>
                <a:gd name="T26" fmla="*/ 35 w 157"/>
                <a:gd name="T27" fmla="*/ 13 h 156"/>
                <a:gd name="T28" fmla="*/ 49 w 157"/>
                <a:gd name="T29" fmla="*/ 6 h 156"/>
                <a:gd name="T30" fmla="*/ 63 w 157"/>
                <a:gd name="T31" fmla="*/ 1 h 156"/>
                <a:gd name="T32" fmla="*/ 79 w 157"/>
                <a:gd name="T33" fmla="*/ 0 h 156"/>
                <a:gd name="T34" fmla="*/ 95 w 157"/>
                <a:gd name="T35" fmla="*/ 1 h 156"/>
                <a:gd name="T36" fmla="*/ 109 w 157"/>
                <a:gd name="T37" fmla="*/ 6 h 156"/>
                <a:gd name="T38" fmla="*/ 122 w 157"/>
                <a:gd name="T39" fmla="*/ 13 h 156"/>
                <a:gd name="T40" fmla="*/ 134 w 157"/>
                <a:gd name="T41" fmla="*/ 23 h 156"/>
                <a:gd name="T42" fmla="*/ 144 w 157"/>
                <a:gd name="T43" fmla="*/ 34 h 156"/>
                <a:gd name="T44" fmla="*/ 151 w 157"/>
                <a:gd name="T45" fmla="*/ 47 h 156"/>
                <a:gd name="T46" fmla="*/ 155 w 157"/>
                <a:gd name="T47" fmla="*/ 61 h 156"/>
                <a:gd name="T48" fmla="*/ 157 w 157"/>
                <a:gd name="T49" fmla="*/ 77 h 156"/>
                <a:gd name="T50" fmla="*/ 155 w 157"/>
                <a:gd name="T51" fmla="*/ 93 h 156"/>
                <a:gd name="T52" fmla="*/ 151 w 157"/>
                <a:gd name="T53" fmla="*/ 108 h 156"/>
                <a:gd name="T54" fmla="*/ 144 w 157"/>
                <a:gd name="T55" fmla="*/ 121 h 156"/>
                <a:gd name="T56" fmla="*/ 134 w 157"/>
                <a:gd name="T57" fmla="*/ 133 h 156"/>
                <a:gd name="T58" fmla="*/ 122 w 157"/>
                <a:gd name="T59" fmla="*/ 143 h 156"/>
                <a:gd name="T60" fmla="*/ 109 w 157"/>
                <a:gd name="T61" fmla="*/ 150 h 156"/>
                <a:gd name="T62" fmla="*/ 95 w 157"/>
                <a:gd name="T63" fmla="*/ 155 h 156"/>
                <a:gd name="T64" fmla="*/ 79 w 157"/>
                <a:gd name="T65" fmla="*/ 156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7"/>
                <a:gd name="T100" fmla="*/ 0 h 156"/>
                <a:gd name="T101" fmla="*/ 157 w 157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7" h="156">
                  <a:moveTo>
                    <a:pt x="79" y="156"/>
                  </a:moveTo>
                  <a:lnTo>
                    <a:pt x="63" y="155"/>
                  </a:lnTo>
                  <a:lnTo>
                    <a:pt x="49" y="150"/>
                  </a:lnTo>
                  <a:lnTo>
                    <a:pt x="35" y="143"/>
                  </a:lnTo>
                  <a:lnTo>
                    <a:pt x="23" y="133"/>
                  </a:lnTo>
                  <a:lnTo>
                    <a:pt x="13" y="121"/>
                  </a:lnTo>
                  <a:lnTo>
                    <a:pt x="6" y="108"/>
                  </a:lnTo>
                  <a:lnTo>
                    <a:pt x="1" y="93"/>
                  </a:lnTo>
                  <a:lnTo>
                    <a:pt x="0" y="77"/>
                  </a:lnTo>
                  <a:lnTo>
                    <a:pt x="1" y="61"/>
                  </a:lnTo>
                  <a:lnTo>
                    <a:pt x="6" y="47"/>
                  </a:lnTo>
                  <a:lnTo>
                    <a:pt x="13" y="34"/>
                  </a:lnTo>
                  <a:lnTo>
                    <a:pt x="23" y="23"/>
                  </a:lnTo>
                  <a:lnTo>
                    <a:pt x="35" y="13"/>
                  </a:lnTo>
                  <a:lnTo>
                    <a:pt x="49" y="6"/>
                  </a:lnTo>
                  <a:lnTo>
                    <a:pt x="63" y="1"/>
                  </a:lnTo>
                  <a:lnTo>
                    <a:pt x="79" y="0"/>
                  </a:lnTo>
                  <a:lnTo>
                    <a:pt x="95" y="1"/>
                  </a:lnTo>
                  <a:lnTo>
                    <a:pt x="109" y="6"/>
                  </a:lnTo>
                  <a:lnTo>
                    <a:pt x="122" y="13"/>
                  </a:lnTo>
                  <a:lnTo>
                    <a:pt x="134" y="23"/>
                  </a:lnTo>
                  <a:lnTo>
                    <a:pt x="144" y="34"/>
                  </a:lnTo>
                  <a:lnTo>
                    <a:pt x="151" y="47"/>
                  </a:lnTo>
                  <a:lnTo>
                    <a:pt x="155" y="61"/>
                  </a:lnTo>
                  <a:lnTo>
                    <a:pt x="157" y="77"/>
                  </a:lnTo>
                  <a:lnTo>
                    <a:pt x="155" y="93"/>
                  </a:lnTo>
                  <a:lnTo>
                    <a:pt x="151" y="108"/>
                  </a:lnTo>
                  <a:lnTo>
                    <a:pt x="144" y="121"/>
                  </a:lnTo>
                  <a:lnTo>
                    <a:pt x="134" y="133"/>
                  </a:lnTo>
                  <a:lnTo>
                    <a:pt x="122" y="143"/>
                  </a:lnTo>
                  <a:lnTo>
                    <a:pt x="109" y="150"/>
                  </a:lnTo>
                  <a:lnTo>
                    <a:pt x="95" y="155"/>
                  </a:lnTo>
                  <a:lnTo>
                    <a:pt x="79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86" name="Freeform 173"/>
            <p:cNvSpPr>
              <a:spLocks/>
            </p:cNvSpPr>
            <p:nvPr/>
          </p:nvSpPr>
          <p:spPr bwMode="auto">
            <a:xfrm>
              <a:off x="1318" y="292"/>
              <a:ext cx="157" cy="156"/>
            </a:xfrm>
            <a:custGeom>
              <a:avLst/>
              <a:gdLst>
                <a:gd name="T0" fmla="*/ 78 w 157"/>
                <a:gd name="T1" fmla="*/ 156 h 156"/>
                <a:gd name="T2" fmla="*/ 62 w 157"/>
                <a:gd name="T3" fmla="*/ 155 h 156"/>
                <a:gd name="T4" fmla="*/ 47 w 157"/>
                <a:gd name="T5" fmla="*/ 150 h 156"/>
                <a:gd name="T6" fmla="*/ 35 w 157"/>
                <a:gd name="T7" fmla="*/ 143 h 156"/>
                <a:gd name="T8" fmla="*/ 23 w 157"/>
                <a:gd name="T9" fmla="*/ 133 h 156"/>
                <a:gd name="T10" fmla="*/ 13 w 157"/>
                <a:gd name="T11" fmla="*/ 121 h 156"/>
                <a:gd name="T12" fmla="*/ 6 w 157"/>
                <a:gd name="T13" fmla="*/ 108 h 156"/>
                <a:gd name="T14" fmla="*/ 1 w 157"/>
                <a:gd name="T15" fmla="*/ 93 h 156"/>
                <a:gd name="T16" fmla="*/ 0 w 157"/>
                <a:gd name="T17" fmla="*/ 77 h 156"/>
                <a:gd name="T18" fmla="*/ 1 w 157"/>
                <a:gd name="T19" fmla="*/ 61 h 156"/>
                <a:gd name="T20" fmla="*/ 6 w 157"/>
                <a:gd name="T21" fmla="*/ 47 h 156"/>
                <a:gd name="T22" fmla="*/ 13 w 157"/>
                <a:gd name="T23" fmla="*/ 34 h 156"/>
                <a:gd name="T24" fmla="*/ 23 w 157"/>
                <a:gd name="T25" fmla="*/ 23 h 156"/>
                <a:gd name="T26" fmla="*/ 35 w 157"/>
                <a:gd name="T27" fmla="*/ 13 h 156"/>
                <a:gd name="T28" fmla="*/ 47 w 157"/>
                <a:gd name="T29" fmla="*/ 6 h 156"/>
                <a:gd name="T30" fmla="*/ 62 w 157"/>
                <a:gd name="T31" fmla="*/ 1 h 156"/>
                <a:gd name="T32" fmla="*/ 78 w 157"/>
                <a:gd name="T33" fmla="*/ 0 h 156"/>
                <a:gd name="T34" fmla="*/ 94 w 157"/>
                <a:gd name="T35" fmla="*/ 1 h 156"/>
                <a:gd name="T36" fmla="*/ 108 w 157"/>
                <a:gd name="T37" fmla="*/ 6 h 156"/>
                <a:gd name="T38" fmla="*/ 122 w 157"/>
                <a:gd name="T39" fmla="*/ 13 h 156"/>
                <a:gd name="T40" fmla="*/ 134 w 157"/>
                <a:gd name="T41" fmla="*/ 23 h 156"/>
                <a:gd name="T42" fmla="*/ 144 w 157"/>
                <a:gd name="T43" fmla="*/ 34 h 156"/>
                <a:gd name="T44" fmla="*/ 151 w 157"/>
                <a:gd name="T45" fmla="*/ 47 h 156"/>
                <a:gd name="T46" fmla="*/ 155 w 157"/>
                <a:gd name="T47" fmla="*/ 61 h 156"/>
                <a:gd name="T48" fmla="*/ 157 w 157"/>
                <a:gd name="T49" fmla="*/ 77 h 156"/>
                <a:gd name="T50" fmla="*/ 155 w 157"/>
                <a:gd name="T51" fmla="*/ 93 h 156"/>
                <a:gd name="T52" fmla="*/ 151 w 157"/>
                <a:gd name="T53" fmla="*/ 108 h 156"/>
                <a:gd name="T54" fmla="*/ 144 w 157"/>
                <a:gd name="T55" fmla="*/ 121 h 156"/>
                <a:gd name="T56" fmla="*/ 134 w 157"/>
                <a:gd name="T57" fmla="*/ 133 h 156"/>
                <a:gd name="T58" fmla="*/ 122 w 157"/>
                <a:gd name="T59" fmla="*/ 143 h 156"/>
                <a:gd name="T60" fmla="*/ 108 w 157"/>
                <a:gd name="T61" fmla="*/ 150 h 156"/>
                <a:gd name="T62" fmla="*/ 94 w 157"/>
                <a:gd name="T63" fmla="*/ 155 h 156"/>
                <a:gd name="T64" fmla="*/ 78 w 157"/>
                <a:gd name="T65" fmla="*/ 156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7"/>
                <a:gd name="T100" fmla="*/ 0 h 156"/>
                <a:gd name="T101" fmla="*/ 157 w 157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7" h="156">
                  <a:moveTo>
                    <a:pt x="78" y="156"/>
                  </a:moveTo>
                  <a:lnTo>
                    <a:pt x="62" y="155"/>
                  </a:lnTo>
                  <a:lnTo>
                    <a:pt x="47" y="150"/>
                  </a:lnTo>
                  <a:lnTo>
                    <a:pt x="35" y="143"/>
                  </a:lnTo>
                  <a:lnTo>
                    <a:pt x="23" y="133"/>
                  </a:lnTo>
                  <a:lnTo>
                    <a:pt x="13" y="121"/>
                  </a:lnTo>
                  <a:lnTo>
                    <a:pt x="6" y="108"/>
                  </a:lnTo>
                  <a:lnTo>
                    <a:pt x="1" y="93"/>
                  </a:lnTo>
                  <a:lnTo>
                    <a:pt x="0" y="77"/>
                  </a:lnTo>
                  <a:lnTo>
                    <a:pt x="1" y="61"/>
                  </a:lnTo>
                  <a:lnTo>
                    <a:pt x="6" y="47"/>
                  </a:lnTo>
                  <a:lnTo>
                    <a:pt x="13" y="34"/>
                  </a:lnTo>
                  <a:lnTo>
                    <a:pt x="23" y="23"/>
                  </a:lnTo>
                  <a:lnTo>
                    <a:pt x="35" y="13"/>
                  </a:lnTo>
                  <a:lnTo>
                    <a:pt x="47" y="6"/>
                  </a:lnTo>
                  <a:lnTo>
                    <a:pt x="62" y="1"/>
                  </a:lnTo>
                  <a:lnTo>
                    <a:pt x="78" y="0"/>
                  </a:lnTo>
                  <a:lnTo>
                    <a:pt x="94" y="1"/>
                  </a:lnTo>
                  <a:lnTo>
                    <a:pt x="108" y="6"/>
                  </a:lnTo>
                  <a:lnTo>
                    <a:pt x="122" y="13"/>
                  </a:lnTo>
                  <a:lnTo>
                    <a:pt x="134" y="23"/>
                  </a:lnTo>
                  <a:lnTo>
                    <a:pt x="144" y="34"/>
                  </a:lnTo>
                  <a:lnTo>
                    <a:pt x="151" y="47"/>
                  </a:lnTo>
                  <a:lnTo>
                    <a:pt x="155" y="61"/>
                  </a:lnTo>
                  <a:lnTo>
                    <a:pt x="157" y="77"/>
                  </a:lnTo>
                  <a:lnTo>
                    <a:pt x="155" y="93"/>
                  </a:lnTo>
                  <a:lnTo>
                    <a:pt x="151" y="108"/>
                  </a:lnTo>
                  <a:lnTo>
                    <a:pt x="144" y="121"/>
                  </a:lnTo>
                  <a:lnTo>
                    <a:pt x="134" y="133"/>
                  </a:lnTo>
                  <a:lnTo>
                    <a:pt x="122" y="143"/>
                  </a:lnTo>
                  <a:lnTo>
                    <a:pt x="108" y="150"/>
                  </a:lnTo>
                  <a:lnTo>
                    <a:pt x="94" y="155"/>
                  </a:lnTo>
                  <a:lnTo>
                    <a:pt x="78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87" name="Freeform 174"/>
            <p:cNvSpPr>
              <a:spLocks/>
            </p:cNvSpPr>
            <p:nvPr/>
          </p:nvSpPr>
          <p:spPr bwMode="auto">
            <a:xfrm>
              <a:off x="344" y="317"/>
              <a:ext cx="103" cy="105"/>
            </a:xfrm>
            <a:custGeom>
              <a:avLst/>
              <a:gdLst>
                <a:gd name="T0" fmla="*/ 52 w 103"/>
                <a:gd name="T1" fmla="*/ 105 h 105"/>
                <a:gd name="T2" fmla="*/ 42 w 103"/>
                <a:gd name="T3" fmla="*/ 104 h 105"/>
                <a:gd name="T4" fmla="*/ 32 w 103"/>
                <a:gd name="T5" fmla="*/ 101 h 105"/>
                <a:gd name="T6" fmla="*/ 23 w 103"/>
                <a:gd name="T7" fmla="*/ 96 h 105"/>
                <a:gd name="T8" fmla="*/ 16 w 103"/>
                <a:gd name="T9" fmla="*/ 89 h 105"/>
                <a:gd name="T10" fmla="*/ 9 w 103"/>
                <a:gd name="T11" fmla="*/ 82 h 105"/>
                <a:gd name="T12" fmla="*/ 4 w 103"/>
                <a:gd name="T13" fmla="*/ 73 h 105"/>
                <a:gd name="T14" fmla="*/ 1 w 103"/>
                <a:gd name="T15" fmla="*/ 63 h 105"/>
                <a:gd name="T16" fmla="*/ 0 w 103"/>
                <a:gd name="T17" fmla="*/ 52 h 105"/>
                <a:gd name="T18" fmla="*/ 1 w 103"/>
                <a:gd name="T19" fmla="*/ 42 h 105"/>
                <a:gd name="T20" fmla="*/ 4 w 103"/>
                <a:gd name="T21" fmla="*/ 32 h 105"/>
                <a:gd name="T22" fmla="*/ 9 w 103"/>
                <a:gd name="T23" fmla="*/ 23 h 105"/>
                <a:gd name="T24" fmla="*/ 16 w 103"/>
                <a:gd name="T25" fmla="*/ 14 h 105"/>
                <a:gd name="T26" fmla="*/ 23 w 103"/>
                <a:gd name="T27" fmla="*/ 9 h 105"/>
                <a:gd name="T28" fmla="*/ 32 w 103"/>
                <a:gd name="T29" fmla="*/ 4 h 105"/>
                <a:gd name="T30" fmla="*/ 42 w 103"/>
                <a:gd name="T31" fmla="*/ 1 h 105"/>
                <a:gd name="T32" fmla="*/ 52 w 103"/>
                <a:gd name="T33" fmla="*/ 0 h 105"/>
                <a:gd name="T34" fmla="*/ 62 w 103"/>
                <a:gd name="T35" fmla="*/ 1 h 105"/>
                <a:gd name="T36" fmla="*/ 72 w 103"/>
                <a:gd name="T37" fmla="*/ 4 h 105"/>
                <a:gd name="T38" fmla="*/ 80 w 103"/>
                <a:gd name="T39" fmla="*/ 9 h 105"/>
                <a:gd name="T40" fmla="*/ 89 w 103"/>
                <a:gd name="T41" fmla="*/ 14 h 105"/>
                <a:gd name="T42" fmla="*/ 95 w 103"/>
                <a:gd name="T43" fmla="*/ 23 h 105"/>
                <a:gd name="T44" fmla="*/ 99 w 103"/>
                <a:gd name="T45" fmla="*/ 32 h 105"/>
                <a:gd name="T46" fmla="*/ 102 w 103"/>
                <a:gd name="T47" fmla="*/ 42 h 105"/>
                <a:gd name="T48" fmla="*/ 103 w 103"/>
                <a:gd name="T49" fmla="*/ 52 h 105"/>
                <a:gd name="T50" fmla="*/ 102 w 103"/>
                <a:gd name="T51" fmla="*/ 63 h 105"/>
                <a:gd name="T52" fmla="*/ 99 w 103"/>
                <a:gd name="T53" fmla="*/ 73 h 105"/>
                <a:gd name="T54" fmla="*/ 95 w 103"/>
                <a:gd name="T55" fmla="*/ 82 h 105"/>
                <a:gd name="T56" fmla="*/ 89 w 103"/>
                <a:gd name="T57" fmla="*/ 89 h 105"/>
                <a:gd name="T58" fmla="*/ 80 w 103"/>
                <a:gd name="T59" fmla="*/ 96 h 105"/>
                <a:gd name="T60" fmla="*/ 72 w 103"/>
                <a:gd name="T61" fmla="*/ 101 h 105"/>
                <a:gd name="T62" fmla="*/ 62 w 103"/>
                <a:gd name="T63" fmla="*/ 104 h 105"/>
                <a:gd name="T64" fmla="*/ 52 w 103"/>
                <a:gd name="T65" fmla="*/ 105 h 10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3"/>
                <a:gd name="T100" fmla="*/ 0 h 105"/>
                <a:gd name="T101" fmla="*/ 103 w 103"/>
                <a:gd name="T102" fmla="*/ 105 h 10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3" h="105">
                  <a:moveTo>
                    <a:pt x="52" y="105"/>
                  </a:moveTo>
                  <a:lnTo>
                    <a:pt x="42" y="104"/>
                  </a:lnTo>
                  <a:lnTo>
                    <a:pt x="32" y="101"/>
                  </a:lnTo>
                  <a:lnTo>
                    <a:pt x="23" y="96"/>
                  </a:lnTo>
                  <a:lnTo>
                    <a:pt x="16" y="89"/>
                  </a:lnTo>
                  <a:lnTo>
                    <a:pt x="9" y="82"/>
                  </a:lnTo>
                  <a:lnTo>
                    <a:pt x="4" y="73"/>
                  </a:lnTo>
                  <a:lnTo>
                    <a:pt x="1" y="63"/>
                  </a:lnTo>
                  <a:lnTo>
                    <a:pt x="0" y="52"/>
                  </a:lnTo>
                  <a:lnTo>
                    <a:pt x="1" y="42"/>
                  </a:lnTo>
                  <a:lnTo>
                    <a:pt x="4" y="32"/>
                  </a:lnTo>
                  <a:lnTo>
                    <a:pt x="9" y="23"/>
                  </a:lnTo>
                  <a:lnTo>
                    <a:pt x="16" y="14"/>
                  </a:lnTo>
                  <a:lnTo>
                    <a:pt x="23" y="9"/>
                  </a:lnTo>
                  <a:lnTo>
                    <a:pt x="32" y="4"/>
                  </a:lnTo>
                  <a:lnTo>
                    <a:pt x="42" y="1"/>
                  </a:lnTo>
                  <a:lnTo>
                    <a:pt x="52" y="0"/>
                  </a:lnTo>
                  <a:lnTo>
                    <a:pt x="62" y="1"/>
                  </a:lnTo>
                  <a:lnTo>
                    <a:pt x="72" y="4"/>
                  </a:lnTo>
                  <a:lnTo>
                    <a:pt x="80" y="9"/>
                  </a:lnTo>
                  <a:lnTo>
                    <a:pt x="89" y="14"/>
                  </a:lnTo>
                  <a:lnTo>
                    <a:pt x="95" y="23"/>
                  </a:lnTo>
                  <a:lnTo>
                    <a:pt x="99" y="32"/>
                  </a:lnTo>
                  <a:lnTo>
                    <a:pt x="102" y="42"/>
                  </a:lnTo>
                  <a:lnTo>
                    <a:pt x="103" y="52"/>
                  </a:lnTo>
                  <a:lnTo>
                    <a:pt x="102" y="63"/>
                  </a:lnTo>
                  <a:lnTo>
                    <a:pt x="99" y="73"/>
                  </a:lnTo>
                  <a:lnTo>
                    <a:pt x="95" y="82"/>
                  </a:lnTo>
                  <a:lnTo>
                    <a:pt x="89" y="89"/>
                  </a:lnTo>
                  <a:lnTo>
                    <a:pt x="80" y="96"/>
                  </a:lnTo>
                  <a:lnTo>
                    <a:pt x="72" y="101"/>
                  </a:lnTo>
                  <a:lnTo>
                    <a:pt x="62" y="104"/>
                  </a:lnTo>
                  <a:lnTo>
                    <a:pt x="52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88" name="Freeform 175"/>
            <p:cNvSpPr>
              <a:spLocks/>
            </p:cNvSpPr>
            <p:nvPr/>
          </p:nvSpPr>
          <p:spPr bwMode="auto">
            <a:xfrm>
              <a:off x="1342" y="317"/>
              <a:ext cx="105" cy="105"/>
            </a:xfrm>
            <a:custGeom>
              <a:avLst/>
              <a:gdLst>
                <a:gd name="T0" fmla="*/ 54 w 105"/>
                <a:gd name="T1" fmla="*/ 105 h 105"/>
                <a:gd name="T2" fmla="*/ 44 w 105"/>
                <a:gd name="T3" fmla="*/ 104 h 105"/>
                <a:gd name="T4" fmla="*/ 34 w 105"/>
                <a:gd name="T5" fmla="*/ 101 h 105"/>
                <a:gd name="T6" fmla="*/ 25 w 105"/>
                <a:gd name="T7" fmla="*/ 96 h 105"/>
                <a:gd name="T8" fmla="*/ 16 w 105"/>
                <a:gd name="T9" fmla="*/ 89 h 105"/>
                <a:gd name="T10" fmla="*/ 9 w 105"/>
                <a:gd name="T11" fmla="*/ 82 h 105"/>
                <a:gd name="T12" fmla="*/ 5 w 105"/>
                <a:gd name="T13" fmla="*/ 73 h 105"/>
                <a:gd name="T14" fmla="*/ 2 w 105"/>
                <a:gd name="T15" fmla="*/ 63 h 105"/>
                <a:gd name="T16" fmla="*/ 0 w 105"/>
                <a:gd name="T17" fmla="*/ 52 h 105"/>
                <a:gd name="T18" fmla="*/ 2 w 105"/>
                <a:gd name="T19" fmla="*/ 42 h 105"/>
                <a:gd name="T20" fmla="*/ 5 w 105"/>
                <a:gd name="T21" fmla="*/ 32 h 105"/>
                <a:gd name="T22" fmla="*/ 9 w 105"/>
                <a:gd name="T23" fmla="*/ 23 h 105"/>
                <a:gd name="T24" fmla="*/ 16 w 105"/>
                <a:gd name="T25" fmla="*/ 14 h 105"/>
                <a:gd name="T26" fmla="*/ 25 w 105"/>
                <a:gd name="T27" fmla="*/ 9 h 105"/>
                <a:gd name="T28" fmla="*/ 34 w 105"/>
                <a:gd name="T29" fmla="*/ 4 h 105"/>
                <a:gd name="T30" fmla="*/ 44 w 105"/>
                <a:gd name="T31" fmla="*/ 1 h 105"/>
                <a:gd name="T32" fmla="*/ 54 w 105"/>
                <a:gd name="T33" fmla="*/ 0 h 105"/>
                <a:gd name="T34" fmla="*/ 64 w 105"/>
                <a:gd name="T35" fmla="*/ 1 h 105"/>
                <a:gd name="T36" fmla="*/ 74 w 105"/>
                <a:gd name="T37" fmla="*/ 4 h 105"/>
                <a:gd name="T38" fmla="*/ 82 w 105"/>
                <a:gd name="T39" fmla="*/ 9 h 105"/>
                <a:gd name="T40" fmla="*/ 91 w 105"/>
                <a:gd name="T41" fmla="*/ 14 h 105"/>
                <a:gd name="T42" fmla="*/ 97 w 105"/>
                <a:gd name="T43" fmla="*/ 23 h 105"/>
                <a:gd name="T44" fmla="*/ 101 w 105"/>
                <a:gd name="T45" fmla="*/ 32 h 105"/>
                <a:gd name="T46" fmla="*/ 104 w 105"/>
                <a:gd name="T47" fmla="*/ 42 h 105"/>
                <a:gd name="T48" fmla="*/ 105 w 105"/>
                <a:gd name="T49" fmla="*/ 52 h 105"/>
                <a:gd name="T50" fmla="*/ 104 w 105"/>
                <a:gd name="T51" fmla="*/ 63 h 105"/>
                <a:gd name="T52" fmla="*/ 101 w 105"/>
                <a:gd name="T53" fmla="*/ 73 h 105"/>
                <a:gd name="T54" fmla="*/ 97 w 105"/>
                <a:gd name="T55" fmla="*/ 82 h 105"/>
                <a:gd name="T56" fmla="*/ 91 w 105"/>
                <a:gd name="T57" fmla="*/ 89 h 105"/>
                <a:gd name="T58" fmla="*/ 82 w 105"/>
                <a:gd name="T59" fmla="*/ 96 h 105"/>
                <a:gd name="T60" fmla="*/ 74 w 105"/>
                <a:gd name="T61" fmla="*/ 101 h 105"/>
                <a:gd name="T62" fmla="*/ 64 w 105"/>
                <a:gd name="T63" fmla="*/ 104 h 105"/>
                <a:gd name="T64" fmla="*/ 54 w 105"/>
                <a:gd name="T65" fmla="*/ 105 h 10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5"/>
                <a:gd name="T100" fmla="*/ 0 h 105"/>
                <a:gd name="T101" fmla="*/ 105 w 105"/>
                <a:gd name="T102" fmla="*/ 105 h 10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5" h="105">
                  <a:moveTo>
                    <a:pt x="54" y="105"/>
                  </a:moveTo>
                  <a:lnTo>
                    <a:pt x="44" y="104"/>
                  </a:lnTo>
                  <a:lnTo>
                    <a:pt x="34" y="101"/>
                  </a:lnTo>
                  <a:lnTo>
                    <a:pt x="25" y="96"/>
                  </a:lnTo>
                  <a:lnTo>
                    <a:pt x="16" y="89"/>
                  </a:lnTo>
                  <a:lnTo>
                    <a:pt x="9" y="82"/>
                  </a:lnTo>
                  <a:lnTo>
                    <a:pt x="5" y="73"/>
                  </a:lnTo>
                  <a:lnTo>
                    <a:pt x="2" y="63"/>
                  </a:lnTo>
                  <a:lnTo>
                    <a:pt x="0" y="52"/>
                  </a:lnTo>
                  <a:lnTo>
                    <a:pt x="2" y="42"/>
                  </a:lnTo>
                  <a:lnTo>
                    <a:pt x="5" y="32"/>
                  </a:lnTo>
                  <a:lnTo>
                    <a:pt x="9" y="23"/>
                  </a:lnTo>
                  <a:lnTo>
                    <a:pt x="16" y="14"/>
                  </a:lnTo>
                  <a:lnTo>
                    <a:pt x="25" y="9"/>
                  </a:lnTo>
                  <a:lnTo>
                    <a:pt x="34" y="4"/>
                  </a:lnTo>
                  <a:lnTo>
                    <a:pt x="44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4" y="4"/>
                  </a:lnTo>
                  <a:lnTo>
                    <a:pt x="82" y="9"/>
                  </a:lnTo>
                  <a:lnTo>
                    <a:pt x="91" y="14"/>
                  </a:lnTo>
                  <a:lnTo>
                    <a:pt x="97" y="23"/>
                  </a:lnTo>
                  <a:lnTo>
                    <a:pt x="101" y="32"/>
                  </a:lnTo>
                  <a:lnTo>
                    <a:pt x="104" y="42"/>
                  </a:lnTo>
                  <a:lnTo>
                    <a:pt x="105" y="52"/>
                  </a:lnTo>
                  <a:lnTo>
                    <a:pt x="104" y="63"/>
                  </a:lnTo>
                  <a:lnTo>
                    <a:pt x="101" y="73"/>
                  </a:lnTo>
                  <a:lnTo>
                    <a:pt x="97" y="82"/>
                  </a:lnTo>
                  <a:lnTo>
                    <a:pt x="91" y="89"/>
                  </a:lnTo>
                  <a:lnTo>
                    <a:pt x="82" y="96"/>
                  </a:lnTo>
                  <a:lnTo>
                    <a:pt x="74" y="101"/>
                  </a:lnTo>
                  <a:lnTo>
                    <a:pt x="64" y="104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7348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1547813" cy="6858000"/>
            <a:chOff x="110179725" y="107508675"/>
            <a:chExt cx="3101279" cy="4742496"/>
          </a:xfrm>
        </p:grpSpPr>
        <p:sp>
          <p:nvSpPr>
            <p:cNvPr id="15659" name="Rectangle 3"/>
            <p:cNvSpPr>
              <a:spLocks noChangeArrowheads="1" noChangeShapeType="1"/>
            </p:cNvSpPr>
            <p:nvPr/>
          </p:nvSpPr>
          <p:spPr bwMode="auto">
            <a:xfrm>
              <a:off x="110179725" y="107508675"/>
              <a:ext cx="1772159" cy="4742496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576" tIns="36576" rIns="36576" bIns="36576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660" name="AutoShape 4"/>
            <p:cNvSpPr>
              <a:spLocks noChangeArrowheads="1" noChangeShapeType="1"/>
            </p:cNvSpPr>
            <p:nvPr/>
          </p:nvSpPr>
          <p:spPr bwMode="auto">
            <a:xfrm>
              <a:off x="110622765" y="108488529"/>
              <a:ext cx="2658239" cy="159736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576" tIns="36576" rIns="36576" bIns="36576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990600" y="152400"/>
            <a:ext cx="3733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914400" y="152400"/>
            <a:ext cx="4114800" cy="655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914400" y="152400"/>
            <a:ext cx="419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914400" y="417513"/>
            <a:ext cx="1387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914400" y="0"/>
            <a:ext cx="3886200" cy="6834188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/>
              <a:t>ОБЯЗАТЕЛЬНЫЕ</a:t>
            </a:r>
          </a:p>
          <a:p>
            <a:pPr eaLnBrk="1" hangingPunct="1"/>
            <a:endParaRPr lang="ru-RU" altLang="ru-RU" sz="3200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4800600" y="20638"/>
            <a:ext cx="4343400" cy="67437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b="1"/>
              <a:t>ТЕКУЩИЕ</a:t>
            </a:r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  <a:p>
            <a:pPr eaLnBrk="1" hangingPunct="1"/>
            <a:endParaRPr lang="ru-RU" altLang="ru-RU" sz="3600"/>
          </a:p>
        </p:txBody>
      </p:sp>
      <p:grpSp>
        <p:nvGrpSpPr>
          <p:cNvPr id="15369" name="Group 62"/>
          <p:cNvGrpSpPr>
            <a:grpSpLocks noChangeAspect="1"/>
          </p:cNvGrpSpPr>
          <p:nvPr/>
        </p:nvGrpSpPr>
        <p:grpSpPr bwMode="auto">
          <a:xfrm>
            <a:off x="7543800" y="914400"/>
            <a:ext cx="1203325" cy="1150938"/>
            <a:chOff x="17" y="3"/>
            <a:chExt cx="646" cy="618"/>
          </a:xfrm>
        </p:grpSpPr>
        <p:sp>
          <p:nvSpPr>
            <p:cNvPr id="15641" name="AutoShape 63"/>
            <p:cNvSpPr>
              <a:spLocks noChangeAspect="1" noChangeArrowheads="1"/>
            </p:cNvSpPr>
            <p:nvPr/>
          </p:nvSpPr>
          <p:spPr bwMode="auto">
            <a:xfrm>
              <a:off x="17" y="3"/>
              <a:ext cx="646" cy="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642" name="Freeform 64"/>
            <p:cNvSpPr>
              <a:spLocks/>
            </p:cNvSpPr>
            <p:nvPr/>
          </p:nvSpPr>
          <p:spPr bwMode="auto">
            <a:xfrm>
              <a:off x="17" y="3"/>
              <a:ext cx="646" cy="618"/>
            </a:xfrm>
            <a:custGeom>
              <a:avLst/>
              <a:gdLst>
                <a:gd name="T0" fmla="*/ 201 w 646"/>
                <a:gd name="T1" fmla="*/ 430 h 618"/>
                <a:gd name="T2" fmla="*/ 245 w 646"/>
                <a:gd name="T3" fmla="*/ 401 h 618"/>
                <a:gd name="T4" fmla="*/ 280 w 646"/>
                <a:gd name="T5" fmla="*/ 396 h 618"/>
                <a:gd name="T6" fmla="*/ 319 w 646"/>
                <a:gd name="T7" fmla="*/ 416 h 618"/>
                <a:gd name="T8" fmla="*/ 369 w 646"/>
                <a:gd name="T9" fmla="*/ 435 h 618"/>
                <a:gd name="T10" fmla="*/ 399 w 646"/>
                <a:gd name="T11" fmla="*/ 450 h 618"/>
                <a:gd name="T12" fmla="*/ 424 w 646"/>
                <a:gd name="T13" fmla="*/ 501 h 618"/>
                <a:gd name="T14" fmla="*/ 444 w 646"/>
                <a:gd name="T15" fmla="*/ 550 h 618"/>
                <a:gd name="T16" fmla="*/ 408 w 646"/>
                <a:gd name="T17" fmla="*/ 565 h 618"/>
                <a:gd name="T18" fmla="*/ 345 w 646"/>
                <a:gd name="T19" fmla="*/ 559 h 618"/>
                <a:gd name="T20" fmla="*/ 281 w 646"/>
                <a:gd name="T21" fmla="*/ 541 h 618"/>
                <a:gd name="T22" fmla="*/ 226 w 646"/>
                <a:gd name="T23" fmla="*/ 517 h 618"/>
                <a:gd name="T24" fmla="*/ 182 w 646"/>
                <a:gd name="T25" fmla="*/ 491 h 618"/>
                <a:gd name="T26" fmla="*/ 166 w 646"/>
                <a:gd name="T27" fmla="*/ 468 h 618"/>
                <a:gd name="T28" fmla="*/ 179 w 646"/>
                <a:gd name="T29" fmla="*/ 448 h 618"/>
                <a:gd name="T30" fmla="*/ 88 w 646"/>
                <a:gd name="T31" fmla="*/ 410 h 618"/>
                <a:gd name="T32" fmla="*/ 66 w 646"/>
                <a:gd name="T33" fmla="*/ 375 h 618"/>
                <a:gd name="T34" fmla="*/ 44 w 646"/>
                <a:gd name="T35" fmla="*/ 377 h 618"/>
                <a:gd name="T36" fmla="*/ 30 w 646"/>
                <a:gd name="T37" fmla="*/ 401 h 618"/>
                <a:gd name="T38" fmla="*/ 72 w 646"/>
                <a:gd name="T39" fmla="*/ 489 h 618"/>
                <a:gd name="T40" fmla="*/ 179 w 646"/>
                <a:gd name="T41" fmla="*/ 569 h 618"/>
                <a:gd name="T42" fmla="*/ 319 w 646"/>
                <a:gd name="T43" fmla="*/ 609 h 618"/>
                <a:gd name="T44" fmla="*/ 463 w 646"/>
                <a:gd name="T45" fmla="*/ 617 h 618"/>
                <a:gd name="T46" fmla="*/ 585 w 646"/>
                <a:gd name="T47" fmla="*/ 593 h 618"/>
                <a:gd name="T48" fmla="*/ 646 w 646"/>
                <a:gd name="T49" fmla="*/ 553 h 618"/>
                <a:gd name="T50" fmla="*/ 617 w 646"/>
                <a:gd name="T51" fmla="*/ 526 h 618"/>
                <a:gd name="T52" fmla="*/ 594 w 646"/>
                <a:gd name="T53" fmla="*/ 527 h 618"/>
                <a:gd name="T54" fmla="*/ 559 w 646"/>
                <a:gd name="T55" fmla="*/ 539 h 618"/>
                <a:gd name="T56" fmla="*/ 523 w 646"/>
                <a:gd name="T57" fmla="*/ 534 h 618"/>
                <a:gd name="T58" fmla="*/ 521 w 646"/>
                <a:gd name="T59" fmla="*/ 472 h 618"/>
                <a:gd name="T60" fmla="*/ 536 w 646"/>
                <a:gd name="T61" fmla="*/ 455 h 618"/>
                <a:gd name="T62" fmla="*/ 579 w 646"/>
                <a:gd name="T63" fmla="*/ 494 h 618"/>
                <a:gd name="T64" fmla="*/ 616 w 646"/>
                <a:gd name="T65" fmla="*/ 492 h 618"/>
                <a:gd name="T66" fmla="*/ 629 w 646"/>
                <a:gd name="T67" fmla="*/ 463 h 618"/>
                <a:gd name="T68" fmla="*/ 611 w 646"/>
                <a:gd name="T69" fmla="*/ 381 h 618"/>
                <a:gd name="T70" fmla="*/ 574 w 646"/>
                <a:gd name="T71" fmla="*/ 312 h 618"/>
                <a:gd name="T72" fmla="*/ 537 w 646"/>
                <a:gd name="T73" fmla="*/ 280 h 618"/>
                <a:gd name="T74" fmla="*/ 497 w 646"/>
                <a:gd name="T75" fmla="*/ 264 h 618"/>
                <a:gd name="T76" fmla="*/ 437 w 646"/>
                <a:gd name="T77" fmla="*/ 244 h 618"/>
                <a:gd name="T78" fmla="*/ 373 w 646"/>
                <a:gd name="T79" fmla="*/ 224 h 618"/>
                <a:gd name="T80" fmla="*/ 313 w 646"/>
                <a:gd name="T81" fmla="*/ 208 h 618"/>
                <a:gd name="T82" fmla="*/ 270 w 646"/>
                <a:gd name="T83" fmla="*/ 201 h 618"/>
                <a:gd name="T84" fmla="*/ 232 w 646"/>
                <a:gd name="T85" fmla="*/ 85 h 618"/>
                <a:gd name="T86" fmla="*/ 172 w 646"/>
                <a:gd name="T87" fmla="*/ 42 h 618"/>
                <a:gd name="T88" fmla="*/ 139 w 646"/>
                <a:gd name="T89" fmla="*/ 30 h 618"/>
                <a:gd name="T90" fmla="*/ 115 w 646"/>
                <a:gd name="T91" fmla="*/ 7 h 618"/>
                <a:gd name="T92" fmla="*/ 92 w 646"/>
                <a:gd name="T93" fmla="*/ 3 h 618"/>
                <a:gd name="T94" fmla="*/ 79 w 646"/>
                <a:gd name="T95" fmla="*/ 37 h 618"/>
                <a:gd name="T96" fmla="*/ 54 w 646"/>
                <a:gd name="T97" fmla="*/ 105 h 618"/>
                <a:gd name="T98" fmla="*/ 9 w 646"/>
                <a:gd name="T99" fmla="*/ 170 h 618"/>
                <a:gd name="T100" fmla="*/ 3 w 646"/>
                <a:gd name="T101" fmla="*/ 222 h 618"/>
                <a:gd name="T102" fmla="*/ 28 w 646"/>
                <a:gd name="T103" fmla="*/ 240 h 618"/>
                <a:gd name="T104" fmla="*/ 56 w 646"/>
                <a:gd name="T105" fmla="*/ 243 h 618"/>
                <a:gd name="T106" fmla="*/ 82 w 646"/>
                <a:gd name="T107" fmla="*/ 235 h 618"/>
                <a:gd name="T108" fmla="*/ 108 w 646"/>
                <a:gd name="T109" fmla="*/ 222 h 618"/>
                <a:gd name="T110" fmla="*/ 134 w 646"/>
                <a:gd name="T111" fmla="*/ 215 h 618"/>
                <a:gd name="T112" fmla="*/ 153 w 646"/>
                <a:gd name="T113" fmla="*/ 235 h 618"/>
                <a:gd name="T114" fmla="*/ 168 w 646"/>
                <a:gd name="T115" fmla="*/ 313 h 618"/>
                <a:gd name="T116" fmla="*/ 156 w 646"/>
                <a:gd name="T117" fmla="*/ 342 h 618"/>
                <a:gd name="T118" fmla="*/ 128 w 646"/>
                <a:gd name="T119" fmla="*/ 380 h 618"/>
                <a:gd name="T120" fmla="*/ 179 w 646"/>
                <a:gd name="T121" fmla="*/ 448 h 6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46"/>
                <a:gd name="T184" fmla="*/ 0 h 618"/>
                <a:gd name="T185" fmla="*/ 646 w 646"/>
                <a:gd name="T186" fmla="*/ 618 h 6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46" h="618">
                  <a:moveTo>
                    <a:pt x="179" y="448"/>
                  </a:moveTo>
                  <a:lnTo>
                    <a:pt x="190" y="440"/>
                  </a:lnTo>
                  <a:lnTo>
                    <a:pt x="201" y="430"/>
                  </a:lnTo>
                  <a:lnTo>
                    <a:pt x="216" y="420"/>
                  </a:lnTo>
                  <a:lnTo>
                    <a:pt x="230" y="410"/>
                  </a:lnTo>
                  <a:lnTo>
                    <a:pt x="245" y="401"/>
                  </a:lnTo>
                  <a:lnTo>
                    <a:pt x="258" y="396"/>
                  </a:lnTo>
                  <a:lnTo>
                    <a:pt x="271" y="393"/>
                  </a:lnTo>
                  <a:lnTo>
                    <a:pt x="280" y="396"/>
                  </a:lnTo>
                  <a:lnTo>
                    <a:pt x="290" y="401"/>
                  </a:lnTo>
                  <a:lnTo>
                    <a:pt x="304" y="409"/>
                  </a:lnTo>
                  <a:lnTo>
                    <a:pt x="319" y="416"/>
                  </a:lnTo>
                  <a:lnTo>
                    <a:pt x="337" y="423"/>
                  </a:lnTo>
                  <a:lnTo>
                    <a:pt x="353" y="429"/>
                  </a:lnTo>
                  <a:lnTo>
                    <a:pt x="369" y="435"/>
                  </a:lnTo>
                  <a:lnTo>
                    <a:pt x="382" y="439"/>
                  </a:lnTo>
                  <a:lnTo>
                    <a:pt x="393" y="442"/>
                  </a:lnTo>
                  <a:lnTo>
                    <a:pt x="399" y="450"/>
                  </a:lnTo>
                  <a:lnTo>
                    <a:pt x="408" y="465"/>
                  </a:lnTo>
                  <a:lnTo>
                    <a:pt x="415" y="482"/>
                  </a:lnTo>
                  <a:lnTo>
                    <a:pt x="424" y="501"/>
                  </a:lnTo>
                  <a:lnTo>
                    <a:pt x="433" y="520"/>
                  </a:lnTo>
                  <a:lnTo>
                    <a:pt x="438" y="536"/>
                  </a:lnTo>
                  <a:lnTo>
                    <a:pt x="444" y="550"/>
                  </a:lnTo>
                  <a:lnTo>
                    <a:pt x="447" y="559"/>
                  </a:lnTo>
                  <a:lnTo>
                    <a:pt x="428" y="562"/>
                  </a:lnTo>
                  <a:lnTo>
                    <a:pt x="408" y="565"/>
                  </a:lnTo>
                  <a:lnTo>
                    <a:pt x="387" y="563"/>
                  </a:lnTo>
                  <a:lnTo>
                    <a:pt x="366" y="562"/>
                  </a:lnTo>
                  <a:lnTo>
                    <a:pt x="345" y="559"/>
                  </a:lnTo>
                  <a:lnTo>
                    <a:pt x="323" y="554"/>
                  </a:lnTo>
                  <a:lnTo>
                    <a:pt x="303" y="549"/>
                  </a:lnTo>
                  <a:lnTo>
                    <a:pt x="281" y="541"/>
                  </a:lnTo>
                  <a:lnTo>
                    <a:pt x="262" y="534"/>
                  </a:lnTo>
                  <a:lnTo>
                    <a:pt x="243" y="526"/>
                  </a:lnTo>
                  <a:lnTo>
                    <a:pt x="226" y="517"/>
                  </a:lnTo>
                  <a:lnTo>
                    <a:pt x="208" y="508"/>
                  </a:lnTo>
                  <a:lnTo>
                    <a:pt x="194" y="500"/>
                  </a:lnTo>
                  <a:lnTo>
                    <a:pt x="182" y="491"/>
                  </a:lnTo>
                  <a:lnTo>
                    <a:pt x="172" y="482"/>
                  </a:lnTo>
                  <a:lnTo>
                    <a:pt x="163" y="475"/>
                  </a:lnTo>
                  <a:lnTo>
                    <a:pt x="166" y="468"/>
                  </a:lnTo>
                  <a:lnTo>
                    <a:pt x="168" y="461"/>
                  </a:lnTo>
                  <a:lnTo>
                    <a:pt x="172" y="455"/>
                  </a:lnTo>
                  <a:lnTo>
                    <a:pt x="179" y="448"/>
                  </a:lnTo>
                  <a:lnTo>
                    <a:pt x="111" y="401"/>
                  </a:lnTo>
                  <a:lnTo>
                    <a:pt x="98" y="413"/>
                  </a:lnTo>
                  <a:lnTo>
                    <a:pt x="88" y="410"/>
                  </a:lnTo>
                  <a:lnTo>
                    <a:pt x="79" y="398"/>
                  </a:lnTo>
                  <a:lnTo>
                    <a:pt x="72" y="383"/>
                  </a:lnTo>
                  <a:lnTo>
                    <a:pt x="66" y="375"/>
                  </a:lnTo>
                  <a:lnTo>
                    <a:pt x="59" y="372"/>
                  </a:lnTo>
                  <a:lnTo>
                    <a:pt x="51" y="374"/>
                  </a:lnTo>
                  <a:lnTo>
                    <a:pt x="44" y="377"/>
                  </a:lnTo>
                  <a:lnTo>
                    <a:pt x="37" y="383"/>
                  </a:lnTo>
                  <a:lnTo>
                    <a:pt x="32" y="391"/>
                  </a:lnTo>
                  <a:lnTo>
                    <a:pt x="30" y="401"/>
                  </a:lnTo>
                  <a:lnTo>
                    <a:pt x="31" y="413"/>
                  </a:lnTo>
                  <a:lnTo>
                    <a:pt x="47" y="453"/>
                  </a:lnTo>
                  <a:lnTo>
                    <a:pt x="72" y="489"/>
                  </a:lnTo>
                  <a:lnTo>
                    <a:pt x="102" y="521"/>
                  </a:lnTo>
                  <a:lnTo>
                    <a:pt x="137" y="547"/>
                  </a:lnTo>
                  <a:lnTo>
                    <a:pt x="179" y="569"/>
                  </a:lnTo>
                  <a:lnTo>
                    <a:pt x="223" y="586"/>
                  </a:lnTo>
                  <a:lnTo>
                    <a:pt x="270" y="601"/>
                  </a:lnTo>
                  <a:lnTo>
                    <a:pt x="319" y="609"/>
                  </a:lnTo>
                  <a:lnTo>
                    <a:pt x="369" y="617"/>
                  </a:lnTo>
                  <a:lnTo>
                    <a:pt x="417" y="618"/>
                  </a:lnTo>
                  <a:lnTo>
                    <a:pt x="463" y="617"/>
                  </a:lnTo>
                  <a:lnTo>
                    <a:pt x="508" y="612"/>
                  </a:lnTo>
                  <a:lnTo>
                    <a:pt x="549" y="605"/>
                  </a:lnTo>
                  <a:lnTo>
                    <a:pt x="585" y="593"/>
                  </a:lnTo>
                  <a:lnTo>
                    <a:pt x="616" y="580"/>
                  </a:lnTo>
                  <a:lnTo>
                    <a:pt x="641" y="565"/>
                  </a:lnTo>
                  <a:lnTo>
                    <a:pt x="646" y="553"/>
                  </a:lnTo>
                  <a:lnTo>
                    <a:pt x="642" y="540"/>
                  </a:lnTo>
                  <a:lnTo>
                    <a:pt x="630" y="530"/>
                  </a:lnTo>
                  <a:lnTo>
                    <a:pt x="617" y="526"/>
                  </a:lnTo>
                  <a:lnTo>
                    <a:pt x="611" y="526"/>
                  </a:lnTo>
                  <a:lnTo>
                    <a:pt x="603" y="526"/>
                  </a:lnTo>
                  <a:lnTo>
                    <a:pt x="594" y="527"/>
                  </a:lnTo>
                  <a:lnTo>
                    <a:pt x="584" y="530"/>
                  </a:lnTo>
                  <a:lnTo>
                    <a:pt x="572" y="534"/>
                  </a:lnTo>
                  <a:lnTo>
                    <a:pt x="559" y="539"/>
                  </a:lnTo>
                  <a:lnTo>
                    <a:pt x="543" y="544"/>
                  </a:lnTo>
                  <a:lnTo>
                    <a:pt x="524" y="550"/>
                  </a:lnTo>
                  <a:lnTo>
                    <a:pt x="523" y="534"/>
                  </a:lnTo>
                  <a:lnTo>
                    <a:pt x="521" y="513"/>
                  </a:lnTo>
                  <a:lnTo>
                    <a:pt x="520" y="491"/>
                  </a:lnTo>
                  <a:lnTo>
                    <a:pt x="521" y="472"/>
                  </a:lnTo>
                  <a:lnTo>
                    <a:pt x="524" y="459"/>
                  </a:lnTo>
                  <a:lnTo>
                    <a:pt x="529" y="453"/>
                  </a:lnTo>
                  <a:lnTo>
                    <a:pt x="536" y="455"/>
                  </a:lnTo>
                  <a:lnTo>
                    <a:pt x="546" y="466"/>
                  </a:lnTo>
                  <a:lnTo>
                    <a:pt x="563" y="484"/>
                  </a:lnTo>
                  <a:lnTo>
                    <a:pt x="579" y="494"/>
                  </a:lnTo>
                  <a:lnTo>
                    <a:pt x="594" y="498"/>
                  </a:lnTo>
                  <a:lnTo>
                    <a:pt x="606" y="497"/>
                  </a:lnTo>
                  <a:lnTo>
                    <a:pt x="616" y="492"/>
                  </a:lnTo>
                  <a:lnTo>
                    <a:pt x="623" y="485"/>
                  </a:lnTo>
                  <a:lnTo>
                    <a:pt x="627" y="475"/>
                  </a:lnTo>
                  <a:lnTo>
                    <a:pt x="629" y="463"/>
                  </a:lnTo>
                  <a:lnTo>
                    <a:pt x="626" y="436"/>
                  </a:lnTo>
                  <a:lnTo>
                    <a:pt x="619" y="409"/>
                  </a:lnTo>
                  <a:lnTo>
                    <a:pt x="611" y="381"/>
                  </a:lnTo>
                  <a:lnTo>
                    <a:pt x="600" y="355"/>
                  </a:lnTo>
                  <a:lnTo>
                    <a:pt x="588" y="332"/>
                  </a:lnTo>
                  <a:lnTo>
                    <a:pt x="574" y="312"/>
                  </a:lnTo>
                  <a:lnTo>
                    <a:pt x="561" y="295"/>
                  </a:lnTo>
                  <a:lnTo>
                    <a:pt x="546" y="284"/>
                  </a:lnTo>
                  <a:lnTo>
                    <a:pt x="537" y="280"/>
                  </a:lnTo>
                  <a:lnTo>
                    <a:pt x="527" y="276"/>
                  </a:lnTo>
                  <a:lnTo>
                    <a:pt x="513" y="270"/>
                  </a:lnTo>
                  <a:lnTo>
                    <a:pt x="497" y="264"/>
                  </a:lnTo>
                  <a:lnTo>
                    <a:pt x="478" y="257"/>
                  </a:lnTo>
                  <a:lnTo>
                    <a:pt x="459" y="251"/>
                  </a:lnTo>
                  <a:lnTo>
                    <a:pt x="437" y="244"/>
                  </a:lnTo>
                  <a:lnTo>
                    <a:pt x="417" y="237"/>
                  </a:lnTo>
                  <a:lnTo>
                    <a:pt x="395" y="231"/>
                  </a:lnTo>
                  <a:lnTo>
                    <a:pt x="373" y="224"/>
                  </a:lnTo>
                  <a:lnTo>
                    <a:pt x="353" y="218"/>
                  </a:lnTo>
                  <a:lnTo>
                    <a:pt x="332" y="212"/>
                  </a:lnTo>
                  <a:lnTo>
                    <a:pt x="313" y="208"/>
                  </a:lnTo>
                  <a:lnTo>
                    <a:pt x="296" y="205"/>
                  </a:lnTo>
                  <a:lnTo>
                    <a:pt x="281" y="202"/>
                  </a:lnTo>
                  <a:lnTo>
                    <a:pt x="270" y="201"/>
                  </a:lnTo>
                  <a:lnTo>
                    <a:pt x="264" y="152"/>
                  </a:lnTo>
                  <a:lnTo>
                    <a:pt x="251" y="114"/>
                  </a:lnTo>
                  <a:lnTo>
                    <a:pt x="232" y="85"/>
                  </a:lnTo>
                  <a:lnTo>
                    <a:pt x="211" y="65"/>
                  </a:lnTo>
                  <a:lnTo>
                    <a:pt x="191" y="50"/>
                  </a:lnTo>
                  <a:lnTo>
                    <a:pt x="172" y="42"/>
                  </a:lnTo>
                  <a:lnTo>
                    <a:pt x="156" y="37"/>
                  </a:lnTo>
                  <a:lnTo>
                    <a:pt x="147" y="35"/>
                  </a:lnTo>
                  <a:lnTo>
                    <a:pt x="139" y="30"/>
                  </a:lnTo>
                  <a:lnTo>
                    <a:pt x="131" y="23"/>
                  </a:lnTo>
                  <a:lnTo>
                    <a:pt x="124" y="14"/>
                  </a:lnTo>
                  <a:lnTo>
                    <a:pt x="115" y="7"/>
                  </a:lnTo>
                  <a:lnTo>
                    <a:pt x="107" y="1"/>
                  </a:lnTo>
                  <a:lnTo>
                    <a:pt x="99" y="0"/>
                  </a:lnTo>
                  <a:lnTo>
                    <a:pt x="92" y="3"/>
                  </a:lnTo>
                  <a:lnTo>
                    <a:pt x="88" y="10"/>
                  </a:lnTo>
                  <a:lnTo>
                    <a:pt x="83" y="22"/>
                  </a:lnTo>
                  <a:lnTo>
                    <a:pt x="79" y="37"/>
                  </a:lnTo>
                  <a:lnTo>
                    <a:pt x="76" y="59"/>
                  </a:lnTo>
                  <a:lnTo>
                    <a:pt x="76" y="84"/>
                  </a:lnTo>
                  <a:lnTo>
                    <a:pt x="54" y="105"/>
                  </a:lnTo>
                  <a:lnTo>
                    <a:pt x="35" y="127"/>
                  </a:lnTo>
                  <a:lnTo>
                    <a:pt x="21" y="150"/>
                  </a:lnTo>
                  <a:lnTo>
                    <a:pt x="9" y="170"/>
                  </a:lnTo>
                  <a:lnTo>
                    <a:pt x="3" y="191"/>
                  </a:lnTo>
                  <a:lnTo>
                    <a:pt x="0" y="208"/>
                  </a:lnTo>
                  <a:lnTo>
                    <a:pt x="3" y="222"/>
                  </a:lnTo>
                  <a:lnTo>
                    <a:pt x="12" y="232"/>
                  </a:lnTo>
                  <a:lnTo>
                    <a:pt x="19" y="237"/>
                  </a:lnTo>
                  <a:lnTo>
                    <a:pt x="28" y="240"/>
                  </a:lnTo>
                  <a:lnTo>
                    <a:pt x="37" y="241"/>
                  </a:lnTo>
                  <a:lnTo>
                    <a:pt x="46" y="243"/>
                  </a:lnTo>
                  <a:lnTo>
                    <a:pt x="56" y="243"/>
                  </a:lnTo>
                  <a:lnTo>
                    <a:pt x="64" y="241"/>
                  </a:lnTo>
                  <a:lnTo>
                    <a:pt x="73" y="240"/>
                  </a:lnTo>
                  <a:lnTo>
                    <a:pt x="82" y="235"/>
                  </a:lnTo>
                  <a:lnTo>
                    <a:pt x="89" y="231"/>
                  </a:lnTo>
                  <a:lnTo>
                    <a:pt x="99" y="227"/>
                  </a:lnTo>
                  <a:lnTo>
                    <a:pt x="108" y="222"/>
                  </a:lnTo>
                  <a:lnTo>
                    <a:pt x="118" y="219"/>
                  </a:lnTo>
                  <a:lnTo>
                    <a:pt x="127" y="217"/>
                  </a:lnTo>
                  <a:lnTo>
                    <a:pt x="134" y="215"/>
                  </a:lnTo>
                  <a:lnTo>
                    <a:pt x="140" y="215"/>
                  </a:lnTo>
                  <a:lnTo>
                    <a:pt x="144" y="217"/>
                  </a:lnTo>
                  <a:lnTo>
                    <a:pt x="153" y="235"/>
                  </a:lnTo>
                  <a:lnTo>
                    <a:pt x="160" y="264"/>
                  </a:lnTo>
                  <a:lnTo>
                    <a:pt x="166" y="293"/>
                  </a:lnTo>
                  <a:lnTo>
                    <a:pt x="168" y="313"/>
                  </a:lnTo>
                  <a:lnTo>
                    <a:pt x="166" y="322"/>
                  </a:lnTo>
                  <a:lnTo>
                    <a:pt x="162" y="331"/>
                  </a:lnTo>
                  <a:lnTo>
                    <a:pt x="156" y="342"/>
                  </a:lnTo>
                  <a:lnTo>
                    <a:pt x="147" y="355"/>
                  </a:lnTo>
                  <a:lnTo>
                    <a:pt x="139" y="367"/>
                  </a:lnTo>
                  <a:lnTo>
                    <a:pt x="128" y="380"/>
                  </a:lnTo>
                  <a:lnTo>
                    <a:pt x="120" y="391"/>
                  </a:lnTo>
                  <a:lnTo>
                    <a:pt x="111" y="401"/>
                  </a:lnTo>
                  <a:lnTo>
                    <a:pt x="179" y="448"/>
                  </a:lnTo>
                  <a:close/>
                </a:path>
              </a:pathLst>
            </a:custGeom>
            <a:solidFill>
              <a:srgbClr val="66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43" name="Freeform 65"/>
            <p:cNvSpPr>
              <a:spLocks/>
            </p:cNvSpPr>
            <p:nvPr/>
          </p:nvSpPr>
          <p:spPr bwMode="auto">
            <a:xfrm>
              <a:off x="29" y="20"/>
              <a:ext cx="626" cy="594"/>
            </a:xfrm>
            <a:custGeom>
              <a:avLst/>
              <a:gdLst>
                <a:gd name="T0" fmla="*/ 167 w 626"/>
                <a:gd name="T1" fmla="*/ 420 h 594"/>
                <a:gd name="T2" fmla="*/ 214 w 626"/>
                <a:gd name="T3" fmla="*/ 383 h 594"/>
                <a:gd name="T4" fmla="*/ 240 w 626"/>
                <a:gd name="T5" fmla="*/ 361 h 594"/>
                <a:gd name="T6" fmla="*/ 266 w 626"/>
                <a:gd name="T7" fmla="*/ 361 h 594"/>
                <a:gd name="T8" fmla="*/ 304 w 626"/>
                <a:gd name="T9" fmla="*/ 383 h 594"/>
                <a:gd name="T10" fmla="*/ 370 w 626"/>
                <a:gd name="T11" fmla="*/ 405 h 594"/>
                <a:gd name="T12" fmla="*/ 410 w 626"/>
                <a:gd name="T13" fmla="*/ 428 h 594"/>
                <a:gd name="T14" fmla="*/ 441 w 626"/>
                <a:gd name="T15" fmla="*/ 520 h 594"/>
                <a:gd name="T16" fmla="*/ 434 w 626"/>
                <a:gd name="T17" fmla="*/ 552 h 594"/>
                <a:gd name="T18" fmla="*/ 352 w 626"/>
                <a:gd name="T19" fmla="*/ 556 h 594"/>
                <a:gd name="T20" fmla="*/ 259 w 626"/>
                <a:gd name="T21" fmla="*/ 535 h 594"/>
                <a:gd name="T22" fmla="*/ 183 w 626"/>
                <a:gd name="T23" fmla="*/ 500 h 594"/>
                <a:gd name="T24" fmla="*/ 140 w 626"/>
                <a:gd name="T25" fmla="*/ 470 h 594"/>
                <a:gd name="T26" fmla="*/ 137 w 626"/>
                <a:gd name="T27" fmla="*/ 446 h 594"/>
                <a:gd name="T28" fmla="*/ 89 w 626"/>
                <a:gd name="T29" fmla="*/ 412 h 594"/>
                <a:gd name="T30" fmla="*/ 39 w 626"/>
                <a:gd name="T31" fmla="*/ 377 h 594"/>
                <a:gd name="T32" fmla="*/ 41 w 626"/>
                <a:gd name="T33" fmla="*/ 431 h 594"/>
                <a:gd name="T34" fmla="*/ 84 w 626"/>
                <a:gd name="T35" fmla="*/ 485 h 594"/>
                <a:gd name="T36" fmla="*/ 163 w 626"/>
                <a:gd name="T37" fmla="*/ 540 h 594"/>
                <a:gd name="T38" fmla="*/ 272 w 626"/>
                <a:gd name="T39" fmla="*/ 582 h 594"/>
                <a:gd name="T40" fmla="*/ 364 w 626"/>
                <a:gd name="T41" fmla="*/ 594 h 594"/>
                <a:gd name="T42" fmla="*/ 435 w 626"/>
                <a:gd name="T43" fmla="*/ 592 h 594"/>
                <a:gd name="T44" fmla="*/ 518 w 626"/>
                <a:gd name="T45" fmla="*/ 581 h 594"/>
                <a:gd name="T46" fmla="*/ 594 w 626"/>
                <a:gd name="T47" fmla="*/ 556 h 594"/>
                <a:gd name="T48" fmla="*/ 623 w 626"/>
                <a:gd name="T49" fmla="*/ 527 h 594"/>
                <a:gd name="T50" fmla="*/ 589 w 626"/>
                <a:gd name="T51" fmla="*/ 516 h 594"/>
                <a:gd name="T52" fmla="*/ 540 w 626"/>
                <a:gd name="T53" fmla="*/ 535 h 594"/>
                <a:gd name="T54" fmla="*/ 496 w 626"/>
                <a:gd name="T55" fmla="*/ 535 h 594"/>
                <a:gd name="T56" fmla="*/ 492 w 626"/>
                <a:gd name="T57" fmla="*/ 472 h 594"/>
                <a:gd name="T58" fmla="*/ 511 w 626"/>
                <a:gd name="T59" fmla="*/ 397 h 594"/>
                <a:gd name="T60" fmla="*/ 521 w 626"/>
                <a:gd name="T61" fmla="*/ 318 h 594"/>
                <a:gd name="T62" fmla="*/ 521 w 626"/>
                <a:gd name="T63" fmla="*/ 273 h 594"/>
                <a:gd name="T64" fmla="*/ 487 w 626"/>
                <a:gd name="T65" fmla="*/ 263 h 594"/>
                <a:gd name="T66" fmla="*/ 425 w 626"/>
                <a:gd name="T67" fmla="*/ 247 h 594"/>
                <a:gd name="T68" fmla="*/ 301 w 626"/>
                <a:gd name="T69" fmla="*/ 211 h 594"/>
                <a:gd name="T70" fmla="*/ 240 w 626"/>
                <a:gd name="T71" fmla="*/ 191 h 594"/>
                <a:gd name="T72" fmla="*/ 223 w 626"/>
                <a:gd name="T73" fmla="*/ 120 h 594"/>
                <a:gd name="T74" fmla="*/ 172 w 626"/>
                <a:gd name="T75" fmla="*/ 51 h 594"/>
                <a:gd name="T76" fmla="*/ 111 w 626"/>
                <a:gd name="T77" fmla="*/ 26 h 594"/>
                <a:gd name="T78" fmla="*/ 92 w 626"/>
                <a:gd name="T79" fmla="*/ 0 h 594"/>
                <a:gd name="T80" fmla="*/ 82 w 626"/>
                <a:gd name="T81" fmla="*/ 31 h 594"/>
                <a:gd name="T82" fmla="*/ 60 w 626"/>
                <a:gd name="T83" fmla="*/ 78 h 594"/>
                <a:gd name="T84" fmla="*/ 19 w 626"/>
                <a:gd name="T85" fmla="*/ 137 h 594"/>
                <a:gd name="T86" fmla="*/ 0 w 626"/>
                <a:gd name="T87" fmla="*/ 192 h 594"/>
                <a:gd name="T88" fmla="*/ 22 w 626"/>
                <a:gd name="T89" fmla="*/ 213 h 594"/>
                <a:gd name="T90" fmla="*/ 50 w 626"/>
                <a:gd name="T91" fmla="*/ 211 h 594"/>
                <a:gd name="T92" fmla="*/ 89 w 626"/>
                <a:gd name="T93" fmla="*/ 194 h 594"/>
                <a:gd name="T94" fmla="*/ 118 w 626"/>
                <a:gd name="T95" fmla="*/ 179 h 594"/>
                <a:gd name="T96" fmla="*/ 147 w 626"/>
                <a:gd name="T97" fmla="*/ 191 h 594"/>
                <a:gd name="T98" fmla="*/ 167 w 626"/>
                <a:gd name="T99" fmla="*/ 257 h 594"/>
                <a:gd name="T100" fmla="*/ 159 w 626"/>
                <a:gd name="T101" fmla="*/ 332 h 594"/>
                <a:gd name="T102" fmla="*/ 122 w 626"/>
                <a:gd name="T103" fmla="*/ 389 h 5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26"/>
                <a:gd name="T157" fmla="*/ 0 h 594"/>
                <a:gd name="T158" fmla="*/ 626 w 626"/>
                <a:gd name="T159" fmla="*/ 594 h 59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26" h="594">
                  <a:moveTo>
                    <a:pt x="141" y="441"/>
                  </a:moveTo>
                  <a:lnTo>
                    <a:pt x="147" y="436"/>
                  </a:lnTo>
                  <a:lnTo>
                    <a:pt x="157" y="429"/>
                  </a:lnTo>
                  <a:lnTo>
                    <a:pt x="167" y="420"/>
                  </a:lnTo>
                  <a:lnTo>
                    <a:pt x="179" y="410"/>
                  </a:lnTo>
                  <a:lnTo>
                    <a:pt x="192" y="400"/>
                  </a:lnTo>
                  <a:lnTo>
                    <a:pt x="204" y="390"/>
                  </a:lnTo>
                  <a:lnTo>
                    <a:pt x="214" y="383"/>
                  </a:lnTo>
                  <a:lnTo>
                    <a:pt x="221" y="376"/>
                  </a:lnTo>
                  <a:lnTo>
                    <a:pt x="227" y="370"/>
                  </a:lnTo>
                  <a:lnTo>
                    <a:pt x="234" y="366"/>
                  </a:lnTo>
                  <a:lnTo>
                    <a:pt x="240" y="361"/>
                  </a:lnTo>
                  <a:lnTo>
                    <a:pt x="247" y="360"/>
                  </a:lnTo>
                  <a:lnTo>
                    <a:pt x="253" y="358"/>
                  </a:lnTo>
                  <a:lnTo>
                    <a:pt x="259" y="358"/>
                  </a:lnTo>
                  <a:lnTo>
                    <a:pt x="266" y="361"/>
                  </a:lnTo>
                  <a:lnTo>
                    <a:pt x="272" y="366"/>
                  </a:lnTo>
                  <a:lnTo>
                    <a:pt x="279" y="371"/>
                  </a:lnTo>
                  <a:lnTo>
                    <a:pt x="291" y="377"/>
                  </a:lnTo>
                  <a:lnTo>
                    <a:pt x="304" y="383"/>
                  </a:lnTo>
                  <a:lnTo>
                    <a:pt x="320" y="390"/>
                  </a:lnTo>
                  <a:lnTo>
                    <a:pt x="336" y="396"/>
                  </a:lnTo>
                  <a:lnTo>
                    <a:pt x="354" y="400"/>
                  </a:lnTo>
                  <a:lnTo>
                    <a:pt x="370" y="405"/>
                  </a:lnTo>
                  <a:lnTo>
                    <a:pt x="383" y="407"/>
                  </a:lnTo>
                  <a:lnTo>
                    <a:pt x="397" y="410"/>
                  </a:lnTo>
                  <a:lnTo>
                    <a:pt x="406" y="416"/>
                  </a:lnTo>
                  <a:lnTo>
                    <a:pt x="410" y="428"/>
                  </a:lnTo>
                  <a:lnTo>
                    <a:pt x="415" y="442"/>
                  </a:lnTo>
                  <a:lnTo>
                    <a:pt x="423" y="470"/>
                  </a:lnTo>
                  <a:lnTo>
                    <a:pt x="434" y="497"/>
                  </a:lnTo>
                  <a:lnTo>
                    <a:pt x="441" y="520"/>
                  </a:lnTo>
                  <a:lnTo>
                    <a:pt x="447" y="536"/>
                  </a:lnTo>
                  <a:lnTo>
                    <a:pt x="448" y="543"/>
                  </a:lnTo>
                  <a:lnTo>
                    <a:pt x="444" y="549"/>
                  </a:lnTo>
                  <a:lnTo>
                    <a:pt x="434" y="552"/>
                  </a:lnTo>
                  <a:lnTo>
                    <a:pt x="419" y="555"/>
                  </a:lnTo>
                  <a:lnTo>
                    <a:pt x="397" y="558"/>
                  </a:lnTo>
                  <a:lnTo>
                    <a:pt x="374" y="558"/>
                  </a:lnTo>
                  <a:lnTo>
                    <a:pt x="352" y="556"/>
                  </a:lnTo>
                  <a:lnTo>
                    <a:pt x="327" y="553"/>
                  </a:lnTo>
                  <a:lnTo>
                    <a:pt x="304" y="548"/>
                  </a:lnTo>
                  <a:lnTo>
                    <a:pt x="282" y="542"/>
                  </a:lnTo>
                  <a:lnTo>
                    <a:pt x="259" y="535"/>
                  </a:lnTo>
                  <a:lnTo>
                    <a:pt x="239" y="526"/>
                  </a:lnTo>
                  <a:lnTo>
                    <a:pt x="218" y="519"/>
                  </a:lnTo>
                  <a:lnTo>
                    <a:pt x="199" y="509"/>
                  </a:lnTo>
                  <a:lnTo>
                    <a:pt x="183" y="500"/>
                  </a:lnTo>
                  <a:lnTo>
                    <a:pt x="167" y="491"/>
                  </a:lnTo>
                  <a:lnTo>
                    <a:pt x="156" y="483"/>
                  </a:lnTo>
                  <a:lnTo>
                    <a:pt x="147" y="475"/>
                  </a:lnTo>
                  <a:lnTo>
                    <a:pt x="140" y="470"/>
                  </a:lnTo>
                  <a:lnTo>
                    <a:pt x="137" y="464"/>
                  </a:lnTo>
                  <a:lnTo>
                    <a:pt x="137" y="459"/>
                  </a:lnTo>
                  <a:lnTo>
                    <a:pt x="135" y="452"/>
                  </a:lnTo>
                  <a:lnTo>
                    <a:pt x="137" y="446"/>
                  </a:lnTo>
                  <a:lnTo>
                    <a:pt x="141" y="441"/>
                  </a:lnTo>
                  <a:lnTo>
                    <a:pt x="105" y="409"/>
                  </a:lnTo>
                  <a:lnTo>
                    <a:pt x="98" y="412"/>
                  </a:lnTo>
                  <a:lnTo>
                    <a:pt x="89" y="412"/>
                  </a:lnTo>
                  <a:lnTo>
                    <a:pt x="79" y="406"/>
                  </a:lnTo>
                  <a:lnTo>
                    <a:pt x="66" y="392"/>
                  </a:lnTo>
                  <a:lnTo>
                    <a:pt x="50" y="376"/>
                  </a:lnTo>
                  <a:lnTo>
                    <a:pt x="39" y="377"/>
                  </a:lnTo>
                  <a:lnTo>
                    <a:pt x="34" y="389"/>
                  </a:lnTo>
                  <a:lnTo>
                    <a:pt x="34" y="407"/>
                  </a:lnTo>
                  <a:lnTo>
                    <a:pt x="36" y="418"/>
                  </a:lnTo>
                  <a:lnTo>
                    <a:pt x="41" y="431"/>
                  </a:lnTo>
                  <a:lnTo>
                    <a:pt x="50" y="444"/>
                  </a:lnTo>
                  <a:lnTo>
                    <a:pt x="58" y="457"/>
                  </a:lnTo>
                  <a:lnTo>
                    <a:pt x="71" y="471"/>
                  </a:lnTo>
                  <a:lnTo>
                    <a:pt x="84" y="485"/>
                  </a:lnTo>
                  <a:lnTo>
                    <a:pt x="100" y="500"/>
                  </a:lnTo>
                  <a:lnTo>
                    <a:pt x="119" y="514"/>
                  </a:lnTo>
                  <a:lnTo>
                    <a:pt x="140" y="527"/>
                  </a:lnTo>
                  <a:lnTo>
                    <a:pt x="163" y="540"/>
                  </a:lnTo>
                  <a:lnTo>
                    <a:pt x="186" y="553"/>
                  </a:lnTo>
                  <a:lnTo>
                    <a:pt x="214" y="565"/>
                  </a:lnTo>
                  <a:lnTo>
                    <a:pt x="242" y="574"/>
                  </a:lnTo>
                  <a:lnTo>
                    <a:pt x="272" y="582"/>
                  </a:lnTo>
                  <a:lnTo>
                    <a:pt x="304" y="588"/>
                  </a:lnTo>
                  <a:lnTo>
                    <a:pt x="338" y="592"/>
                  </a:lnTo>
                  <a:lnTo>
                    <a:pt x="349" y="594"/>
                  </a:lnTo>
                  <a:lnTo>
                    <a:pt x="364" y="594"/>
                  </a:lnTo>
                  <a:lnTo>
                    <a:pt x="380" y="594"/>
                  </a:lnTo>
                  <a:lnTo>
                    <a:pt x="397" y="594"/>
                  </a:lnTo>
                  <a:lnTo>
                    <a:pt x="415" y="594"/>
                  </a:lnTo>
                  <a:lnTo>
                    <a:pt x="435" y="592"/>
                  </a:lnTo>
                  <a:lnTo>
                    <a:pt x="455" y="591"/>
                  </a:lnTo>
                  <a:lnTo>
                    <a:pt x="476" y="588"/>
                  </a:lnTo>
                  <a:lnTo>
                    <a:pt x="498" y="585"/>
                  </a:lnTo>
                  <a:lnTo>
                    <a:pt x="518" y="581"/>
                  </a:lnTo>
                  <a:lnTo>
                    <a:pt x="538" y="576"/>
                  </a:lnTo>
                  <a:lnTo>
                    <a:pt x="557" y="571"/>
                  </a:lnTo>
                  <a:lnTo>
                    <a:pt x="576" y="563"/>
                  </a:lnTo>
                  <a:lnTo>
                    <a:pt x="594" y="556"/>
                  </a:lnTo>
                  <a:lnTo>
                    <a:pt x="610" y="549"/>
                  </a:lnTo>
                  <a:lnTo>
                    <a:pt x="623" y="539"/>
                  </a:lnTo>
                  <a:lnTo>
                    <a:pt x="626" y="533"/>
                  </a:lnTo>
                  <a:lnTo>
                    <a:pt x="623" y="527"/>
                  </a:lnTo>
                  <a:lnTo>
                    <a:pt x="614" y="522"/>
                  </a:lnTo>
                  <a:lnTo>
                    <a:pt x="604" y="516"/>
                  </a:lnTo>
                  <a:lnTo>
                    <a:pt x="598" y="514"/>
                  </a:lnTo>
                  <a:lnTo>
                    <a:pt x="589" y="516"/>
                  </a:lnTo>
                  <a:lnTo>
                    <a:pt x="578" y="520"/>
                  </a:lnTo>
                  <a:lnTo>
                    <a:pt x="566" y="524"/>
                  </a:lnTo>
                  <a:lnTo>
                    <a:pt x="553" y="529"/>
                  </a:lnTo>
                  <a:lnTo>
                    <a:pt x="540" y="535"/>
                  </a:lnTo>
                  <a:lnTo>
                    <a:pt x="528" y="539"/>
                  </a:lnTo>
                  <a:lnTo>
                    <a:pt x="517" y="543"/>
                  </a:lnTo>
                  <a:lnTo>
                    <a:pt x="502" y="543"/>
                  </a:lnTo>
                  <a:lnTo>
                    <a:pt x="496" y="535"/>
                  </a:lnTo>
                  <a:lnTo>
                    <a:pt x="495" y="520"/>
                  </a:lnTo>
                  <a:lnTo>
                    <a:pt x="495" y="506"/>
                  </a:lnTo>
                  <a:lnTo>
                    <a:pt x="493" y="488"/>
                  </a:lnTo>
                  <a:lnTo>
                    <a:pt x="492" y="472"/>
                  </a:lnTo>
                  <a:lnTo>
                    <a:pt x="493" y="457"/>
                  </a:lnTo>
                  <a:lnTo>
                    <a:pt x="499" y="439"/>
                  </a:lnTo>
                  <a:lnTo>
                    <a:pt x="506" y="419"/>
                  </a:lnTo>
                  <a:lnTo>
                    <a:pt x="511" y="397"/>
                  </a:lnTo>
                  <a:lnTo>
                    <a:pt x="514" y="376"/>
                  </a:lnTo>
                  <a:lnTo>
                    <a:pt x="515" y="357"/>
                  </a:lnTo>
                  <a:lnTo>
                    <a:pt x="518" y="340"/>
                  </a:lnTo>
                  <a:lnTo>
                    <a:pt x="521" y="318"/>
                  </a:lnTo>
                  <a:lnTo>
                    <a:pt x="525" y="298"/>
                  </a:lnTo>
                  <a:lnTo>
                    <a:pt x="527" y="282"/>
                  </a:lnTo>
                  <a:lnTo>
                    <a:pt x="525" y="278"/>
                  </a:lnTo>
                  <a:lnTo>
                    <a:pt x="521" y="273"/>
                  </a:lnTo>
                  <a:lnTo>
                    <a:pt x="515" y="270"/>
                  </a:lnTo>
                  <a:lnTo>
                    <a:pt x="508" y="267"/>
                  </a:lnTo>
                  <a:lnTo>
                    <a:pt x="498" y="266"/>
                  </a:lnTo>
                  <a:lnTo>
                    <a:pt x="487" y="263"/>
                  </a:lnTo>
                  <a:lnTo>
                    <a:pt x="477" y="262"/>
                  </a:lnTo>
                  <a:lnTo>
                    <a:pt x="466" y="259"/>
                  </a:lnTo>
                  <a:lnTo>
                    <a:pt x="450" y="254"/>
                  </a:lnTo>
                  <a:lnTo>
                    <a:pt x="425" y="247"/>
                  </a:lnTo>
                  <a:lnTo>
                    <a:pt x="396" y="239"/>
                  </a:lnTo>
                  <a:lnTo>
                    <a:pt x="362" y="228"/>
                  </a:lnTo>
                  <a:lnTo>
                    <a:pt x="330" y="220"/>
                  </a:lnTo>
                  <a:lnTo>
                    <a:pt x="301" y="211"/>
                  </a:lnTo>
                  <a:lnTo>
                    <a:pt x="278" y="204"/>
                  </a:lnTo>
                  <a:lnTo>
                    <a:pt x="263" y="201"/>
                  </a:lnTo>
                  <a:lnTo>
                    <a:pt x="247" y="198"/>
                  </a:lnTo>
                  <a:lnTo>
                    <a:pt x="240" y="191"/>
                  </a:lnTo>
                  <a:lnTo>
                    <a:pt x="237" y="178"/>
                  </a:lnTo>
                  <a:lnTo>
                    <a:pt x="233" y="155"/>
                  </a:lnTo>
                  <a:lnTo>
                    <a:pt x="228" y="139"/>
                  </a:lnTo>
                  <a:lnTo>
                    <a:pt x="223" y="120"/>
                  </a:lnTo>
                  <a:lnTo>
                    <a:pt x="214" y="100"/>
                  </a:lnTo>
                  <a:lnTo>
                    <a:pt x="202" y="81"/>
                  </a:lnTo>
                  <a:lnTo>
                    <a:pt x="188" y="65"/>
                  </a:lnTo>
                  <a:lnTo>
                    <a:pt x="172" y="51"/>
                  </a:lnTo>
                  <a:lnTo>
                    <a:pt x="151" y="41"/>
                  </a:lnTo>
                  <a:lnTo>
                    <a:pt x="130" y="35"/>
                  </a:lnTo>
                  <a:lnTo>
                    <a:pt x="118" y="32"/>
                  </a:lnTo>
                  <a:lnTo>
                    <a:pt x="111" y="26"/>
                  </a:lnTo>
                  <a:lnTo>
                    <a:pt x="105" y="19"/>
                  </a:lnTo>
                  <a:lnTo>
                    <a:pt x="99" y="9"/>
                  </a:lnTo>
                  <a:lnTo>
                    <a:pt x="95" y="2"/>
                  </a:lnTo>
                  <a:lnTo>
                    <a:pt x="92" y="0"/>
                  </a:lnTo>
                  <a:lnTo>
                    <a:pt x="89" y="3"/>
                  </a:lnTo>
                  <a:lnTo>
                    <a:pt x="86" y="9"/>
                  </a:lnTo>
                  <a:lnTo>
                    <a:pt x="83" y="18"/>
                  </a:lnTo>
                  <a:lnTo>
                    <a:pt x="82" y="31"/>
                  </a:lnTo>
                  <a:lnTo>
                    <a:pt x="80" y="44"/>
                  </a:lnTo>
                  <a:lnTo>
                    <a:pt x="80" y="58"/>
                  </a:lnTo>
                  <a:lnTo>
                    <a:pt x="70" y="67"/>
                  </a:lnTo>
                  <a:lnTo>
                    <a:pt x="60" y="78"/>
                  </a:lnTo>
                  <a:lnTo>
                    <a:pt x="50" y="91"/>
                  </a:lnTo>
                  <a:lnTo>
                    <a:pt x="39" y="106"/>
                  </a:lnTo>
                  <a:lnTo>
                    <a:pt x="29" y="122"/>
                  </a:lnTo>
                  <a:lnTo>
                    <a:pt x="19" y="137"/>
                  </a:lnTo>
                  <a:lnTo>
                    <a:pt x="12" y="153"/>
                  </a:lnTo>
                  <a:lnTo>
                    <a:pt x="4" y="169"/>
                  </a:lnTo>
                  <a:lnTo>
                    <a:pt x="0" y="182"/>
                  </a:lnTo>
                  <a:lnTo>
                    <a:pt x="0" y="192"/>
                  </a:lnTo>
                  <a:lnTo>
                    <a:pt x="3" y="200"/>
                  </a:lnTo>
                  <a:lnTo>
                    <a:pt x="7" y="207"/>
                  </a:lnTo>
                  <a:lnTo>
                    <a:pt x="15" y="210"/>
                  </a:lnTo>
                  <a:lnTo>
                    <a:pt x="22" y="213"/>
                  </a:lnTo>
                  <a:lnTo>
                    <a:pt x="28" y="214"/>
                  </a:lnTo>
                  <a:lnTo>
                    <a:pt x="35" y="214"/>
                  </a:lnTo>
                  <a:lnTo>
                    <a:pt x="41" y="213"/>
                  </a:lnTo>
                  <a:lnTo>
                    <a:pt x="50" y="211"/>
                  </a:lnTo>
                  <a:lnTo>
                    <a:pt x="60" y="207"/>
                  </a:lnTo>
                  <a:lnTo>
                    <a:pt x="70" y="202"/>
                  </a:lnTo>
                  <a:lnTo>
                    <a:pt x="80" y="198"/>
                  </a:lnTo>
                  <a:lnTo>
                    <a:pt x="89" y="194"/>
                  </a:lnTo>
                  <a:lnTo>
                    <a:pt x="98" y="188"/>
                  </a:lnTo>
                  <a:lnTo>
                    <a:pt x="105" y="184"/>
                  </a:lnTo>
                  <a:lnTo>
                    <a:pt x="111" y="181"/>
                  </a:lnTo>
                  <a:lnTo>
                    <a:pt x="118" y="179"/>
                  </a:lnTo>
                  <a:lnTo>
                    <a:pt x="125" y="179"/>
                  </a:lnTo>
                  <a:lnTo>
                    <a:pt x="134" y="182"/>
                  </a:lnTo>
                  <a:lnTo>
                    <a:pt x="141" y="187"/>
                  </a:lnTo>
                  <a:lnTo>
                    <a:pt x="147" y="191"/>
                  </a:lnTo>
                  <a:lnTo>
                    <a:pt x="153" y="198"/>
                  </a:lnTo>
                  <a:lnTo>
                    <a:pt x="157" y="204"/>
                  </a:lnTo>
                  <a:lnTo>
                    <a:pt x="163" y="226"/>
                  </a:lnTo>
                  <a:lnTo>
                    <a:pt x="167" y="257"/>
                  </a:lnTo>
                  <a:lnTo>
                    <a:pt x="169" y="289"/>
                  </a:lnTo>
                  <a:lnTo>
                    <a:pt x="167" y="311"/>
                  </a:lnTo>
                  <a:lnTo>
                    <a:pt x="164" y="319"/>
                  </a:lnTo>
                  <a:lnTo>
                    <a:pt x="159" y="332"/>
                  </a:lnTo>
                  <a:lnTo>
                    <a:pt x="151" y="345"/>
                  </a:lnTo>
                  <a:lnTo>
                    <a:pt x="141" y="360"/>
                  </a:lnTo>
                  <a:lnTo>
                    <a:pt x="132" y="374"/>
                  </a:lnTo>
                  <a:lnTo>
                    <a:pt x="122" y="389"/>
                  </a:lnTo>
                  <a:lnTo>
                    <a:pt x="112" y="400"/>
                  </a:lnTo>
                  <a:lnTo>
                    <a:pt x="105" y="409"/>
                  </a:lnTo>
                  <a:lnTo>
                    <a:pt x="141" y="441"/>
                  </a:lnTo>
                  <a:close/>
                </a:path>
              </a:pathLst>
            </a:custGeom>
            <a:solidFill>
              <a:srgbClr val="B256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44" name="Freeform 66"/>
            <p:cNvSpPr>
              <a:spLocks/>
            </p:cNvSpPr>
            <p:nvPr/>
          </p:nvSpPr>
          <p:spPr bwMode="auto">
            <a:xfrm>
              <a:off x="164" y="62"/>
              <a:ext cx="38" cy="23"/>
            </a:xfrm>
            <a:custGeom>
              <a:avLst/>
              <a:gdLst>
                <a:gd name="T0" fmla="*/ 27 w 38"/>
                <a:gd name="T1" fmla="*/ 2 h 23"/>
                <a:gd name="T2" fmla="*/ 31 w 38"/>
                <a:gd name="T3" fmla="*/ 0 h 23"/>
                <a:gd name="T4" fmla="*/ 37 w 38"/>
                <a:gd name="T5" fmla="*/ 3 h 23"/>
                <a:gd name="T6" fmla="*/ 38 w 38"/>
                <a:gd name="T7" fmla="*/ 7 h 23"/>
                <a:gd name="T8" fmla="*/ 34 w 38"/>
                <a:gd name="T9" fmla="*/ 13 h 23"/>
                <a:gd name="T10" fmla="*/ 28 w 38"/>
                <a:gd name="T11" fmla="*/ 16 h 23"/>
                <a:gd name="T12" fmla="*/ 24 w 38"/>
                <a:gd name="T13" fmla="*/ 19 h 23"/>
                <a:gd name="T14" fmla="*/ 21 w 38"/>
                <a:gd name="T15" fmla="*/ 20 h 23"/>
                <a:gd name="T16" fmla="*/ 16 w 38"/>
                <a:gd name="T17" fmla="*/ 22 h 23"/>
                <a:gd name="T18" fmla="*/ 11 w 38"/>
                <a:gd name="T19" fmla="*/ 23 h 23"/>
                <a:gd name="T20" fmla="*/ 5 w 38"/>
                <a:gd name="T21" fmla="*/ 22 h 23"/>
                <a:gd name="T22" fmla="*/ 0 w 38"/>
                <a:gd name="T23" fmla="*/ 20 h 23"/>
                <a:gd name="T24" fmla="*/ 3 w 38"/>
                <a:gd name="T25" fmla="*/ 16 h 23"/>
                <a:gd name="T26" fmla="*/ 11 w 38"/>
                <a:gd name="T27" fmla="*/ 12 h 23"/>
                <a:gd name="T28" fmla="*/ 16 w 38"/>
                <a:gd name="T29" fmla="*/ 7 h 23"/>
                <a:gd name="T30" fmla="*/ 22 w 38"/>
                <a:gd name="T31" fmla="*/ 3 h 23"/>
                <a:gd name="T32" fmla="*/ 27 w 38"/>
                <a:gd name="T33" fmla="*/ 2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23"/>
                <a:gd name="T53" fmla="*/ 38 w 38"/>
                <a:gd name="T54" fmla="*/ 23 h 2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23">
                  <a:moveTo>
                    <a:pt x="27" y="2"/>
                  </a:moveTo>
                  <a:lnTo>
                    <a:pt x="31" y="0"/>
                  </a:lnTo>
                  <a:lnTo>
                    <a:pt x="37" y="3"/>
                  </a:lnTo>
                  <a:lnTo>
                    <a:pt x="38" y="7"/>
                  </a:lnTo>
                  <a:lnTo>
                    <a:pt x="34" y="13"/>
                  </a:lnTo>
                  <a:lnTo>
                    <a:pt x="28" y="16"/>
                  </a:lnTo>
                  <a:lnTo>
                    <a:pt x="24" y="19"/>
                  </a:lnTo>
                  <a:lnTo>
                    <a:pt x="21" y="20"/>
                  </a:lnTo>
                  <a:lnTo>
                    <a:pt x="16" y="22"/>
                  </a:lnTo>
                  <a:lnTo>
                    <a:pt x="11" y="23"/>
                  </a:lnTo>
                  <a:lnTo>
                    <a:pt x="5" y="22"/>
                  </a:lnTo>
                  <a:lnTo>
                    <a:pt x="0" y="20"/>
                  </a:lnTo>
                  <a:lnTo>
                    <a:pt x="3" y="16"/>
                  </a:lnTo>
                  <a:lnTo>
                    <a:pt x="11" y="12"/>
                  </a:lnTo>
                  <a:lnTo>
                    <a:pt x="16" y="7"/>
                  </a:lnTo>
                  <a:lnTo>
                    <a:pt x="22" y="3"/>
                  </a:lnTo>
                  <a:lnTo>
                    <a:pt x="27" y="2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45" name="Freeform 67"/>
            <p:cNvSpPr>
              <a:spLocks/>
            </p:cNvSpPr>
            <p:nvPr/>
          </p:nvSpPr>
          <p:spPr bwMode="auto">
            <a:xfrm>
              <a:off x="204" y="107"/>
              <a:ext cx="45" cy="29"/>
            </a:xfrm>
            <a:custGeom>
              <a:avLst/>
              <a:gdLst>
                <a:gd name="T0" fmla="*/ 30 w 45"/>
                <a:gd name="T1" fmla="*/ 1 h 29"/>
                <a:gd name="T2" fmla="*/ 36 w 45"/>
                <a:gd name="T3" fmla="*/ 0 h 29"/>
                <a:gd name="T4" fmla="*/ 42 w 45"/>
                <a:gd name="T5" fmla="*/ 3 h 29"/>
                <a:gd name="T6" fmla="*/ 45 w 45"/>
                <a:gd name="T7" fmla="*/ 7 h 29"/>
                <a:gd name="T8" fmla="*/ 40 w 45"/>
                <a:gd name="T9" fmla="*/ 13 h 29"/>
                <a:gd name="T10" fmla="*/ 33 w 45"/>
                <a:gd name="T11" fmla="*/ 19 h 29"/>
                <a:gd name="T12" fmla="*/ 27 w 45"/>
                <a:gd name="T13" fmla="*/ 22 h 29"/>
                <a:gd name="T14" fmla="*/ 21 w 45"/>
                <a:gd name="T15" fmla="*/ 24 h 29"/>
                <a:gd name="T16" fmla="*/ 16 w 45"/>
                <a:gd name="T17" fmla="*/ 27 h 29"/>
                <a:gd name="T18" fmla="*/ 10 w 45"/>
                <a:gd name="T19" fmla="*/ 29 h 29"/>
                <a:gd name="T20" fmla="*/ 3 w 45"/>
                <a:gd name="T21" fmla="*/ 27 h 29"/>
                <a:gd name="T22" fmla="*/ 0 w 45"/>
                <a:gd name="T23" fmla="*/ 23 h 29"/>
                <a:gd name="T24" fmla="*/ 3 w 45"/>
                <a:gd name="T25" fmla="*/ 19 h 29"/>
                <a:gd name="T26" fmla="*/ 11 w 45"/>
                <a:gd name="T27" fmla="*/ 14 h 29"/>
                <a:gd name="T28" fmla="*/ 19 w 45"/>
                <a:gd name="T29" fmla="*/ 10 h 29"/>
                <a:gd name="T30" fmla="*/ 24 w 45"/>
                <a:gd name="T31" fmla="*/ 6 h 29"/>
                <a:gd name="T32" fmla="*/ 30 w 45"/>
                <a:gd name="T33" fmla="*/ 1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"/>
                <a:gd name="T52" fmla="*/ 0 h 29"/>
                <a:gd name="T53" fmla="*/ 45 w 45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" h="29">
                  <a:moveTo>
                    <a:pt x="30" y="1"/>
                  </a:moveTo>
                  <a:lnTo>
                    <a:pt x="36" y="0"/>
                  </a:lnTo>
                  <a:lnTo>
                    <a:pt x="42" y="3"/>
                  </a:lnTo>
                  <a:lnTo>
                    <a:pt x="45" y="7"/>
                  </a:lnTo>
                  <a:lnTo>
                    <a:pt x="40" y="13"/>
                  </a:lnTo>
                  <a:lnTo>
                    <a:pt x="33" y="19"/>
                  </a:lnTo>
                  <a:lnTo>
                    <a:pt x="27" y="22"/>
                  </a:lnTo>
                  <a:lnTo>
                    <a:pt x="21" y="24"/>
                  </a:lnTo>
                  <a:lnTo>
                    <a:pt x="16" y="27"/>
                  </a:lnTo>
                  <a:lnTo>
                    <a:pt x="10" y="29"/>
                  </a:lnTo>
                  <a:lnTo>
                    <a:pt x="3" y="27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11" y="14"/>
                  </a:lnTo>
                  <a:lnTo>
                    <a:pt x="19" y="10"/>
                  </a:lnTo>
                  <a:lnTo>
                    <a:pt x="24" y="6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46" name="Freeform 68"/>
            <p:cNvSpPr>
              <a:spLocks/>
            </p:cNvSpPr>
            <p:nvPr/>
          </p:nvSpPr>
          <p:spPr bwMode="auto">
            <a:xfrm>
              <a:off x="218" y="144"/>
              <a:ext cx="45" cy="24"/>
            </a:xfrm>
            <a:custGeom>
              <a:avLst/>
              <a:gdLst>
                <a:gd name="T0" fmla="*/ 6 w 45"/>
                <a:gd name="T1" fmla="*/ 11 h 24"/>
                <a:gd name="T2" fmla="*/ 2 w 45"/>
                <a:gd name="T3" fmla="*/ 16 h 24"/>
                <a:gd name="T4" fmla="*/ 0 w 45"/>
                <a:gd name="T5" fmla="*/ 19 h 24"/>
                <a:gd name="T6" fmla="*/ 3 w 45"/>
                <a:gd name="T7" fmla="*/ 22 h 24"/>
                <a:gd name="T8" fmla="*/ 7 w 45"/>
                <a:gd name="T9" fmla="*/ 24 h 24"/>
                <a:gd name="T10" fmla="*/ 16 w 45"/>
                <a:gd name="T11" fmla="*/ 24 h 24"/>
                <a:gd name="T12" fmla="*/ 26 w 45"/>
                <a:gd name="T13" fmla="*/ 21 h 24"/>
                <a:gd name="T14" fmla="*/ 35 w 45"/>
                <a:gd name="T15" fmla="*/ 18 h 24"/>
                <a:gd name="T16" fmla="*/ 41 w 45"/>
                <a:gd name="T17" fmla="*/ 15 h 24"/>
                <a:gd name="T18" fmla="*/ 44 w 45"/>
                <a:gd name="T19" fmla="*/ 12 h 24"/>
                <a:gd name="T20" fmla="*/ 45 w 45"/>
                <a:gd name="T21" fmla="*/ 8 h 24"/>
                <a:gd name="T22" fmla="*/ 44 w 45"/>
                <a:gd name="T23" fmla="*/ 3 h 24"/>
                <a:gd name="T24" fmla="*/ 39 w 45"/>
                <a:gd name="T25" fmla="*/ 0 h 24"/>
                <a:gd name="T26" fmla="*/ 31 w 45"/>
                <a:gd name="T27" fmla="*/ 2 h 24"/>
                <a:gd name="T28" fmla="*/ 21 w 45"/>
                <a:gd name="T29" fmla="*/ 3 h 24"/>
                <a:gd name="T30" fmla="*/ 12 w 45"/>
                <a:gd name="T31" fmla="*/ 8 h 24"/>
                <a:gd name="T32" fmla="*/ 6 w 45"/>
                <a:gd name="T33" fmla="*/ 11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"/>
                <a:gd name="T52" fmla="*/ 0 h 24"/>
                <a:gd name="T53" fmla="*/ 45 w 45"/>
                <a:gd name="T54" fmla="*/ 24 h 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" h="24">
                  <a:moveTo>
                    <a:pt x="6" y="11"/>
                  </a:moveTo>
                  <a:lnTo>
                    <a:pt x="2" y="16"/>
                  </a:lnTo>
                  <a:lnTo>
                    <a:pt x="0" y="19"/>
                  </a:lnTo>
                  <a:lnTo>
                    <a:pt x="3" y="22"/>
                  </a:lnTo>
                  <a:lnTo>
                    <a:pt x="7" y="24"/>
                  </a:lnTo>
                  <a:lnTo>
                    <a:pt x="16" y="24"/>
                  </a:lnTo>
                  <a:lnTo>
                    <a:pt x="26" y="21"/>
                  </a:lnTo>
                  <a:lnTo>
                    <a:pt x="35" y="18"/>
                  </a:lnTo>
                  <a:lnTo>
                    <a:pt x="41" y="15"/>
                  </a:lnTo>
                  <a:lnTo>
                    <a:pt x="44" y="12"/>
                  </a:lnTo>
                  <a:lnTo>
                    <a:pt x="45" y="8"/>
                  </a:lnTo>
                  <a:lnTo>
                    <a:pt x="44" y="3"/>
                  </a:lnTo>
                  <a:lnTo>
                    <a:pt x="39" y="0"/>
                  </a:lnTo>
                  <a:lnTo>
                    <a:pt x="31" y="2"/>
                  </a:lnTo>
                  <a:lnTo>
                    <a:pt x="21" y="3"/>
                  </a:lnTo>
                  <a:lnTo>
                    <a:pt x="12" y="8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47" name="Freeform 69"/>
            <p:cNvSpPr>
              <a:spLocks/>
            </p:cNvSpPr>
            <p:nvPr/>
          </p:nvSpPr>
          <p:spPr bwMode="auto">
            <a:xfrm>
              <a:off x="230" y="182"/>
              <a:ext cx="45" cy="22"/>
            </a:xfrm>
            <a:custGeom>
              <a:avLst/>
              <a:gdLst>
                <a:gd name="T0" fmla="*/ 35 w 45"/>
                <a:gd name="T1" fmla="*/ 0 h 22"/>
                <a:gd name="T2" fmla="*/ 41 w 45"/>
                <a:gd name="T3" fmla="*/ 1 h 22"/>
                <a:gd name="T4" fmla="*/ 45 w 45"/>
                <a:gd name="T5" fmla="*/ 4 h 22"/>
                <a:gd name="T6" fmla="*/ 45 w 45"/>
                <a:gd name="T7" fmla="*/ 9 h 22"/>
                <a:gd name="T8" fmla="*/ 39 w 45"/>
                <a:gd name="T9" fmla="*/ 13 h 22"/>
                <a:gd name="T10" fmla="*/ 30 w 45"/>
                <a:gd name="T11" fmla="*/ 16 h 22"/>
                <a:gd name="T12" fmla="*/ 25 w 45"/>
                <a:gd name="T13" fmla="*/ 19 h 22"/>
                <a:gd name="T14" fmla="*/ 17 w 45"/>
                <a:gd name="T15" fmla="*/ 20 h 22"/>
                <a:gd name="T16" fmla="*/ 10 w 45"/>
                <a:gd name="T17" fmla="*/ 22 h 22"/>
                <a:gd name="T18" fmla="*/ 4 w 45"/>
                <a:gd name="T19" fmla="*/ 20 h 22"/>
                <a:gd name="T20" fmla="*/ 0 w 45"/>
                <a:gd name="T21" fmla="*/ 16 h 22"/>
                <a:gd name="T22" fmla="*/ 0 w 45"/>
                <a:gd name="T23" fmla="*/ 13 h 22"/>
                <a:gd name="T24" fmla="*/ 3 w 45"/>
                <a:gd name="T25" fmla="*/ 9 h 22"/>
                <a:gd name="T26" fmla="*/ 10 w 45"/>
                <a:gd name="T27" fmla="*/ 4 h 22"/>
                <a:gd name="T28" fmla="*/ 19 w 45"/>
                <a:gd name="T29" fmla="*/ 1 h 22"/>
                <a:gd name="T30" fmla="*/ 27 w 45"/>
                <a:gd name="T31" fmla="*/ 0 h 22"/>
                <a:gd name="T32" fmla="*/ 35 w 45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"/>
                <a:gd name="T52" fmla="*/ 0 h 22"/>
                <a:gd name="T53" fmla="*/ 45 w 45"/>
                <a:gd name="T54" fmla="*/ 22 h 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" h="22">
                  <a:moveTo>
                    <a:pt x="35" y="0"/>
                  </a:moveTo>
                  <a:lnTo>
                    <a:pt x="41" y="1"/>
                  </a:lnTo>
                  <a:lnTo>
                    <a:pt x="45" y="4"/>
                  </a:lnTo>
                  <a:lnTo>
                    <a:pt x="45" y="9"/>
                  </a:lnTo>
                  <a:lnTo>
                    <a:pt x="39" y="13"/>
                  </a:lnTo>
                  <a:lnTo>
                    <a:pt x="30" y="16"/>
                  </a:lnTo>
                  <a:lnTo>
                    <a:pt x="25" y="19"/>
                  </a:lnTo>
                  <a:lnTo>
                    <a:pt x="17" y="20"/>
                  </a:lnTo>
                  <a:lnTo>
                    <a:pt x="10" y="22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3" y="9"/>
                  </a:lnTo>
                  <a:lnTo>
                    <a:pt x="10" y="4"/>
                  </a:lnTo>
                  <a:lnTo>
                    <a:pt x="19" y="1"/>
                  </a:lnTo>
                  <a:lnTo>
                    <a:pt x="27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48" name="Freeform 70"/>
            <p:cNvSpPr>
              <a:spLocks/>
            </p:cNvSpPr>
            <p:nvPr/>
          </p:nvSpPr>
          <p:spPr bwMode="auto">
            <a:xfrm>
              <a:off x="578" y="315"/>
              <a:ext cx="50" cy="175"/>
            </a:xfrm>
            <a:custGeom>
              <a:avLst/>
              <a:gdLst>
                <a:gd name="T0" fmla="*/ 10 w 50"/>
                <a:gd name="T1" fmla="*/ 6 h 175"/>
                <a:gd name="T2" fmla="*/ 18 w 50"/>
                <a:gd name="T3" fmla="*/ 19 h 175"/>
                <a:gd name="T4" fmla="*/ 27 w 50"/>
                <a:gd name="T5" fmla="*/ 37 h 175"/>
                <a:gd name="T6" fmla="*/ 36 w 50"/>
                <a:gd name="T7" fmla="*/ 59 h 175"/>
                <a:gd name="T8" fmla="*/ 42 w 50"/>
                <a:gd name="T9" fmla="*/ 82 h 175"/>
                <a:gd name="T10" fmla="*/ 46 w 50"/>
                <a:gd name="T11" fmla="*/ 107 h 175"/>
                <a:gd name="T12" fmla="*/ 49 w 50"/>
                <a:gd name="T13" fmla="*/ 128 h 175"/>
                <a:gd name="T14" fmla="*/ 50 w 50"/>
                <a:gd name="T15" fmla="*/ 149 h 175"/>
                <a:gd name="T16" fmla="*/ 48 w 50"/>
                <a:gd name="T17" fmla="*/ 164 h 175"/>
                <a:gd name="T18" fmla="*/ 43 w 50"/>
                <a:gd name="T19" fmla="*/ 172 h 175"/>
                <a:gd name="T20" fmla="*/ 40 w 50"/>
                <a:gd name="T21" fmla="*/ 175 h 175"/>
                <a:gd name="T22" fmla="*/ 37 w 50"/>
                <a:gd name="T23" fmla="*/ 175 h 175"/>
                <a:gd name="T24" fmla="*/ 36 w 50"/>
                <a:gd name="T25" fmla="*/ 172 h 175"/>
                <a:gd name="T26" fmla="*/ 36 w 50"/>
                <a:gd name="T27" fmla="*/ 136 h 175"/>
                <a:gd name="T28" fmla="*/ 30 w 50"/>
                <a:gd name="T29" fmla="*/ 92 h 175"/>
                <a:gd name="T30" fmla="*/ 20 w 50"/>
                <a:gd name="T31" fmla="*/ 53 h 175"/>
                <a:gd name="T32" fmla="*/ 8 w 50"/>
                <a:gd name="T33" fmla="*/ 27 h 175"/>
                <a:gd name="T34" fmla="*/ 1 w 50"/>
                <a:gd name="T35" fmla="*/ 13 h 175"/>
                <a:gd name="T36" fmla="*/ 0 w 50"/>
                <a:gd name="T37" fmla="*/ 3 h 175"/>
                <a:gd name="T38" fmla="*/ 2 w 50"/>
                <a:gd name="T39" fmla="*/ 0 h 175"/>
                <a:gd name="T40" fmla="*/ 10 w 50"/>
                <a:gd name="T41" fmla="*/ 6 h 17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0"/>
                <a:gd name="T64" fmla="*/ 0 h 175"/>
                <a:gd name="T65" fmla="*/ 50 w 50"/>
                <a:gd name="T66" fmla="*/ 175 h 17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0" h="175">
                  <a:moveTo>
                    <a:pt x="10" y="6"/>
                  </a:moveTo>
                  <a:lnTo>
                    <a:pt x="18" y="19"/>
                  </a:lnTo>
                  <a:lnTo>
                    <a:pt x="27" y="37"/>
                  </a:lnTo>
                  <a:lnTo>
                    <a:pt x="36" y="59"/>
                  </a:lnTo>
                  <a:lnTo>
                    <a:pt x="42" y="82"/>
                  </a:lnTo>
                  <a:lnTo>
                    <a:pt x="46" y="107"/>
                  </a:lnTo>
                  <a:lnTo>
                    <a:pt x="49" y="128"/>
                  </a:lnTo>
                  <a:lnTo>
                    <a:pt x="50" y="149"/>
                  </a:lnTo>
                  <a:lnTo>
                    <a:pt x="48" y="164"/>
                  </a:lnTo>
                  <a:lnTo>
                    <a:pt x="43" y="172"/>
                  </a:lnTo>
                  <a:lnTo>
                    <a:pt x="40" y="175"/>
                  </a:lnTo>
                  <a:lnTo>
                    <a:pt x="37" y="175"/>
                  </a:lnTo>
                  <a:lnTo>
                    <a:pt x="36" y="172"/>
                  </a:lnTo>
                  <a:lnTo>
                    <a:pt x="36" y="136"/>
                  </a:lnTo>
                  <a:lnTo>
                    <a:pt x="30" y="92"/>
                  </a:lnTo>
                  <a:lnTo>
                    <a:pt x="20" y="53"/>
                  </a:lnTo>
                  <a:lnTo>
                    <a:pt x="8" y="27"/>
                  </a:lnTo>
                  <a:lnTo>
                    <a:pt x="1" y="13"/>
                  </a:lnTo>
                  <a:lnTo>
                    <a:pt x="0" y="3"/>
                  </a:lnTo>
                  <a:lnTo>
                    <a:pt x="2" y="0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49" name="Freeform 71"/>
            <p:cNvSpPr>
              <a:spLocks/>
            </p:cNvSpPr>
            <p:nvPr/>
          </p:nvSpPr>
          <p:spPr bwMode="auto">
            <a:xfrm>
              <a:off x="569" y="339"/>
              <a:ext cx="32" cy="146"/>
            </a:xfrm>
            <a:custGeom>
              <a:avLst/>
              <a:gdLst>
                <a:gd name="T0" fmla="*/ 6 w 32"/>
                <a:gd name="T1" fmla="*/ 2 h 146"/>
                <a:gd name="T2" fmla="*/ 20 w 32"/>
                <a:gd name="T3" fmla="*/ 26 h 146"/>
                <a:gd name="T4" fmla="*/ 27 w 32"/>
                <a:gd name="T5" fmla="*/ 67 h 146"/>
                <a:gd name="T6" fmla="*/ 32 w 32"/>
                <a:gd name="T7" fmla="*/ 109 h 146"/>
                <a:gd name="T8" fmla="*/ 32 w 32"/>
                <a:gd name="T9" fmla="*/ 140 h 146"/>
                <a:gd name="T10" fmla="*/ 30 w 32"/>
                <a:gd name="T11" fmla="*/ 145 h 146"/>
                <a:gd name="T12" fmla="*/ 26 w 32"/>
                <a:gd name="T13" fmla="*/ 146 h 146"/>
                <a:gd name="T14" fmla="*/ 23 w 32"/>
                <a:gd name="T15" fmla="*/ 145 h 146"/>
                <a:gd name="T16" fmla="*/ 22 w 32"/>
                <a:gd name="T17" fmla="*/ 139 h 146"/>
                <a:gd name="T18" fmla="*/ 22 w 32"/>
                <a:gd name="T19" fmla="*/ 112 h 146"/>
                <a:gd name="T20" fmla="*/ 19 w 32"/>
                <a:gd name="T21" fmla="*/ 77 h 146"/>
                <a:gd name="T22" fmla="*/ 13 w 32"/>
                <a:gd name="T23" fmla="*/ 44 h 146"/>
                <a:gd name="T24" fmla="*/ 6 w 32"/>
                <a:gd name="T25" fmla="*/ 22 h 146"/>
                <a:gd name="T26" fmla="*/ 1 w 32"/>
                <a:gd name="T27" fmla="*/ 12 h 146"/>
                <a:gd name="T28" fmla="*/ 0 w 32"/>
                <a:gd name="T29" fmla="*/ 5 h 146"/>
                <a:gd name="T30" fmla="*/ 0 w 32"/>
                <a:gd name="T31" fmla="*/ 0 h 146"/>
                <a:gd name="T32" fmla="*/ 6 w 32"/>
                <a:gd name="T33" fmla="*/ 2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2"/>
                <a:gd name="T52" fmla="*/ 0 h 146"/>
                <a:gd name="T53" fmla="*/ 32 w 32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2" h="146">
                  <a:moveTo>
                    <a:pt x="6" y="2"/>
                  </a:moveTo>
                  <a:lnTo>
                    <a:pt x="20" y="26"/>
                  </a:lnTo>
                  <a:lnTo>
                    <a:pt x="27" y="67"/>
                  </a:lnTo>
                  <a:lnTo>
                    <a:pt x="32" y="109"/>
                  </a:lnTo>
                  <a:lnTo>
                    <a:pt x="32" y="140"/>
                  </a:lnTo>
                  <a:lnTo>
                    <a:pt x="30" y="145"/>
                  </a:lnTo>
                  <a:lnTo>
                    <a:pt x="26" y="146"/>
                  </a:lnTo>
                  <a:lnTo>
                    <a:pt x="23" y="145"/>
                  </a:lnTo>
                  <a:lnTo>
                    <a:pt x="22" y="139"/>
                  </a:lnTo>
                  <a:lnTo>
                    <a:pt x="22" y="112"/>
                  </a:lnTo>
                  <a:lnTo>
                    <a:pt x="19" y="77"/>
                  </a:lnTo>
                  <a:lnTo>
                    <a:pt x="13" y="44"/>
                  </a:lnTo>
                  <a:lnTo>
                    <a:pt x="6" y="22"/>
                  </a:lnTo>
                  <a:lnTo>
                    <a:pt x="1" y="12"/>
                  </a:lnTo>
                  <a:lnTo>
                    <a:pt x="0" y="5"/>
                  </a:lnTo>
                  <a:lnTo>
                    <a:pt x="0" y="0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50" name="Freeform 72"/>
            <p:cNvSpPr>
              <a:spLocks/>
            </p:cNvSpPr>
            <p:nvPr/>
          </p:nvSpPr>
          <p:spPr bwMode="auto">
            <a:xfrm>
              <a:off x="557" y="355"/>
              <a:ext cx="22" cy="120"/>
            </a:xfrm>
            <a:custGeom>
              <a:avLst/>
              <a:gdLst>
                <a:gd name="T0" fmla="*/ 9 w 22"/>
                <a:gd name="T1" fmla="*/ 9 h 120"/>
                <a:gd name="T2" fmla="*/ 10 w 22"/>
                <a:gd name="T3" fmla="*/ 18 h 120"/>
                <a:gd name="T4" fmla="*/ 13 w 22"/>
                <a:gd name="T5" fmla="*/ 33 h 120"/>
                <a:gd name="T6" fmla="*/ 15 w 22"/>
                <a:gd name="T7" fmla="*/ 49 h 120"/>
                <a:gd name="T8" fmla="*/ 18 w 22"/>
                <a:gd name="T9" fmla="*/ 64 h 120"/>
                <a:gd name="T10" fmla="*/ 19 w 22"/>
                <a:gd name="T11" fmla="*/ 75 h 120"/>
                <a:gd name="T12" fmla="*/ 21 w 22"/>
                <a:gd name="T13" fmla="*/ 87 h 120"/>
                <a:gd name="T14" fmla="*/ 22 w 22"/>
                <a:gd name="T15" fmla="*/ 100 h 120"/>
                <a:gd name="T16" fmla="*/ 22 w 22"/>
                <a:gd name="T17" fmla="*/ 114 h 120"/>
                <a:gd name="T18" fmla="*/ 21 w 22"/>
                <a:gd name="T19" fmla="*/ 119 h 120"/>
                <a:gd name="T20" fmla="*/ 18 w 22"/>
                <a:gd name="T21" fmla="*/ 120 h 120"/>
                <a:gd name="T22" fmla="*/ 13 w 22"/>
                <a:gd name="T23" fmla="*/ 117 h 120"/>
                <a:gd name="T24" fmla="*/ 12 w 22"/>
                <a:gd name="T25" fmla="*/ 113 h 120"/>
                <a:gd name="T26" fmla="*/ 10 w 22"/>
                <a:gd name="T27" fmla="*/ 94 h 120"/>
                <a:gd name="T28" fmla="*/ 6 w 22"/>
                <a:gd name="T29" fmla="*/ 61 h 120"/>
                <a:gd name="T30" fmla="*/ 2 w 22"/>
                <a:gd name="T31" fmla="*/ 28 h 120"/>
                <a:gd name="T32" fmla="*/ 0 w 22"/>
                <a:gd name="T33" fmla="*/ 7 h 120"/>
                <a:gd name="T34" fmla="*/ 2 w 22"/>
                <a:gd name="T35" fmla="*/ 3 h 120"/>
                <a:gd name="T36" fmla="*/ 3 w 22"/>
                <a:gd name="T37" fmla="*/ 0 h 120"/>
                <a:gd name="T38" fmla="*/ 6 w 22"/>
                <a:gd name="T39" fmla="*/ 2 h 120"/>
                <a:gd name="T40" fmla="*/ 9 w 22"/>
                <a:gd name="T41" fmla="*/ 9 h 1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2"/>
                <a:gd name="T64" fmla="*/ 0 h 120"/>
                <a:gd name="T65" fmla="*/ 22 w 22"/>
                <a:gd name="T66" fmla="*/ 120 h 12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2" h="120">
                  <a:moveTo>
                    <a:pt x="9" y="9"/>
                  </a:moveTo>
                  <a:lnTo>
                    <a:pt x="10" y="18"/>
                  </a:lnTo>
                  <a:lnTo>
                    <a:pt x="13" y="33"/>
                  </a:lnTo>
                  <a:lnTo>
                    <a:pt x="15" y="49"/>
                  </a:lnTo>
                  <a:lnTo>
                    <a:pt x="18" y="64"/>
                  </a:lnTo>
                  <a:lnTo>
                    <a:pt x="19" y="75"/>
                  </a:lnTo>
                  <a:lnTo>
                    <a:pt x="21" y="87"/>
                  </a:lnTo>
                  <a:lnTo>
                    <a:pt x="22" y="100"/>
                  </a:lnTo>
                  <a:lnTo>
                    <a:pt x="22" y="114"/>
                  </a:lnTo>
                  <a:lnTo>
                    <a:pt x="21" y="119"/>
                  </a:lnTo>
                  <a:lnTo>
                    <a:pt x="18" y="120"/>
                  </a:lnTo>
                  <a:lnTo>
                    <a:pt x="13" y="117"/>
                  </a:lnTo>
                  <a:lnTo>
                    <a:pt x="12" y="113"/>
                  </a:lnTo>
                  <a:lnTo>
                    <a:pt x="10" y="94"/>
                  </a:lnTo>
                  <a:lnTo>
                    <a:pt x="6" y="61"/>
                  </a:lnTo>
                  <a:lnTo>
                    <a:pt x="2" y="28"/>
                  </a:lnTo>
                  <a:lnTo>
                    <a:pt x="0" y="7"/>
                  </a:lnTo>
                  <a:lnTo>
                    <a:pt x="2" y="3"/>
                  </a:lnTo>
                  <a:lnTo>
                    <a:pt x="3" y="0"/>
                  </a:lnTo>
                  <a:lnTo>
                    <a:pt x="6" y="2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51" name="Freeform 73"/>
            <p:cNvSpPr>
              <a:spLocks/>
            </p:cNvSpPr>
            <p:nvPr/>
          </p:nvSpPr>
          <p:spPr bwMode="auto">
            <a:xfrm>
              <a:off x="303" y="222"/>
              <a:ext cx="187" cy="116"/>
            </a:xfrm>
            <a:custGeom>
              <a:avLst/>
              <a:gdLst>
                <a:gd name="T0" fmla="*/ 0 w 187"/>
                <a:gd name="T1" fmla="*/ 0 h 116"/>
                <a:gd name="T2" fmla="*/ 11 w 187"/>
                <a:gd name="T3" fmla="*/ 2 h 116"/>
                <a:gd name="T4" fmla="*/ 33 w 187"/>
                <a:gd name="T5" fmla="*/ 6 h 116"/>
                <a:gd name="T6" fmla="*/ 61 w 187"/>
                <a:gd name="T7" fmla="*/ 13 h 116"/>
                <a:gd name="T8" fmla="*/ 91 w 187"/>
                <a:gd name="T9" fmla="*/ 22 h 116"/>
                <a:gd name="T10" fmla="*/ 123 w 187"/>
                <a:gd name="T11" fmla="*/ 31 h 116"/>
                <a:gd name="T12" fmla="*/ 152 w 187"/>
                <a:gd name="T13" fmla="*/ 39 h 116"/>
                <a:gd name="T14" fmla="*/ 174 w 187"/>
                <a:gd name="T15" fmla="*/ 48 h 116"/>
                <a:gd name="T16" fmla="*/ 187 w 187"/>
                <a:gd name="T17" fmla="*/ 54 h 116"/>
                <a:gd name="T18" fmla="*/ 173 w 187"/>
                <a:gd name="T19" fmla="*/ 68 h 116"/>
                <a:gd name="T20" fmla="*/ 157 w 187"/>
                <a:gd name="T21" fmla="*/ 83 h 116"/>
                <a:gd name="T22" fmla="*/ 141 w 187"/>
                <a:gd name="T23" fmla="*/ 94 h 116"/>
                <a:gd name="T24" fmla="*/ 125 w 187"/>
                <a:gd name="T25" fmla="*/ 104 h 116"/>
                <a:gd name="T26" fmla="*/ 109 w 187"/>
                <a:gd name="T27" fmla="*/ 112 h 116"/>
                <a:gd name="T28" fmla="*/ 93 w 187"/>
                <a:gd name="T29" fmla="*/ 116 h 116"/>
                <a:gd name="T30" fmla="*/ 77 w 187"/>
                <a:gd name="T31" fmla="*/ 116 h 116"/>
                <a:gd name="T32" fmla="*/ 64 w 187"/>
                <a:gd name="T33" fmla="*/ 113 h 116"/>
                <a:gd name="T34" fmla="*/ 51 w 187"/>
                <a:gd name="T35" fmla="*/ 107 h 116"/>
                <a:gd name="T36" fmla="*/ 39 w 187"/>
                <a:gd name="T37" fmla="*/ 99 h 116"/>
                <a:gd name="T38" fmla="*/ 29 w 187"/>
                <a:gd name="T39" fmla="*/ 89 h 116"/>
                <a:gd name="T40" fmla="*/ 18 w 187"/>
                <a:gd name="T41" fmla="*/ 77 h 116"/>
                <a:gd name="T42" fmla="*/ 11 w 187"/>
                <a:gd name="T43" fmla="*/ 63 h 116"/>
                <a:gd name="T44" fmla="*/ 5 w 187"/>
                <a:gd name="T45" fmla="*/ 45 h 116"/>
                <a:gd name="T46" fmla="*/ 1 w 187"/>
                <a:gd name="T47" fmla="*/ 24 h 116"/>
                <a:gd name="T48" fmla="*/ 0 w 187"/>
                <a:gd name="T49" fmla="*/ 0 h 1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7"/>
                <a:gd name="T76" fmla="*/ 0 h 116"/>
                <a:gd name="T77" fmla="*/ 187 w 187"/>
                <a:gd name="T78" fmla="*/ 116 h 1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7" h="116">
                  <a:moveTo>
                    <a:pt x="0" y="0"/>
                  </a:moveTo>
                  <a:lnTo>
                    <a:pt x="11" y="2"/>
                  </a:lnTo>
                  <a:lnTo>
                    <a:pt x="33" y="6"/>
                  </a:lnTo>
                  <a:lnTo>
                    <a:pt x="61" y="13"/>
                  </a:lnTo>
                  <a:lnTo>
                    <a:pt x="91" y="22"/>
                  </a:lnTo>
                  <a:lnTo>
                    <a:pt x="123" y="31"/>
                  </a:lnTo>
                  <a:lnTo>
                    <a:pt x="152" y="39"/>
                  </a:lnTo>
                  <a:lnTo>
                    <a:pt x="174" y="48"/>
                  </a:lnTo>
                  <a:lnTo>
                    <a:pt x="187" y="54"/>
                  </a:lnTo>
                  <a:lnTo>
                    <a:pt x="173" y="68"/>
                  </a:lnTo>
                  <a:lnTo>
                    <a:pt x="157" y="83"/>
                  </a:lnTo>
                  <a:lnTo>
                    <a:pt x="141" y="94"/>
                  </a:lnTo>
                  <a:lnTo>
                    <a:pt x="125" y="104"/>
                  </a:lnTo>
                  <a:lnTo>
                    <a:pt x="109" y="112"/>
                  </a:lnTo>
                  <a:lnTo>
                    <a:pt x="93" y="116"/>
                  </a:lnTo>
                  <a:lnTo>
                    <a:pt x="77" y="116"/>
                  </a:lnTo>
                  <a:lnTo>
                    <a:pt x="64" y="113"/>
                  </a:lnTo>
                  <a:lnTo>
                    <a:pt x="51" y="107"/>
                  </a:lnTo>
                  <a:lnTo>
                    <a:pt x="39" y="99"/>
                  </a:lnTo>
                  <a:lnTo>
                    <a:pt x="29" y="89"/>
                  </a:lnTo>
                  <a:lnTo>
                    <a:pt x="18" y="77"/>
                  </a:lnTo>
                  <a:lnTo>
                    <a:pt x="11" y="63"/>
                  </a:lnTo>
                  <a:lnTo>
                    <a:pt x="5" y="45"/>
                  </a:lnTo>
                  <a:lnTo>
                    <a:pt x="1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D1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52" name="Freeform 74"/>
            <p:cNvSpPr>
              <a:spLocks/>
            </p:cNvSpPr>
            <p:nvPr/>
          </p:nvSpPr>
          <p:spPr bwMode="auto">
            <a:xfrm>
              <a:off x="100" y="103"/>
              <a:ext cx="25" cy="27"/>
            </a:xfrm>
            <a:custGeom>
              <a:avLst/>
              <a:gdLst>
                <a:gd name="T0" fmla="*/ 21 w 25"/>
                <a:gd name="T1" fmla="*/ 5 h 27"/>
                <a:gd name="T2" fmla="*/ 24 w 25"/>
                <a:gd name="T3" fmla="*/ 11 h 27"/>
                <a:gd name="T4" fmla="*/ 25 w 25"/>
                <a:gd name="T5" fmla="*/ 17 h 27"/>
                <a:gd name="T6" fmla="*/ 24 w 25"/>
                <a:gd name="T7" fmla="*/ 21 h 27"/>
                <a:gd name="T8" fmla="*/ 19 w 25"/>
                <a:gd name="T9" fmla="*/ 26 h 27"/>
                <a:gd name="T10" fmla="*/ 13 w 25"/>
                <a:gd name="T11" fmla="*/ 27 h 27"/>
                <a:gd name="T12" fmla="*/ 8 w 25"/>
                <a:gd name="T13" fmla="*/ 27 h 27"/>
                <a:gd name="T14" fmla="*/ 3 w 25"/>
                <a:gd name="T15" fmla="*/ 24 h 27"/>
                <a:gd name="T16" fmla="*/ 0 w 25"/>
                <a:gd name="T17" fmla="*/ 20 h 27"/>
                <a:gd name="T18" fmla="*/ 0 w 25"/>
                <a:gd name="T19" fmla="*/ 15 h 27"/>
                <a:gd name="T20" fmla="*/ 0 w 25"/>
                <a:gd name="T21" fmla="*/ 10 h 27"/>
                <a:gd name="T22" fmla="*/ 2 w 25"/>
                <a:gd name="T23" fmla="*/ 5 h 27"/>
                <a:gd name="T24" fmla="*/ 3 w 25"/>
                <a:gd name="T25" fmla="*/ 2 h 27"/>
                <a:gd name="T26" fmla="*/ 8 w 25"/>
                <a:gd name="T27" fmla="*/ 0 h 27"/>
                <a:gd name="T28" fmla="*/ 12 w 25"/>
                <a:gd name="T29" fmla="*/ 0 h 27"/>
                <a:gd name="T30" fmla="*/ 18 w 25"/>
                <a:gd name="T31" fmla="*/ 2 h 27"/>
                <a:gd name="T32" fmla="*/ 21 w 25"/>
                <a:gd name="T33" fmla="*/ 5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27"/>
                <a:gd name="T53" fmla="*/ 25 w 25"/>
                <a:gd name="T54" fmla="*/ 27 h 2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27">
                  <a:moveTo>
                    <a:pt x="21" y="5"/>
                  </a:moveTo>
                  <a:lnTo>
                    <a:pt x="24" y="11"/>
                  </a:lnTo>
                  <a:lnTo>
                    <a:pt x="25" y="17"/>
                  </a:lnTo>
                  <a:lnTo>
                    <a:pt x="24" y="21"/>
                  </a:lnTo>
                  <a:lnTo>
                    <a:pt x="19" y="26"/>
                  </a:lnTo>
                  <a:lnTo>
                    <a:pt x="13" y="27"/>
                  </a:lnTo>
                  <a:lnTo>
                    <a:pt x="8" y="27"/>
                  </a:lnTo>
                  <a:lnTo>
                    <a:pt x="3" y="24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2" y="5"/>
                  </a:lnTo>
                  <a:lnTo>
                    <a:pt x="3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AA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53" name="Freeform 75"/>
            <p:cNvSpPr>
              <a:spLocks/>
            </p:cNvSpPr>
            <p:nvPr/>
          </p:nvSpPr>
          <p:spPr bwMode="auto">
            <a:xfrm>
              <a:off x="294" y="217"/>
              <a:ext cx="211" cy="134"/>
            </a:xfrm>
            <a:custGeom>
              <a:avLst/>
              <a:gdLst>
                <a:gd name="T0" fmla="*/ 0 w 211"/>
                <a:gd name="T1" fmla="*/ 7 h 134"/>
                <a:gd name="T2" fmla="*/ 1 w 211"/>
                <a:gd name="T3" fmla="*/ 1 h 134"/>
                <a:gd name="T4" fmla="*/ 6 w 211"/>
                <a:gd name="T5" fmla="*/ 0 h 134"/>
                <a:gd name="T6" fmla="*/ 9 w 211"/>
                <a:gd name="T7" fmla="*/ 1 h 134"/>
                <a:gd name="T8" fmla="*/ 11 w 211"/>
                <a:gd name="T9" fmla="*/ 10 h 134"/>
                <a:gd name="T10" fmla="*/ 16 w 211"/>
                <a:gd name="T11" fmla="*/ 26 h 134"/>
                <a:gd name="T12" fmla="*/ 20 w 211"/>
                <a:gd name="T13" fmla="*/ 46 h 134"/>
                <a:gd name="T14" fmla="*/ 26 w 211"/>
                <a:gd name="T15" fmla="*/ 66 h 134"/>
                <a:gd name="T16" fmla="*/ 35 w 211"/>
                <a:gd name="T17" fmla="*/ 82 h 134"/>
                <a:gd name="T18" fmla="*/ 41 w 211"/>
                <a:gd name="T19" fmla="*/ 88 h 134"/>
                <a:gd name="T20" fmla="*/ 48 w 211"/>
                <a:gd name="T21" fmla="*/ 95 h 134"/>
                <a:gd name="T22" fmla="*/ 55 w 211"/>
                <a:gd name="T23" fmla="*/ 102 h 134"/>
                <a:gd name="T24" fmla="*/ 65 w 211"/>
                <a:gd name="T25" fmla="*/ 108 h 134"/>
                <a:gd name="T26" fmla="*/ 76 w 211"/>
                <a:gd name="T27" fmla="*/ 114 h 134"/>
                <a:gd name="T28" fmla="*/ 87 w 211"/>
                <a:gd name="T29" fmla="*/ 115 h 134"/>
                <a:gd name="T30" fmla="*/ 100 w 211"/>
                <a:gd name="T31" fmla="*/ 115 h 134"/>
                <a:gd name="T32" fmla="*/ 115 w 211"/>
                <a:gd name="T33" fmla="*/ 112 h 134"/>
                <a:gd name="T34" fmla="*/ 129 w 211"/>
                <a:gd name="T35" fmla="*/ 107 h 134"/>
                <a:gd name="T36" fmla="*/ 142 w 211"/>
                <a:gd name="T37" fmla="*/ 99 h 134"/>
                <a:gd name="T38" fmla="*/ 154 w 211"/>
                <a:gd name="T39" fmla="*/ 94 h 134"/>
                <a:gd name="T40" fmla="*/ 164 w 211"/>
                <a:gd name="T41" fmla="*/ 86 h 134"/>
                <a:gd name="T42" fmla="*/ 173 w 211"/>
                <a:gd name="T43" fmla="*/ 79 h 134"/>
                <a:gd name="T44" fmla="*/ 179 w 211"/>
                <a:gd name="T45" fmla="*/ 73 h 134"/>
                <a:gd name="T46" fmla="*/ 185 w 211"/>
                <a:gd name="T47" fmla="*/ 68 h 134"/>
                <a:gd name="T48" fmla="*/ 188 w 211"/>
                <a:gd name="T49" fmla="*/ 63 h 134"/>
                <a:gd name="T50" fmla="*/ 195 w 211"/>
                <a:gd name="T51" fmla="*/ 56 h 134"/>
                <a:gd name="T52" fmla="*/ 204 w 211"/>
                <a:gd name="T53" fmla="*/ 53 h 134"/>
                <a:gd name="T54" fmla="*/ 209 w 211"/>
                <a:gd name="T55" fmla="*/ 55 h 134"/>
                <a:gd name="T56" fmla="*/ 211 w 211"/>
                <a:gd name="T57" fmla="*/ 63 h 134"/>
                <a:gd name="T58" fmla="*/ 206 w 211"/>
                <a:gd name="T59" fmla="*/ 76 h 134"/>
                <a:gd name="T60" fmla="*/ 198 w 211"/>
                <a:gd name="T61" fmla="*/ 88 h 134"/>
                <a:gd name="T62" fmla="*/ 185 w 211"/>
                <a:gd name="T63" fmla="*/ 98 h 134"/>
                <a:gd name="T64" fmla="*/ 170 w 211"/>
                <a:gd name="T65" fmla="*/ 108 h 134"/>
                <a:gd name="T66" fmla="*/ 135 w 211"/>
                <a:gd name="T67" fmla="*/ 127 h 134"/>
                <a:gd name="T68" fmla="*/ 105 w 211"/>
                <a:gd name="T69" fmla="*/ 134 h 134"/>
                <a:gd name="T70" fmla="*/ 77 w 211"/>
                <a:gd name="T71" fmla="*/ 132 h 134"/>
                <a:gd name="T72" fmla="*/ 55 w 211"/>
                <a:gd name="T73" fmla="*/ 125 h 134"/>
                <a:gd name="T74" fmla="*/ 36 w 211"/>
                <a:gd name="T75" fmla="*/ 112 h 134"/>
                <a:gd name="T76" fmla="*/ 22 w 211"/>
                <a:gd name="T77" fmla="*/ 98 h 134"/>
                <a:gd name="T78" fmla="*/ 13 w 211"/>
                <a:gd name="T79" fmla="*/ 82 h 134"/>
                <a:gd name="T80" fmla="*/ 9 w 211"/>
                <a:gd name="T81" fmla="*/ 69 h 134"/>
                <a:gd name="T82" fmla="*/ 6 w 211"/>
                <a:gd name="T83" fmla="*/ 49 h 134"/>
                <a:gd name="T84" fmla="*/ 3 w 211"/>
                <a:gd name="T85" fmla="*/ 31 h 134"/>
                <a:gd name="T86" fmla="*/ 0 w 211"/>
                <a:gd name="T87" fmla="*/ 17 h 134"/>
                <a:gd name="T88" fmla="*/ 0 w 211"/>
                <a:gd name="T89" fmla="*/ 7 h 13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1"/>
                <a:gd name="T136" fmla="*/ 0 h 134"/>
                <a:gd name="T137" fmla="*/ 211 w 211"/>
                <a:gd name="T138" fmla="*/ 134 h 13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1" h="134">
                  <a:moveTo>
                    <a:pt x="0" y="7"/>
                  </a:moveTo>
                  <a:lnTo>
                    <a:pt x="1" y="1"/>
                  </a:lnTo>
                  <a:lnTo>
                    <a:pt x="6" y="0"/>
                  </a:lnTo>
                  <a:lnTo>
                    <a:pt x="9" y="1"/>
                  </a:lnTo>
                  <a:lnTo>
                    <a:pt x="11" y="10"/>
                  </a:lnTo>
                  <a:lnTo>
                    <a:pt x="16" y="26"/>
                  </a:lnTo>
                  <a:lnTo>
                    <a:pt x="20" y="46"/>
                  </a:lnTo>
                  <a:lnTo>
                    <a:pt x="26" y="66"/>
                  </a:lnTo>
                  <a:lnTo>
                    <a:pt x="35" y="82"/>
                  </a:lnTo>
                  <a:lnTo>
                    <a:pt x="41" y="88"/>
                  </a:lnTo>
                  <a:lnTo>
                    <a:pt x="48" y="95"/>
                  </a:lnTo>
                  <a:lnTo>
                    <a:pt x="55" y="102"/>
                  </a:lnTo>
                  <a:lnTo>
                    <a:pt x="65" y="108"/>
                  </a:lnTo>
                  <a:lnTo>
                    <a:pt x="76" y="114"/>
                  </a:lnTo>
                  <a:lnTo>
                    <a:pt x="87" y="115"/>
                  </a:lnTo>
                  <a:lnTo>
                    <a:pt x="100" y="115"/>
                  </a:lnTo>
                  <a:lnTo>
                    <a:pt x="115" y="112"/>
                  </a:lnTo>
                  <a:lnTo>
                    <a:pt x="129" y="107"/>
                  </a:lnTo>
                  <a:lnTo>
                    <a:pt x="142" y="99"/>
                  </a:lnTo>
                  <a:lnTo>
                    <a:pt x="154" y="94"/>
                  </a:lnTo>
                  <a:lnTo>
                    <a:pt x="164" y="86"/>
                  </a:lnTo>
                  <a:lnTo>
                    <a:pt x="173" y="79"/>
                  </a:lnTo>
                  <a:lnTo>
                    <a:pt x="179" y="73"/>
                  </a:lnTo>
                  <a:lnTo>
                    <a:pt x="185" y="68"/>
                  </a:lnTo>
                  <a:lnTo>
                    <a:pt x="188" y="63"/>
                  </a:lnTo>
                  <a:lnTo>
                    <a:pt x="195" y="56"/>
                  </a:lnTo>
                  <a:lnTo>
                    <a:pt x="204" y="53"/>
                  </a:lnTo>
                  <a:lnTo>
                    <a:pt x="209" y="55"/>
                  </a:lnTo>
                  <a:lnTo>
                    <a:pt x="211" y="63"/>
                  </a:lnTo>
                  <a:lnTo>
                    <a:pt x="206" y="76"/>
                  </a:lnTo>
                  <a:lnTo>
                    <a:pt x="198" y="88"/>
                  </a:lnTo>
                  <a:lnTo>
                    <a:pt x="185" y="98"/>
                  </a:lnTo>
                  <a:lnTo>
                    <a:pt x="170" y="108"/>
                  </a:lnTo>
                  <a:lnTo>
                    <a:pt x="135" y="127"/>
                  </a:lnTo>
                  <a:lnTo>
                    <a:pt x="105" y="134"/>
                  </a:lnTo>
                  <a:lnTo>
                    <a:pt x="77" y="132"/>
                  </a:lnTo>
                  <a:lnTo>
                    <a:pt x="55" y="125"/>
                  </a:lnTo>
                  <a:lnTo>
                    <a:pt x="36" y="112"/>
                  </a:lnTo>
                  <a:lnTo>
                    <a:pt x="22" y="98"/>
                  </a:lnTo>
                  <a:lnTo>
                    <a:pt x="13" y="82"/>
                  </a:lnTo>
                  <a:lnTo>
                    <a:pt x="9" y="69"/>
                  </a:lnTo>
                  <a:lnTo>
                    <a:pt x="6" y="49"/>
                  </a:lnTo>
                  <a:lnTo>
                    <a:pt x="3" y="31"/>
                  </a:lnTo>
                  <a:lnTo>
                    <a:pt x="0" y="1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54" name="Freeform 76"/>
            <p:cNvSpPr>
              <a:spLocks/>
            </p:cNvSpPr>
            <p:nvPr/>
          </p:nvSpPr>
          <p:spPr bwMode="auto">
            <a:xfrm>
              <a:off x="74" y="82"/>
              <a:ext cx="153" cy="122"/>
            </a:xfrm>
            <a:custGeom>
              <a:avLst/>
              <a:gdLst>
                <a:gd name="T0" fmla="*/ 138 w 153"/>
                <a:gd name="T1" fmla="*/ 3 h 122"/>
                <a:gd name="T2" fmla="*/ 144 w 153"/>
                <a:gd name="T3" fmla="*/ 0 h 122"/>
                <a:gd name="T4" fmla="*/ 150 w 153"/>
                <a:gd name="T5" fmla="*/ 2 h 122"/>
                <a:gd name="T6" fmla="*/ 153 w 153"/>
                <a:gd name="T7" fmla="*/ 6 h 122"/>
                <a:gd name="T8" fmla="*/ 150 w 153"/>
                <a:gd name="T9" fmla="*/ 13 h 122"/>
                <a:gd name="T10" fmla="*/ 143 w 153"/>
                <a:gd name="T11" fmla="*/ 21 h 122"/>
                <a:gd name="T12" fmla="*/ 128 w 153"/>
                <a:gd name="T13" fmla="*/ 32 h 122"/>
                <a:gd name="T14" fmla="*/ 109 w 153"/>
                <a:gd name="T15" fmla="*/ 48 h 122"/>
                <a:gd name="T16" fmla="*/ 89 w 153"/>
                <a:gd name="T17" fmla="*/ 65 h 122"/>
                <a:gd name="T18" fmla="*/ 66 w 153"/>
                <a:gd name="T19" fmla="*/ 83 h 122"/>
                <a:gd name="T20" fmla="*/ 47 w 153"/>
                <a:gd name="T21" fmla="*/ 99 h 122"/>
                <a:gd name="T22" fmla="*/ 31 w 153"/>
                <a:gd name="T23" fmla="*/ 110 h 122"/>
                <a:gd name="T24" fmla="*/ 22 w 153"/>
                <a:gd name="T25" fmla="*/ 117 h 122"/>
                <a:gd name="T26" fmla="*/ 12 w 153"/>
                <a:gd name="T27" fmla="*/ 122 h 122"/>
                <a:gd name="T28" fmla="*/ 5 w 153"/>
                <a:gd name="T29" fmla="*/ 120 h 122"/>
                <a:gd name="T30" fmla="*/ 0 w 153"/>
                <a:gd name="T31" fmla="*/ 116 h 122"/>
                <a:gd name="T32" fmla="*/ 3 w 153"/>
                <a:gd name="T33" fmla="*/ 109 h 122"/>
                <a:gd name="T34" fmla="*/ 10 w 153"/>
                <a:gd name="T35" fmla="*/ 101 h 122"/>
                <a:gd name="T36" fmla="*/ 25 w 153"/>
                <a:gd name="T37" fmla="*/ 90 h 122"/>
                <a:gd name="T38" fmla="*/ 45 w 153"/>
                <a:gd name="T39" fmla="*/ 74 h 122"/>
                <a:gd name="T40" fmla="*/ 69 w 153"/>
                <a:gd name="T41" fmla="*/ 58 h 122"/>
                <a:gd name="T42" fmla="*/ 90 w 153"/>
                <a:gd name="T43" fmla="*/ 41 h 122"/>
                <a:gd name="T44" fmla="*/ 112 w 153"/>
                <a:gd name="T45" fmla="*/ 25 h 122"/>
                <a:gd name="T46" fmla="*/ 128 w 153"/>
                <a:gd name="T47" fmla="*/ 12 h 122"/>
                <a:gd name="T48" fmla="*/ 138 w 153"/>
                <a:gd name="T49" fmla="*/ 3 h 1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3"/>
                <a:gd name="T76" fmla="*/ 0 h 122"/>
                <a:gd name="T77" fmla="*/ 153 w 153"/>
                <a:gd name="T78" fmla="*/ 122 h 1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3" h="122">
                  <a:moveTo>
                    <a:pt x="138" y="3"/>
                  </a:moveTo>
                  <a:lnTo>
                    <a:pt x="144" y="0"/>
                  </a:lnTo>
                  <a:lnTo>
                    <a:pt x="150" y="2"/>
                  </a:lnTo>
                  <a:lnTo>
                    <a:pt x="153" y="6"/>
                  </a:lnTo>
                  <a:lnTo>
                    <a:pt x="150" y="13"/>
                  </a:lnTo>
                  <a:lnTo>
                    <a:pt x="143" y="21"/>
                  </a:lnTo>
                  <a:lnTo>
                    <a:pt x="128" y="32"/>
                  </a:lnTo>
                  <a:lnTo>
                    <a:pt x="109" y="48"/>
                  </a:lnTo>
                  <a:lnTo>
                    <a:pt x="89" y="65"/>
                  </a:lnTo>
                  <a:lnTo>
                    <a:pt x="66" y="83"/>
                  </a:lnTo>
                  <a:lnTo>
                    <a:pt x="47" y="99"/>
                  </a:lnTo>
                  <a:lnTo>
                    <a:pt x="31" y="110"/>
                  </a:lnTo>
                  <a:lnTo>
                    <a:pt x="22" y="117"/>
                  </a:lnTo>
                  <a:lnTo>
                    <a:pt x="12" y="122"/>
                  </a:lnTo>
                  <a:lnTo>
                    <a:pt x="5" y="120"/>
                  </a:lnTo>
                  <a:lnTo>
                    <a:pt x="0" y="116"/>
                  </a:lnTo>
                  <a:lnTo>
                    <a:pt x="3" y="109"/>
                  </a:lnTo>
                  <a:lnTo>
                    <a:pt x="10" y="101"/>
                  </a:lnTo>
                  <a:lnTo>
                    <a:pt x="25" y="90"/>
                  </a:lnTo>
                  <a:lnTo>
                    <a:pt x="45" y="74"/>
                  </a:lnTo>
                  <a:lnTo>
                    <a:pt x="69" y="58"/>
                  </a:lnTo>
                  <a:lnTo>
                    <a:pt x="90" y="41"/>
                  </a:lnTo>
                  <a:lnTo>
                    <a:pt x="112" y="25"/>
                  </a:lnTo>
                  <a:lnTo>
                    <a:pt x="128" y="12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55" name="Freeform 77"/>
            <p:cNvSpPr>
              <a:spLocks/>
            </p:cNvSpPr>
            <p:nvPr/>
          </p:nvSpPr>
          <p:spPr bwMode="auto">
            <a:xfrm>
              <a:off x="49" y="155"/>
              <a:ext cx="70" cy="73"/>
            </a:xfrm>
            <a:custGeom>
              <a:avLst/>
              <a:gdLst>
                <a:gd name="T0" fmla="*/ 11 w 70"/>
                <a:gd name="T1" fmla="*/ 0 h 73"/>
                <a:gd name="T2" fmla="*/ 21 w 70"/>
                <a:gd name="T3" fmla="*/ 2 h 73"/>
                <a:gd name="T4" fmla="*/ 32 w 70"/>
                <a:gd name="T5" fmla="*/ 8 h 73"/>
                <a:gd name="T6" fmla="*/ 43 w 70"/>
                <a:gd name="T7" fmla="*/ 15 h 73"/>
                <a:gd name="T8" fmla="*/ 50 w 70"/>
                <a:gd name="T9" fmla="*/ 24 h 73"/>
                <a:gd name="T10" fmla="*/ 56 w 70"/>
                <a:gd name="T11" fmla="*/ 33 h 73"/>
                <a:gd name="T12" fmla="*/ 62 w 70"/>
                <a:gd name="T13" fmla="*/ 43 h 73"/>
                <a:gd name="T14" fmla="*/ 67 w 70"/>
                <a:gd name="T15" fmla="*/ 53 h 73"/>
                <a:gd name="T16" fmla="*/ 70 w 70"/>
                <a:gd name="T17" fmla="*/ 62 h 73"/>
                <a:gd name="T18" fmla="*/ 70 w 70"/>
                <a:gd name="T19" fmla="*/ 67 h 73"/>
                <a:gd name="T20" fmla="*/ 66 w 70"/>
                <a:gd name="T21" fmla="*/ 73 h 73"/>
                <a:gd name="T22" fmla="*/ 60 w 70"/>
                <a:gd name="T23" fmla="*/ 73 h 73"/>
                <a:gd name="T24" fmla="*/ 54 w 70"/>
                <a:gd name="T25" fmla="*/ 67 h 73"/>
                <a:gd name="T26" fmla="*/ 51 w 70"/>
                <a:gd name="T27" fmla="*/ 62 h 73"/>
                <a:gd name="T28" fmla="*/ 47 w 70"/>
                <a:gd name="T29" fmla="*/ 54 h 73"/>
                <a:gd name="T30" fmla="*/ 41 w 70"/>
                <a:gd name="T31" fmla="*/ 46 h 73"/>
                <a:gd name="T32" fmla="*/ 35 w 70"/>
                <a:gd name="T33" fmla="*/ 37 h 73"/>
                <a:gd name="T34" fmla="*/ 30 w 70"/>
                <a:gd name="T35" fmla="*/ 30 h 73"/>
                <a:gd name="T36" fmla="*/ 24 w 70"/>
                <a:gd name="T37" fmla="*/ 23 h 73"/>
                <a:gd name="T38" fmla="*/ 16 w 70"/>
                <a:gd name="T39" fmla="*/ 17 h 73"/>
                <a:gd name="T40" fmla="*/ 11 w 70"/>
                <a:gd name="T41" fmla="*/ 14 h 73"/>
                <a:gd name="T42" fmla="*/ 3 w 70"/>
                <a:gd name="T43" fmla="*/ 10 h 73"/>
                <a:gd name="T44" fmla="*/ 0 w 70"/>
                <a:gd name="T45" fmla="*/ 4 h 73"/>
                <a:gd name="T46" fmla="*/ 3 w 70"/>
                <a:gd name="T47" fmla="*/ 0 h 73"/>
                <a:gd name="T48" fmla="*/ 11 w 70"/>
                <a:gd name="T49" fmla="*/ 0 h 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0"/>
                <a:gd name="T76" fmla="*/ 0 h 73"/>
                <a:gd name="T77" fmla="*/ 70 w 70"/>
                <a:gd name="T78" fmla="*/ 73 h 7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0" h="73">
                  <a:moveTo>
                    <a:pt x="11" y="0"/>
                  </a:moveTo>
                  <a:lnTo>
                    <a:pt x="21" y="2"/>
                  </a:lnTo>
                  <a:lnTo>
                    <a:pt x="32" y="8"/>
                  </a:lnTo>
                  <a:lnTo>
                    <a:pt x="43" y="15"/>
                  </a:lnTo>
                  <a:lnTo>
                    <a:pt x="50" y="24"/>
                  </a:lnTo>
                  <a:lnTo>
                    <a:pt x="56" y="33"/>
                  </a:lnTo>
                  <a:lnTo>
                    <a:pt x="62" y="43"/>
                  </a:lnTo>
                  <a:lnTo>
                    <a:pt x="67" y="53"/>
                  </a:lnTo>
                  <a:lnTo>
                    <a:pt x="70" y="62"/>
                  </a:lnTo>
                  <a:lnTo>
                    <a:pt x="70" y="67"/>
                  </a:lnTo>
                  <a:lnTo>
                    <a:pt x="66" y="73"/>
                  </a:lnTo>
                  <a:lnTo>
                    <a:pt x="60" y="73"/>
                  </a:lnTo>
                  <a:lnTo>
                    <a:pt x="54" y="67"/>
                  </a:lnTo>
                  <a:lnTo>
                    <a:pt x="51" y="62"/>
                  </a:lnTo>
                  <a:lnTo>
                    <a:pt x="47" y="54"/>
                  </a:lnTo>
                  <a:lnTo>
                    <a:pt x="41" y="46"/>
                  </a:lnTo>
                  <a:lnTo>
                    <a:pt x="35" y="37"/>
                  </a:lnTo>
                  <a:lnTo>
                    <a:pt x="30" y="30"/>
                  </a:lnTo>
                  <a:lnTo>
                    <a:pt x="24" y="23"/>
                  </a:lnTo>
                  <a:lnTo>
                    <a:pt x="16" y="17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4"/>
                  </a:lnTo>
                  <a:lnTo>
                    <a:pt x="3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56" name="Freeform 78"/>
            <p:cNvSpPr>
              <a:spLocks/>
            </p:cNvSpPr>
            <p:nvPr/>
          </p:nvSpPr>
          <p:spPr bwMode="auto">
            <a:xfrm>
              <a:off x="324" y="342"/>
              <a:ext cx="25" cy="67"/>
            </a:xfrm>
            <a:custGeom>
              <a:avLst/>
              <a:gdLst>
                <a:gd name="T0" fmla="*/ 14 w 25"/>
                <a:gd name="T1" fmla="*/ 5 h 67"/>
                <a:gd name="T2" fmla="*/ 9 w 25"/>
                <a:gd name="T3" fmla="*/ 13 h 67"/>
                <a:gd name="T4" fmla="*/ 6 w 25"/>
                <a:gd name="T5" fmla="*/ 28 h 67"/>
                <a:gd name="T6" fmla="*/ 2 w 25"/>
                <a:gd name="T7" fmla="*/ 42 h 67"/>
                <a:gd name="T8" fmla="*/ 0 w 25"/>
                <a:gd name="T9" fmla="*/ 52 h 67"/>
                <a:gd name="T10" fmla="*/ 2 w 25"/>
                <a:gd name="T11" fmla="*/ 59 h 67"/>
                <a:gd name="T12" fmla="*/ 5 w 25"/>
                <a:gd name="T13" fmla="*/ 65 h 67"/>
                <a:gd name="T14" fmla="*/ 11 w 25"/>
                <a:gd name="T15" fmla="*/ 67 h 67"/>
                <a:gd name="T16" fmla="*/ 15 w 25"/>
                <a:gd name="T17" fmla="*/ 61 h 67"/>
                <a:gd name="T18" fmla="*/ 19 w 25"/>
                <a:gd name="T19" fmla="*/ 49 h 67"/>
                <a:gd name="T20" fmla="*/ 22 w 25"/>
                <a:gd name="T21" fmla="*/ 33 h 67"/>
                <a:gd name="T22" fmla="*/ 24 w 25"/>
                <a:gd name="T23" fmla="*/ 20 h 67"/>
                <a:gd name="T24" fmla="*/ 25 w 25"/>
                <a:gd name="T25" fmla="*/ 12 h 67"/>
                <a:gd name="T26" fmla="*/ 25 w 25"/>
                <a:gd name="T27" fmla="*/ 6 h 67"/>
                <a:gd name="T28" fmla="*/ 22 w 25"/>
                <a:gd name="T29" fmla="*/ 2 h 67"/>
                <a:gd name="T30" fmla="*/ 18 w 25"/>
                <a:gd name="T31" fmla="*/ 0 h 67"/>
                <a:gd name="T32" fmla="*/ 14 w 25"/>
                <a:gd name="T33" fmla="*/ 5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67"/>
                <a:gd name="T53" fmla="*/ 25 w 25"/>
                <a:gd name="T54" fmla="*/ 67 h 6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67">
                  <a:moveTo>
                    <a:pt x="14" y="5"/>
                  </a:moveTo>
                  <a:lnTo>
                    <a:pt x="9" y="13"/>
                  </a:lnTo>
                  <a:lnTo>
                    <a:pt x="6" y="28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2" y="59"/>
                  </a:lnTo>
                  <a:lnTo>
                    <a:pt x="5" y="65"/>
                  </a:lnTo>
                  <a:lnTo>
                    <a:pt x="11" y="67"/>
                  </a:lnTo>
                  <a:lnTo>
                    <a:pt x="15" y="61"/>
                  </a:lnTo>
                  <a:lnTo>
                    <a:pt x="19" y="49"/>
                  </a:lnTo>
                  <a:lnTo>
                    <a:pt x="22" y="33"/>
                  </a:lnTo>
                  <a:lnTo>
                    <a:pt x="24" y="20"/>
                  </a:lnTo>
                  <a:lnTo>
                    <a:pt x="25" y="12"/>
                  </a:lnTo>
                  <a:lnTo>
                    <a:pt x="25" y="6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57" name="Freeform 79"/>
            <p:cNvSpPr>
              <a:spLocks/>
            </p:cNvSpPr>
            <p:nvPr/>
          </p:nvSpPr>
          <p:spPr bwMode="auto">
            <a:xfrm>
              <a:off x="355" y="354"/>
              <a:ext cx="28" cy="73"/>
            </a:xfrm>
            <a:custGeom>
              <a:avLst/>
              <a:gdLst>
                <a:gd name="T0" fmla="*/ 12 w 28"/>
                <a:gd name="T1" fmla="*/ 7 h 73"/>
                <a:gd name="T2" fmla="*/ 9 w 28"/>
                <a:gd name="T3" fmla="*/ 17 h 73"/>
                <a:gd name="T4" fmla="*/ 4 w 28"/>
                <a:gd name="T5" fmla="*/ 32 h 73"/>
                <a:gd name="T6" fmla="*/ 1 w 28"/>
                <a:gd name="T7" fmla="*/ 46 h 73"/>
                <a:gd name="T8" fmla="*/ 0 w 28"/>
                <a:gd name="T9" fmla="*/ 58 h 73"/>
                <a:gd name="T10" fmla="*/ 3 w 28"/>
                <a:gd name="T11" fmla="*/ 65 h 73"/>
                <a:gd name="T12" fmla="*/ 7 w 28"/>
                <a:gd name="T13" fmla="*/ 72 h 73"/>
                <a:gd name="T14" fmla="*/ 13 w 28"/>
                <a:gd name="T15" fmla="*/ 73 h 73"/>
                <a:gd name="T16" fmla="*/ 17 w 28"/>
                <a:gd name="T17" fmla="*/ 66 h 73"/>
                <a:gd name="T18" fmla="*/ 20 w 28"/>
                <a:gd name="T19" fmla="*/ 52 h 73"/>
                <a:gd name="T20" fmla="*/ 23 w 28"/>
                <a:gd name="T21" fmla="*/ 34 h 73"/>
                <a:gd name="T22" fmla="*/ 26 w 28"/>
                <a:gd name="T23" fmla="*/ 19 h 73"/>
                <a:gd name="T24" fmla="*/ 28 w 28"/>
                <a:gd name="T25" fmla="*/ 7 h 73"/>
                <a:gd name="T26" fmla="*/ 26 w 28"/>
                <a:gd name="T27" fmla="*/ 1 h 73"/>
                <a:gd name="T28" fmla="*/ 22 w 28"/>
                <a:gd name="T29" fmla="*/ 0 h 73"/>
                <a:gd name="T30" fmla="*/ 16 w 28"/>
                <a:gd name="T31" fmla="*/ 1 h 73"/>
                <a:gd name="T32" fmla="*/ 12 w 28"/>
                <a:gd name="T33" fmla="*/ 7 h 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"/>
                <a:gd name="T52" fmla="*/ 0 h 73"/>
                <a:gd name="T53" fmla="*/ 28 w 28"/>
                <a:gd name="T54" fmla="*/ 73 h 7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" h="73">
                  <a:moveTo>
                    <a:pt x="12" y="7"/>
                  </a:moveTo>
                  <a:lnTo>
                    <a:pt x="9" y="17"/>
                  </a:lnTo>
                  <a:lnTo>
                    <a:pt x="4" y="32"/>
                  </a:lnTo>
                  <a:lnTo>
                    <a:pt x="1" y="46"/>
                  </a:lnTo>
                  <a:lnTo>
                    <a:pt x="0" y="58"/>
                  </a:lnTo>
                  <a:lnTo>
                    <a:pt x="3" y="65"/>
                  </a:lnTo>
                  <a:lnTo>
                    <a:pt x="7" y="72"/>
                  </a:lnTo>
                  <a:lnTo>
                    <a:pt x="13" y="73"/>
                  </a:lnTo>
                  <a:lnTo>
                    <a:pt x="17" y="66"/>
                  </a:lnTo>
                  <a:lnTo>
                    <a:pt x="20" y="52"/>
                  </a:lnTo>
                  <a:lnTo>
                    <a:pt x="23" y="34"/>
                  </a:lnTo>
                  <a:lnTo>
                    <a:pt x="26" y="19"/>
                  </a:lnTo>
                  <a:lnTo>
                    <a:pt x="28" y="7"/>
                  </a:lnTo>
                  <a:lnTo>
                    <a:pt x="26" y="1"/>
                  </a:lnTo>
                  <a:lnTo>
                    <a:pt x="22" y="0"/>
                  </a:lnTo>
                  <a:lnTo>
                    <a:pt x="16" y="1"/>
                  </a:lnTo>
                  <a:lnTo>
                    <a:pt x="12" y="7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58" name="Freeform 80"/>
            <p:cNvSpPr>
              <a:spLocks/>
            </p:cNvSpPr>
            <p:nvPr/>
          </p:nvSpPr>
          <p:spPr bwMode="auto">
            <a:xfrm>
              <a:off x="68" y="404"/>
              <a:ext cx="571" cy="198"/>
            </a:xfrm>
            <a:custGeom>
              <a:avLst/>
              <a:gdLst>
                <a:gd name="T0" fmla="*/ 16 w 571"/>
                <a:gd name="T1" fmla="*/ 8 h 198"/>
                <a:gd name="T2" fmla="*/ 27 w 571"/>
                <a:gd name="T3" fmla="*/ 28 h 198"/>
                <a:gd name="T4" fmla="*/ 40 w 571"/>
                <a:gd name="T5" fmla="*/ 49 h 198"/>
                <a:gd name="T6" fmla="*/ 57 w 571"/>
                <a:gd name="T7" fmla="*/ 71 h 198"/>
                <a:gd name="T8" fmla="*/ 77 w 571"/>
                <a:gd name="T9" fmla="*/ 93 h 198"/>
                <a:gd name="T10" fmla="*/ 105 w 571"/>
                <a:gd name="T11" fmla="*/ 114 h 198"/>
                <a:gd name="T12" fmla="*/ 139 w 571"/>
                <a:gd name="T13" fmla="*/ 133 h 198"/>
                <a:gd name="T14" fmla="*/ 178 w 571"/>
                <a:gd name="T15" fmla="*/ 152 h 198"/>
                <a:gd name="T16" fmla="*/ 226 w 571"/>
                <a:gd name="T17" fmla="*/ 168 h 198"/>
                <a:gd name="T18" fmla="*/ 243 w 571"/>
                <a:gd name="T19" fmla="*/ 172 h 198"/>
                <a:gd name="T20" fmla="*/ 262 w 571"/>
                <a:gd name="T21" fmla="*/ 175 h 198"/>
                <a:gd name="T22" fmla="*/ 284 w 571"/>
                <a:gd name="T23" fmla="*/ 178 h 198"/>
                <a:gd name="T24" fmla="*/ 306 w 571"/>
                <a:gd name="T25" fmla="*/ 181 h 198"/>
                <a:gd name="T26" fmla="*/ 329 w 571"/>
                <a:gd name="T27" fmla="*/ 182 h 198"/>
                <a:gd name="T28" fmla="*/ 354 w 571"/>
                <a:gd name="T29" fmla="*/ 182 h 198"/>
                <a:gd name="T30" fmla="*/ 379 w 571"/>
                <a:gd name="T31" fmla="*/ 182 h 198"/>
                <a:gd name="T32" fmla="*/ 403 w 571"/>
                <a:gd name="T33" fmla="*/ 181 h 198"/>
                <a:gd name="T34" fmla="*/ 427 w 571"/>
                <a:gd name="T35" fmla="*/ 179 h 198"/>
                <a:gd name="T36" fmla="*/ 450 w 571"/>
                <a:gd name="T37" fmla="*/ 178 h 198"/>
                <a:gd name="T38" fmla="*/ 472 w 571"/>
                <a:gd name="T39" fmla="*/ 175 h 198"/>
                <a:gd name="T40" fmla="*/ 492 w 571"/>
                <a:gd name="T41" fmla="*/ 171 h 198"/>
                <a:gd name="T42" fmla="*/ 511 w 571"/>
                <a:gd name="T43" fmla="*/ 166 h 198"/>
                <a:gd name="T44" fmla="*/ 527 w 571"/>
                <a:gd name="T45" fmla="*/ 161 h 198"/>
                <a:gd name="T46" fmla="*/ 540 w 571"/>
                <a:gd name="T47" fmla="*/ 155 h 198"/>
                <a:gd name="T48" fmla="*/ 550 w 571"/>
                <a:gd name="T49" fmla="*/ 148 h 198"/>
                <a:gd name="T50" fmla="*/ 563 w 571"/>
                <a:gd name="T51" fmla="*/ 140 h 198"/>
                <a:gd name="T52" fmla="*/ 571 w 571"/>
                <a:gd name="T53" fmla="*/ 143 h 198"/>
                <a:gd name="T54" fmla="*/ 571 w 571"/>
                <a:gd name="T55" fmla="*/ 152 h 198"/>
                <a:gd name="T56" fmla="*/ 563 w 571"/>
                <a:gd name="T57" fmla="*/ 159 h 198"/>
                <a:gd name="T58" fmla="*/ 544 w 571"/>
                <a:gd name="T59" fmla="*/ 166 h 198"/>
                <a:gd name="T60" fmla="*/ 524 w 571"/>
                <a:gd name="T61" fmla="*/ 174 h 198"/>
                <a:gd name="T62" fmla="*/ 504 w 571"/>
                <a:gd name="T63" fmla="*/ 179 h 198"/>
                <a:gd name="T64" fmla="*/ 480 w 571"/>
                <a:gd name="T65" fmla="*/ 185 h 198"/>
                <a:gd name="T66" fmla="*/ 457 w 571"/>
                <a:gd name="T67" fmla="*/ 190 h 198"/>
                <a:gd name="T68" fmla="*/ 434 w 571"/>
                <a:gd name="T69" fmla="*/ 192 h 198"/>
                <a:gd name="T70" fmla="*/ 409 w 571"/>
                <a:gd name="T71" fmla="*/ 195 h 198"/>
                <a:gd name="T72" fmla="*/ 386 w 571"/>
                <a:gd name="T73" fmla="*/ 197 h 198"/>
                <a:gd name="T74" fmla="*/ 361 w 571"/>
                <a:gd name="T75" fmla="*/ 198 h 198"/>
                <a:gd name="T76" fmla="*/ 338 w 571"/>
                <a:gd name="T77" fmla="*/ 198 h 198"/>
                <a:gd name="T78" fmla="*/ 315 w 571"/>
                <a:gd name="T79" fmla="*/ 198 h 198"/>
                <a:gd name="T80" fmla="*/ 293 w 571"/>
                <a:gd name="T81" fmla="*/ 197 h 198"/>
                <a:gd name="T82" fmla="*/ 272 w 571"/>
                <a:gd name="T83" fmla="*/ 194 h 198"/>
                <a:gd name="T84" fmla="*/ 252 w 571"/>
                <a:gd name="T85" fmla="*/ 191 h 198"/>
                <a:gd name="T86" fmla="*/ 235 w 571"/>
                <a:gd name="T87" fmla="*/ 188 h 198"/>
                <a:gd name="T88" fmla="*/ 219 w 571"/>
                <a:gd name="T89" fmla="*/ 184 h 198"/>
                <a:gd name="T90" fmla="*/ 175 w 571"/>
                <a:gd name="T91" fmla="*/ 169 h 198"/>
                <a:gd name="T92" fmla="*/ 136 w 571"/>
                <a:gd name="T93" fmla="*/ 152 h 198"/>
                <a:gd name="T94" fmla="*/ 101 w 571"/>
                <a:gd name="T95" fmla="*/ 133 h 198"/>
                <a:gd name="T96" fmla="*/ 70 w 571"/>
                <a:gd name="T97" fmla="*/ 112 h 198"/>
                <a:gd name="T98" fmla="*/ 45 w 571"/>
                <a:gd name="T99" fmla="*/ 90 h 198"/>
                <a:gd name="T100" fmla="*/ 25 w 571"/>
                <a:gd name="T101" fmla="*/ 67 h 198"/>
                <a:gd name="T102" fmla="*/ 11 w 571"/>
                <a:gd name="T103" fmla="*/ 42 h 198"/>
                <a:gd name="T104" fmla="*/ 0 w 571"/>
                <a:gd name="T105" fmla="*/ 16 h 198"/>
                <a:gd name="T106" fmla="*/ 0 w 571"/>
                <a:gd name="T107" fmla="*/ 5 h 198"/>
                <a:gd name="T108" fmla="*/ 5 w 571"/>
                <a:gd name="T109" fmla="*/ 0 h 198"/>
                <a:gd name="T110" fmla="*/ 11 w 571"/>
                <a:gd name="T111" fmla="*/ 2 h 198"/>
                <a:gd name="T112" fmla="*/ 16 w 571"/>
                <a:gd name="T113" fmla="*/ 8 h 1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1"/>
                <a:gd name="T172" fmla="*/ 0 h 198"/>
                <a:gd name="T173" fmla="*/ 571 w 571"/>
                <a:gd name="T174" fmla="*/ 198 h 19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1" h="198">
                  <a:moveTo>
                    <a:pt x="16" y="8"/>
                  </a:moveTo>
                  <a:lnTo>
                    <a:pt x="27" y="28"/>
                  </a:lnTo>
                  <a:lnTo>
                    <a:pt x="40" y="49"/>
                  </a:lnTo>
                  <a:lnTo>
                    <a:pt x="57" y="71"/>
                  </a:lnTo>
                  <a:lnTo>
                    <a:pt x="77" y="93"/>
                  </a:lnTo>
                  <a:lnTo>
                    <a:pt x="105" y="114"/>
                  </a:lnTo>
                  <a:lnTo>
                    <a:pt x="139" y="133"/>
                  </a:lnTo>
                  <a:lnTo>
                    <a:pt x="178" y="152"/>
                  </a:lnTo>
                  <a:lnTo>
                    <a:pt x="226" y="168"/>
                  </a:lnTo>
                  <a:lnTo>
                    <a:pt x="243" y="172"/>
                  </a:lnTo>
                  <a:lnTo>
                    <a:pt x="262" y="175"/>
                  </a:lnTo>
                  <a:lnTo>
                    <a:pt x="284" y="178"/>
                  </a:lnTo>
                  <a:lnTo>
                    <a:pt x="306" y="181"/>
                  </a:lnTo>
                  <a:lnTo>
                    <a:pt x="329" y="182"/>
                  </a:lnTo>
                  <a:lnTo>
                    <a:pt x="354" y="182"/>
                  </a:lnTo>
                  <a:lnTo>
                    <a:pt x="379" y="182"/>
                  </a:lnTo>
                  <a:lnTo>
                    <a:pt x="403" y="181"/>
                  </a:lnTo>
                  <a:lnTo>
                    <a:pt x="427" y="179"/>
                  </a:lnTo>
                  <a:lnTo>
                    <a:pt x="450" y="178"/>
                  </a:lnTo>
                  <a:lnTo>
                    <a:pt x="472" y="175"/>
                  </a:lnTo>
                  <a:lnTo>
                    <a:pt x="492" y="171"/>
                  </a:lnTo>
                  <a:lnTo>
                    <a:pt x="511" y="166"/>
                  </a:lnTo>
                  <a:lnTo>
                    <a:pt x="527" y="161"/>
                  </a:lnTo>
                  <a:lnTo>
                    <a:pt x="540" y="155"/>
                  </a:lnTo>
                  <a:lnTo>
                    <a:pt x="550" y="148"/>
                  </a:lnTo>
                  <a:lnTo>
                    <a:pt x="563" y="140"/>
                  </a:lnTo>
                  <a:lnTo>
                    <a:pt x="571" y="143"/>
                  </a:lnTo>
                  <a:lnTo>
                    <a:pt x="571" y="152"/>
                  </a:lnTo>
                  <a:lnTo>
                    <a:pt x="563" y="159"/>
                  </a:lnTo>
                  <a:lnTo>
                    <a:pt x="544" y="166"/>
                  </a:lnTo>
                  <a:lnTo>
                    <a:pt x="524" y="174"/>
                  </a:lnTo>
                  <a:lnTo>
                    <a:pt x="504" y="179"/>
                  </a:lnTo>
                  <a:lnTo>
                    <a:pt x="480" y="185"/>
                  </a:lnTo>
                  <a:lnTo>
                    <a:pt x="457" y="190"/>
                  </a:lnTo>
                  <a:lnTo>
                    <a:pt x="434" y="192"/>
                  </a:lnTo>
                  <a:lnTo>
                    <a:pt x="409" y="195"/>
                  </a:lnTo>
                  <a:lnTo>
                    <a:pt x="386" y="197"/>
                  </a:lnTo>
                  <a:lnTo>
                    <a:pt x="361" y="198"/>
                  </a:lnTo>
                  <a:lnTo>
                    <a:pt x="338" y="198"/>
                  </a:lnTo>
                  <a:lnTo>
                    <a:pt x="315" y="198"/>
                  </a:lnTo>
                  <a:lnTo>
                    <a:pt x="293" y="197"/>
                  </a:lnTo>
                  <a:lnTo>
                    <a:pt x="272" y="194"/>
                  </a:lnTo>
                  <a:lnTo>
                    <a:pt x="252" y="191"/>
                  </a:lnTo>
                  <a:lnTo>
                    <a:pt x="235" y="188"/>
                  </a:lnTo>
                  <a:lnTo>
                    <a:pt x="219" y="184"/>
                  </a:lnTo>
                  <a:lnTo>
                    <a:pt x="175" y="169"/>
                  </a:lnTo>
                  <a:lnTo>
                    <a:pt x="136" y="152"/>
                  </a:lnTo>
                  <a:lnTo>
                    <a:pt x="101" y="133"/>
                  </a:lnTo>
                  <a:lnTo>
                    <a:pt x="70" y="112"/>
                  </a:lnTo>
                  <a:lnTo>
                    <a:pt x="45" y="90"/>
                  </a:lnTo>
                  <a:lnTo>
                    <a:pt x="25" y="67"/>
                  </a:lnTo>
                  <a:lnTo>
                    <a:pt x="11" y="42"/>
                  </a:lnTo>
                  <a:lnTo>
                    <a:pt x="0" y="16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370" name="Picture 292" descr="Без имени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362200"/>
            <a:ext cx="11049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1" name="Group 81"/>
          <p:cNvGrpSpPr>
            <a:grpSpLocks noChangeAspect="1"/>
          </p:cNvGrpSpPr>
          <p:nvPr/>
        </p:nvGrpSpPr>
        <p:grpSpPr bwMode="auto">
          <a:xfrm>
            <a:off x="5486400" y="762000"/>
            <a:ext cx="942975" cy="1139825"/>
            <a:chOff x="0" y="0"/>
            <a:chExt cx="7350" cy="8880"/>
          </a:xfrm>
        </p:grpSpPr>
        <p:sp>
          <p:nvSpPr>
            <p:cNvPr id="15581" name="AutoShape 82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7350" cy="8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582" name="Freeform 83"/>
            <p:cNvSpPr>
              <a:spLocks noEditPoints="1"/>
            </p:cNvSpPr>
            <p:nvPr/>
          </p:nvSpPr>
          <p:spPr bwMode="auto">
            <a:xfrm>
              <a:off x="-21" y="142"/>
              <a:ext cx="7183" cy="8747"/>
            </a:xfrm>
            <a:custGeom>
              <a:avLst/>
              <a:gdLst>
                <a:gd name="T0" fmla="*/ 5094 w 7183"/>
                <a:gd name="T1" fmla="*/ 4528 h 8747"/>
                <a:gd name="T2" fmla="*/ 5441 w 7183"/>
                <a:gd name="T3" fmla="*/ 4058 h 8747"/>
                <a:gd name="T4" fmla="*/ 5633 w 7183"/>
                <a:gd name="T5" fmla="*/ 3695 h 8747"/>
                <a:gd name="T6" fmla="*/ 5987 w 7183"/>
                <a:gd name="T7" fmla="*/ 2807 h 8747"/>
                <a:gd name="T8" fmla="*/ 6324 w 7183"/>
                <a:gd name="T9" fmla="*/ 2470 h 8747"/>
                <a:gd name="T10" fmla="*/ 6842 w 7183"/>
                <a:gd name="T11" fmla="*/ 2299 h 8747"/>
                <a:gd name="T12" fmla="*/ 6732 w 7183"/>
                <a:gd name="T13" fmla="*/ 4747 h 8747"/>
                <a:gd name="T14" fmla="*/ 7150 w 7183"/>
                <a:gd name="T15" fmla="*/ 6435 h 8747"/>
                <a:gd name="T16" fmla="*/ 6740 w 7183"/>
                <a:gd name="T17" fmla="*/ 7071 h 8747"/>
                <a:gd name="T18" fmla="*/ 5631 w 7183"/>
                <a:gd name="T19" fmla="*/ 6584 h 8747"/>
                <a:gd name="T20" fmla="*/ 5757 w 7183"/>
                <a:gd name="T21" fmla="*/ 8182 h 8747"/>
                <a:gd name="T22" fmla="*/ 5239 w 7183"/>
                <a:gd name="T23" fmla="*/ 8247 h 8747"/>
                <a:gd name="T24" fmla="*/ 5009 w 7183"/>
                <a:gd name="T25" fmla="*/ 6839 h 8747"/>
                <a:gd name="T26" fmla="*/ 3098 w 7183"/>
                <a:gd name="T27" fmla="*/ 6288 h 8747"/>
                <a:gd name="T28" fmla="*/ 3549 w 7183"/>
                <a:gd name="T29" fmla="*/ 7926 h 8747"/>
                <a:gd name="T30" fmla="*/ 3212 w 7183"/>
                <a:gd name="T31" fmla="*/ 7881 h 8747"/>
                <a:gd name="T32" fmla="*/ 2725 w 7183"/>
                <a:gd name="T33" fmla="*/ 7012 h 8747"/>
                <a:gd name="T34" fmla="*/ 1441 w 7183"/>
                <a:gd name="T35" fmla="*/ 8330 h 8747"/>
                <a:gd name="T36" fmla="*/ 1139 w 7183"/>
                <a:gd name="T37" fmla="*/ 8156 h 8747"/>
                <a:gd name="T38" fmla="*/ 1994 w 7183"/>
                <a:gd name="T39" fmla="*/ 6537 h 8747"/>
                <a:gd name="T40" fmla="*/ 1334 w 7183"/>
                <a:gd name="T41" fmla="*/ 4972 h 8747"/>
                <a:gd name="T42" fmla="*/ 1258 w 7183"/>
                <a:gd name="T43" fmla="*/ 6183 h 8747"/>
                <a:gd name="T44" fmla="*/ 486 w 7183"/>
                <a:gd name="T45" fmla="*/ 6406 h 8747"/>
                <a:gd name="T46" fmla="*/ 353 w 7183"/>
                <a:gd name="T47" fmla="*/ 6152 h 8747"/>
                <a:gd name="T48" fmla="*/ 676 w 7183"/>
                <a:gd name="T49" fmla="*/ 5252 h 8747"/>
                <a:gd name="T50" fmla="*/ 1039 w 7183"/>
                <a:gd name="T51" fmla="*/ 4818 h 8747"/>
                <a:gd name="T52" fmla="*/ 1816 w 7183"/>
                <a:gd name="T53" fmla="*/ 4903 h 8747"/>
                <a:gd name="T54" fmla="*/ 2673 w 7183"/>
                <a:gd name="T55" fmla="*/ 4690 h 8747"/>
                <a:gd name="T56" fmla="*/ 3413 w 7183"/>
                <a:gd name="T57" fmla="*/ 3579 h 8747"/>
                <a:gd name="T58" fmla="*/ 2065 w 7183"/>
                <a:gd name="T59" fmla="*/ 3165 h 8747"/>
                <a:gd name="T60" fmla="*/ 3487 w 7183"/>
                <a:gd name="T61" fmla="*/ 2358 h 8747"/>
                <a:gd name="T62" fmla="*/ 2606 w 7183"/>
                <a:gd name="T63" fmla="*/ 1532 h 8747"/>
                <a:gd name="T64" fmla="*/ 2419 w 7183"/>
                <a:gd name="T65" fmla="*/ 110 h 8747"/>
                <a:gd name="T66" fmla="*/ 2784 w 7183"/>
                <a:gd name="T67" fmla="*/ 1171 h 8747"/>
                <a:gd name="T68" fmla="*/ 3684 w 7183"/>
                <a:gd name="T69" fmla="*/ 1698 h 8747"/>
                <a:gd name="T70" fmla="*/ 3402 w 7183"/>
                <a:gd name="T71" fmla="*/ 1237 h 8747"/>
                <a:gd name="T72" fmla="*/ 3466 w 7183"/>
                <a:gd name="T73" fmla="*/ 801 h 8747"/>
                <a:gd name="T74" fmla="*/ 4009 w 7183"/>
                <a:gd name="T75" fmla="*/ 492 h 8747"/>
                <a:gd name="T76" fmla="*/ 4138 w 7183"/>
                <a:gd name="T77" fmla="*/ 1375 h 8747"/>
                <a:gd name="T78" fmla="*/ 4005 w 7183"/>
                <a:gd name="T79" fmla="*/ 1660 h 8747"/>
                <a:gd name="T80" fmla="*/ 5130 w 7183"/>
                <a:gd name="T81" fmla="*/ 1665 h 8747"/>
                <a:gd name="T82" fmla="*/ 6419 w 7183"/>
                <a:gd name="T83" fmla="*/ 1549 h 8747"/>
                <a:gd name="T84" fmla="*/ 4695 w 7183"/>
                <a:gd name="T85" fmla="*/ 1936 h 8747"/>
                <a:gd name="T86" fmla="*/ 4043 w 7183"/>
                <a:gd name="T87" fmla="*/ 2662 h 8747"/>
                <a:gd name="T88" fmla="*/ 4995 w 7183"/>
                <a:gd name="T89" fmla="*/ 3669 h 8747"/>
                <a:gd name="T90" fmla="*/ 4403 w 7183"/>
                <a:gd name="T91" fmla="*/ 4723 h 8747"/>
                <a:gd name="T92" fmla="*/ 3924 w 7183"/>
                <a:gd name="T93" fmla="*/ 5331 h 8747"/>
                <a:gd name="T94" fmla="*/ 2720 w 7183"/>
                <a:gd name="T95" fmla="*/ 4846 h 8747"/>
                <a:gd name="T96" fmla="*/ 2727 w 7183"/>
                <a:gd name="T97" fmla="*/ 6934 h 8747"/>
                <a:gd name="T98" fmla="*/ 3475 w 7183"/>
                <a:gd name="T99" fmla="*/ 7874 h 8747"/>
                <a:gd name="T100" fmla="*/ 3164 w 7183"/>
                <a:gd name="T101" fmla="*/ 6492 h 8747"/>
                <a:gd name="T102" fmla="*/ 4883 w 7183"/>
                <a:gd name="T103" fmla="*/ 6226 h 8747"/>
                <a:gd name="T104" fmla="*/ 5624 w 7183"/>
                <a:gd name="T105" fmla="*/ 7831 h 8747"/>
                <a:gd name="T106" fmla="*/ 5840 w 7183"/>
                <a:gd name="T107" fmla="*/ 7202 h 8747"/>
                <a:gd name="T108" fmla="*/ 5398 w 7183"/>
                <a:gd name="T109" fmla="*/ 6449 h 8747"/>
                <a:gd name="T110" fmla="*/ 6305 w 7183"/>
                <a:gd name="T111" fmla="*/ 5283 h 8747"/>
                <a:gd name="T112" fmla="*/ 6851 w 7183"/>
                <a:gd name="T113" fmla="*/ 3778 h 8747"/>
                <a:gd name="T114" fmla="*/ 6471 w 7183"/>
                <a:gd name="T115" fmla="*/ 4718 h 8747"/>
                <a:gd name="T116" fmla="*/ 5548 w 7183"/>
                <a:gd name="T117" fmla="*/ 4854 h 8747"/>
                <a:gd name="T118" fmla="*/ 4539 w 7183"/>
                <a:gd name="T119" fmla="*/ 3484 h 8747"/>
                <a:gd name="T120" fmla="*/ 3497 w 7183"/>
                <a:gd name="T121" fmla="*/ 4830 h 8747"/>
                <a:gd name="T122" fmla="*/ 4225 w 7183"/>
                <a:gd name="T123" fmla="*/ 4345 h 87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183"/>
                <a:gd name="T187" fmla="*/ 0 h 8747"/>
                <a:gd name="T188" fmla="*/ 7183 w 7183"/>
                <a:gd name="T189" fmla="*/ 8747 h 87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183" h="8747">
                  <a:moveTo>
                    <a:pt x="4546" y="5041"/>
                  </a:moveTo>
                  <a:lnTo>
                    <a:pt x="4577" y="5022"/>
                  </a:lnTo>
                  <a:lnTo>
                    <a:pt x="4608" y="5001"/>
                  </a:lnTo>
                  <a:lnTo>
                    <a:pt x="4638" y="4972"/>
                  </a:lnTo>
                  <a:lnTo>
                    <a:pt x="4667" y="4941"/>
                  </a:lnTo>
                  <a:lnTo>
                    <a:pt x="4688" y="4903"/>
                  </a:lnTo>
                  <a:lnTo>
                    <a:pt x="4707" y="4868"/>
                  </a:lnTo>
                  <a:lnTo>
                    <a:pt x="4722" y="4832"/>
                  </a:lnTo>
                  <a:lnTo>
                    <a:pt x="4729" y="4799"/>
                  </a:lnTo>
                  <a:lnTo>
                    <a:pt x="4738" y="4770"/>
                  </a:lnTo>
                  <a:lnTo>
                    <a:pt x="4752" y="4754"/>
                  </a:lnTo>
                  <a:lnTo>
                    <a:pt x="4769" y="4742"/>
                  </a:lnTo>
                  <a:lnTo>
                    <a:pt x="4795" y="4735"/>
                  </a:lnTo>
                  <a:lnTo>
                    <a:pt x="4819" y="4728"/>
                  </a:lnTo>
                  <a:lnTo>
                    <a:pt x="4847" y="4725"/>
                  </a:lnTo>
                  <a:lnTo>
                    <a:pt x="4876" y="4721"/>
                  </a:lnTo>
                  <a:lnTo>
                    <a:pt x="4902" y="4716"/>
                  </a:lnTo>
                  <a:lnTo>
                    <a:pt x="4888" y="4695"/>
                  </a:lnTo>
                  <a:lnTo>
                    <a:pt x="4890" y="4673"/>
                  </a:lnTo>
                  <a:lnTo>
                    <a:pt x="4897" y="4649"/>
                  </a:lnTo>
                  <a:lnTo>
                    <a:pt x="4907" y="4630"/>
                  </a:lnTo>
                  <a:lnTo>
                    <a:pt x="4930" y="4609"/>
                  </a:lnTo>
                  <a:lnTo>
                    <a:pt x="4957" y="4592"/>
                  </a:lnTo>
                  <a:lnTo>
                    <a:pt x="4983" y="4578"/>
                  </a:lnTo>
                  <a:lnTo>
                    <a:pt x="5011" y="4566"/>
                  </a:lnTo>
                  <a:lnTo>
                    <a:pt x="5037" y="4552"/>
                  </a:lnTo>
                  <a:lnTo>
                    <a:pt x="5066" y="4543"/>
                  </a:lnTo>
                  <a:lnTo>
                    <a:pt x="5094" y="4528"/>
                  </a:lnTo>
                  <a:lnTo>
                    <a:pt x="5128" y="4521"/>
                  </a:lnTo>
                  <a:lnTo>
                    <a:pt x="5106" y="4509"/>
                  </a:lnTo>
                  <a:lnTo>
                    <a:pt x="5094" y="4493"/>
                  </a:lnTo>
                  <a:lnTo>
                    <a:pt x="5090" y="4474"/>
                  </a:lnTo>
                  <a:lnTo>
                    <a:pt x="5094" y="4455"/>
                  </a:lnTo>
                  <a:lnTo>
                    <a:pt x="5125" y="4414"/>
                  </a:lnTo>
                  <a:lnTo>
                    <a:pt x="5161" y="4388"/>
                  </a:lnTo>
                  <a:lnTo>
                    <a:pt x="5196" y="4364"/>
                  </a:lnTo>
                  <a:lnTo>
                    <a:pt x="5237" y="4345"/>
                  </a:lnTo>
                  <a:lnTo>
                    <a:pt x="5275" y="4326"/>
                  </a:lnTo>
                  <a:lnTo>
                    <a:pt x="5313" y="4305"/>
                  </a:lnTo>
                  <a:lnTo>
                    <a:pt x="5351" y="4279"/>
                  </a:lnTo>
                  <a:lnTo>
                    <a:pt x="5389" y="4251"/>
                  </a:lnTo>
                  <a:lnTo>
                    <a:pt x="5374" y="4246"/>
                  </a:lnTo>
                  <a:lnTo>
                    <a:pt x="5360" y="4246"/>
                  </a:lnTo>
                  <a:lnTo>
                    <a:pt x="5344" y="4246"/>
                  </a:lnTo>
                  <a:lnTo>
                    <a:pt x="5329" y="4246"/>
                  </a:lnTo>
                  <a:lnTo>
                    <a:pt x="5313" y="4246"/>
                  </a:lnTo>
                  <a:lnTo>
                    <a:pt x="5298" y="4246"/>
                  </a:lnTo>
                  <a:lnTo>
                    <a:pt x="5284" y="4243"/>
                  </a:lnTo>
                  <a:lnTo>
                    <a:pt x="5272" y="4241"/>
                  </a:lnTo>
                  <a:lnTo>
                    <a:pt x="5284" y="4205"/>
                  </a:lnTo>
                  <a:lnTo>
                    <a:pt x="5303" y="4172"/>
                  </a:lnTo>
                  <a:lnTo>
                    <a:pt x="5325" y="4144"/>
                  </a:lnTo>
                  <a:lnTo>
                    <a:pt x="5355" y="4122"/>
                  </a:lnTo>
                  <a:lnTo>
                    <a:pt x="5382" y="4099"/>
                  </a:lnTo>
                  <a:lnTo>
                    <a:pt x="5412" y="4080"/>
                  </a:lnTo>
                  <a:lnTo>
                    <a:pt x="5441" y="4058"/>
                  </a:lnTo>
                  <a:lnTo>
                    <a:pt x="5477" y="4042"/>
                  </a:lnTo>
                  <a:lnTo>
                    <a:pt x="5488" y="4034"/>
                  </a:lnTo>
                  <a:lnTo>
                    <a:pt x="5503" y="4027"/>
                  </a:lnTo>
                  <a:lnTo>
                    <a:pt x="5515" y="4023"/>
                  </a:lnTo>
                  <a:lnTo>
                    <a:pt x="5529" y="4018"/>
                  </a:lnTo>
                  <a:lnTo>
                    <a:pt x="5543" y="4011"/>
                  </a:lnTo>
                  <a:lnTo>
                    <a:pt x="5557" y="4006"/>
                  </a:lnTo>
                  <a:lnTo>
                    <a:pt x="5571" y="3999"/>
                  </a:lnTo>
                  <a:lnTo>
                    <a:pt x="5586" y="3994"/>
                  </a:lnTo>
                  <a:lnTo>
                    <a:pt x="5567" y="3989"/>
                  </a:lnTo>
                  <a:lnTo>
                    <a:pt x="5550" y="3987"/>
                  </a:lnTo>
                  <a:lnTo>
                    <a:pt x="5529" y="3985"/>
                  </a:lnTo>
                  <a:lnTo>
                    <a:pt x="5512" y="3982"/>
                  </a:lnTo>
                  <a:lnTo>
                    <a:pt x="5496" y="3973"/>
                  </a:lnTo>
                  <a:lnTo>
                    <a:pt x="5488" y="3963"/>
                  </a:lnTo>
                  <a:lnTo>
                    <a:pt x="5488" y="3949"/>
                  </a:lnTo>
                  <a:lnTo>
                    <a:pt x="5498" y="3925"/>
                  </a:lnTo>
                  <a:lnTo>
                    <a:pt x="5510" y="3894"/>
                  </a:lnTo>
                  <a:lnTo>
                    <a:pt x="5529" y="3866"/>
                  </a:lnTo>
                  <a:lnTo>
                    <a:pt x="5550" y="3840"/>
                  </a:lnTo>
                  <a:lnTo>
                    <a:pt x="5579" y="3816"/>
                  </a:lnTo>
                  <a:lnTo>
                    <a:pt x="5607" y="3790"/>
                  </a:lnTo>
                  <a:lnTo>
                    <a:pt x="5633" y="3766"/>
                  </a:lnTo>
                  <a:lnTo>
                    <a:pt x="5657" y="3740"/>
                  </a:lnTo>
                  <a:lnTo>
                    <a:pt x="5678" y="3714"/>
                  </a:lnTo>
                  <a:lnTo>
                    <a:pt x="5662" y="3707"/>
                  </a:lnTo>
                  <a:lnTo>
                    <a:pt x="5647" y="3704"/>
                  </a:lnTo>
                  <a:lnTo>
                    <a:pt x="5633" y="3695"/>
                  </a:lnTo>
                  <a:lnTo>
                    <a:pt x="5628" y="3681"/>
                  </a:lnTo>
                  <a:lnTo>
                    <a:pt x="5633" y="3633"/>
                  </a:lnTo>
                  <a:lnTo>
                    <a:pt x="5645" y="3590"/>
                  </a:lnTo>
                  <a:lnTo>
                    <a:pt x="5659" y="3545"/>
                  </a:lnTo>
                  <a:lnTo>
                    <a:pt x="5678" y="3505"/>
                  </a:lnTo>
                  <a:lnTo>
                    <a:pt x="5697" y="3465"/>
                  </a:lnTo>
                  <a:lnTo>
                    <a:pt x="5721" y="3424"/>
                  </a:lnTo>
                  <a:lnTo>
                    <a:pt x="5745" y="3384"/>
                  </a:lnTo>
                  <a:lnTo>
                    <a:pt x="5769" y="3348"/>
                  </a:lnTo>
                  <a:lnTo>
                    <a:pt x="5750" y="3346"/>
                  </a:lnTo>
                  <a:lnTo>
                    <a:pt x="5735" y="3351"/>
                  </a:lnTo>
                  <a:lnTo>
                    <a:pt x="5719" y="3355"/>
                  </a:lnTo>
                  <a:lnTo>
                    <a:pt x="5702" y="3363"/>
                  </a:lnTo>
                  <a:lnTo>
                    <a:pt x="5685" y="3370"/>
                  </a:lnTo>
                  <a:lnTo>
                    <a:pt x="5669" y="3377"/>
                  </a:lnTo>
                  <a:lnTo>
                    <a:pt x="5652" y="3379"/>
                  </a:lnTo>
                  <a:lnTo>
                    <a:pt x="5638" y="3384"/>
                  </a:lnTo>
                  <a:lnTo>
                    <a:pt x="5647" y="3303"/>
                  </a:lnTo>
                  <a:lnTo>
                    <a:pt x="5669" y="3227"/>
                  </a:lnTo>
                  <a:lnTo>
                    <a:pt x="5700" y="3151"/>
                  </a:lnTo>
                  <a:lnTo>
                    <a:pt x="5742" y="3082"/>
                  </a:lnTo>
                  <a:lnTo>
                    <a:pt x="5785" y="3011"/>
                  </a:lnTo>
                  <a:lnTo>
                    <a:pt x="5835" y="2945"/>
                  </a:lnTo>
                  <a:lnTo>
                    <a:pt x="5892" y="2885"/>
                  </a:lnTo>
                  <a:lnTo>
                    <a:pt x="5949" y="2828"/>
                  </a:lnTo>
                  <a:lnTo>
                    <a:pt x="5963" y="2821"/>
                  </a:lnTo>
                  <a:lnTo>
                    <a:pt x="5977" y="2816"/>
                  </a:lnTo>
                  <a:lnTo>
                    <a:pt x="5987" y="2807"/>
                  </a:lnTo>
                  <a:lnTo>
                    <a:pt x="5999" y="2797"/>
                  </a:lnTo>
                  <a:lnTo>
                    <a:pt x="5951" y="2740"/>
                  </a:lnTo>
                  <a:lnTo>
                    <a:pt x="5920" y="2679"/>
                  </a:lnTo>
                  <a:lnTo>
                    <a:pt x="5897" y="2615"/>
                  </a:lnTo>
                  <a:lnTo>
                    <a:pt x="5887" y="2548"/>
                  </a:lnTo>
                  <a:lnTo>
                    <a:pt x="5882" y="2479"/>
                  </a:lnTo>
                  <a:lnTo>
                    <a:pt x="5887" y="2408"/>
                  </a:lnTo>
                  <a:lnTo>
                    <a:pt x="5897" y="2334"/>
                  </a:lnTo>
                  <a:lnTo>
                    <a:pt x="5913" y="2268"/>
                  </a:lnTo>
                  <a:lnTo>
                    <a:pt x="5930" y="2268"/>
                  </a:lnTo>
                  <a:lnTo>
                    <a:pt x="5947" y="2275"/>
                  </a:lnTo>
                  <a:lnTo>
                    <a:pt x="5966" y="2280"/>
                  </a:lnTo>
                  <a:lnTo>
                    <a:pt x="5985" y="2289"/>
                  </a:lnTo>
                  <a:lnTo>
                    <a:pt x="6001" y="2296"/>
                  </a:lnTo>
                  <a:lnTo>
                    <a:pt x="6020" y="2306"/>
                  </a:lnTo>
                  <a:lnTo>
                    <a:pt x="6037" y="2313"/>
                  </a:lnTo>
                  <a:lnTo>
                    <a:pt x="6056" y="2323"/>
                  </a:lnTo>
                  <a:lnTo>
                    <a:pt x="6084" y="2342"/>
                  </a:lnTo>
                  <a:lnTo>
                    <a:pt x="6108" y="2368"/>
                  </a:lnTo>
                  <a:lnTo>
                    <a:pt x="6129" y="2394"/>
                  </a:lnTo>
                  <a:lnTo>
                    <a:pt x="6153" y="2422"/>
                  </a:lnTo>
                  <a:lnTo>
                    <a:pt x="6167" y="2451"/>
                  </a:lnTo>
                  <a:lnTo>
                    <a:pt x="6184" y="2484"/>
                  </a:lnTo>
                  <a:lnTo>
                    <a:pt x="6196" y="2517"/>
                  </a:lnTo>
                  <a:lnTo>
                    <a:pt x="6208" y="2553"/>
                  </a:lnTo>
                  <a:lnTo>
                    <a:pt x="6243" y="2524"/>
                  </a:lnTo>
                  <a:lnTo>
                    <a:pt x="6284" y="2498"/>
                  </a:lnTo>
                  <a:lnTo>
                    <a:pt x="6324" y="2470"/>
                  </a:lnTo>
                  <a:lnTo>
                    <a:pt x="6372" y="2453"/>
                  </a:lnTo>
                  <a:lnTo>
                    <a:pt x="6417" y="2439"/>
                  </a:lnTo>
                  <a:lnTo>
                    <a:pt x="6466" y="2432"/>
                  </a:lnTo>
                  <a:lnTo>
                    <a:pt x="6516" y="2437"/>
                  </a:lnTo>
                  <a:lnTo>
                    <a:pt x="6566" y="2453"/>
                  </a:lnTo>
                  <a:lnTo>
                    <a:pt x="6569" y="2439"/>
                  </a:lnTo>
                  <a:lnTo>
                    <a:pt x="6576" y="2425"/>
                  </a:lnTo>
                  <a:lnTo>
                    <a:pt x="6578" y="2410"/>
                  </a:lnTo>
                  <a:lnTo>
                    <a:pt x="6580" y="2399"/>
                  </a:lnTo>
                  <a:lnTo>
                    <a:pt x="6580" y="2384"/>
                  </a:lnTo>
                  <a:lnTo>
                    <a:pt x="6583" y="2370"/>
                  </a:lnTo>
                  <a:lnTo>
                    <a:pt x="6588" y="2356"/>
                  </a:lnTo>
                  <a:lnTo>
                    <a:pt x="6595" y="2344"/>
                  </a:lnTo>
                  <a:lnTo>
                    <a:pt x="6604" y="2308"/>
                  </a:lnTo>
                  <a:lnTo>
                    <a:pt x="6618" y="2275"/>
                  </a:lnTo>
                  <a:lnTo>
                    <a:pt x="6635" y="2242"/>
                  </a:lnTo>
                  <a:lnTo>
                    <a:pt x="6656" y="2211"/>
                  </a:lnTo>
                  <a:lnTo>
                    <a:pt x="6675" y="2178"/>
                  </a:lnTo>
                  <a:lnTo>
                    <a:pt x="6697" y="2147"/>
                  </a:lnTo>
                  <a:lnTo>
                    <a:pt x="6716" y="2116"/>
                  </a:lnTo>
                  <a:lnTo>
                    <a:pt x="6735" y="2083"/>
                  </a:lnTo>
                  <a:lnTo>
                    <a:pt x="6751" y="2087"/>
                  </a:lnTo>
                  <a:lnTo>
                    <a:pt x="6768" y="2102"/>
                  </a:lnTo>
                  <a:lnTo>
                    <a:pt x="6782" y="2121"/>
                  </a:lnTo>
                  <a:lnTo>
                    <a:pt x="6796" y="2142"/>
                  </a:lnTo>
                  <a:lnTo>
                    <a:pt x="6815" y="2192"/>
                  </a:lnTo>
                  <a:lnTo>
                    <a:pt x="6832" y="2247"/>
                  </a:lnTo>
                  <a:lnTo>
                    <a:pt x="6842" y="2299"/>
                  </a:lnTo>
                  <a:lnTo>
                    <a:pt x="6846" y="2358"/>
                  </a:lnTo>
                  <a:lnTo>
                    <a:pt x="6842" y="2413"/>
                  </a:lnTo>
                  <a:lnTo>
                    <a:pt x="6832" y="2467"/>
                  </a:lnTo>
                  <a:lnTo>
                    <a:pt x="6813" y="2522"/>
                  </a:lnTo>
                  <a:lnTo>
                    <a:pt x="6792" y="2574"/>
                  </a:lnTo>
                  <a:lnTo>
                    <a:pt x="6846" y="2664"/>
                  </a:lnTo>
                  <a:lnTo>
                    <a:pt x="6887" y="2764"/>
                  </a:lnTo>
                  <a:lnTo>
                    <a:pt x="6913" y="2866"/>
                  </a:lnTo>
                  <a:lnTo>
                    <a:pt x="6929" y="2975"/>
                  </a:lnTo>
                  <a:lnTo>
                    <a:pt x="6934" y="3082"/>
                  </a:lnTo>
                  <a:lnTo>
                    <a:pt x="6932" y="3189"/>
                  </a:lnTo>
                  <a:lnTo>
                    <a:pt x="6925" y="3298"/>
                  </a:lnTo>
                  <a:lnTo>
                    <a:pt x="6915" y="3410"/>
                  </a:lnTo>
                  <a:lnTo>
                    <a:pt x="6894" y="3479"/>
                  </a:lnTo>
                  <a:lnTo>
                    <a:pt x="6882" y="3550"/>
                  </a:lnTo>
                  <a:lnTo>
                    <a:pt x="6875" y="3624"/>
                  </a:lnTo>
                  <a:lnTo>
                    <a:pt x="6875" y="3702"/>
                  </a:lnTo>
                  <a:lnTo>
                    <a:pt x="6875" y="3776"/>
                  </a:lnTo>
                  <a:lnTo>
                    <a:pt x="6877" y="3854"/>
                  </a:lnTo>
                  <a:lnTo>
                    <a:pt x="6875" y="3928"/>
                  </a:lnTo>
                  <a:lnTo>
                    <a:pt x="6875" y="4006"/>
                  </a:lnTo>
                  <a:lnTo>
                    <a:pt x="6849" y="4106"/>
                  </a:lnTo>
                  <a:lnTo>
                    <a:pt x="6832" y="4215"/>
                  </a:lnTo>
                  <a:lnTo>
                    <a:pt x="6815" y="4322"/>
                  </a:lnTo>
                  <a:lnTo>
                    <a:pt x="6804" y="4433"/>
                  </a:lnTo>
                  <a:lnTo>
                    <a:pt x="6787" y="4538"/>
                  </a:lnTo>
                  <a:lnTo>
                    <a:pt x="6763" y="4645"/>
                  </a:lnTo>
                  <a:lnTo>
                    <a:pt x="6732" y="4747"/>
                  </a:lnTo>
                  <a:lnTo>
                    <a:pt x="6687" y="4846"/>
                  </a:lnTo>
                  <a:lnTo>
                    <a:pt x="6628" y="4946"/>
                  </a:lnTo>
                  <a:lnTo>
                    <a:pt x="6566" y="5046"/>
                  </a:lnTo>
                  <a:lnTo>
                    <a:pt x="6504" y="5141"/>
                  </a:lnTo>
                  <a:lnTo>
                    <a:pt x="6448" y="5243"/>
                  </a:lnTo>
                  <a:lnTo>
                    <a:pt x="6393" y="5345"/>
                  </a:lnTo>
                  <a:lnTo>
                    <a:pt x="6348" y="5452"/>
                  </a:lnTo>
                  <a:lnTo>
                    <a:pt x="6312" y="5561"/>
                  </a:lnTo>
                  <a:lnTo>
                    <a:pt x="6296" y="5677"/>
                  </a:lnTo>
                  <a:lnTo>
                    <a:pt x="6274" y="5734"/>
                  </a:lnTo>
                  <a:lnTo>
                    <a:pt x="6258" y="5794"/>
                  </a:lnTo>
                  <a:lnTo>
                    <a:pt x="6239" y="5851"/>
                  </a:lnTo>
                  <a:lnTo>
                    <a:pt x="6222" y="5910"/>
                  </a:lnTo>
                  <a:lnTo>
                    <a:pt x="6198" y="5965"/>
                  </a:lnTo>
                  <a:lnTo>
                    <a:pt x="6174" y="6022"/>
                  </a:lnTo>
                  <a:lnTo>
                    <a:pt x="6146" y="6072"/>
                  </a:lnTo>
                  <a:lnTo>
                    <a:pt x="6113" y="6126"/>
                  </a:lnTo>
                  <a:lnTo>
                    <a:pt x="6118" y="6152"/>
                  </a:lnTo>
                  <a:lnTo>
                    <a:pt x="6227" y="6171"/>
                  </a:lnTo>
                  <a:lnTo>
                    <a:pt x="6343" y="6178"/>
                  </a:lnTo>
                  <a:lnTo>
                    <a:pt x="6457" y="6174"/>
                  </a:lnTo>
                  <a:lnTo>
                    <a:pt x="6571" y="6162"/>
                  </a:lnTo>
                  <a:lnTo>
                    <a:pt x="6685" y="6143"/>
                  </a:lnTo>
                  <a:lnTo>
                    <a:pt x="6799" y="6126"/>
                  </a:lnTo>
                  <a:lnTo>
                    <a:pt x="6906" y="6105"/>
                  </a:lnTo>
                  <a:lnTo>
                    <a:pt x="7015" y="6093"/>
                  </a:lnTo>
                  <a:lnTo>
                    <a:pt x="7096" y="6257"/>
                  </a:lnTo>
                  <a:lnTo>
                    <a:pt x="7150" y="6435"/>
                  </a:lnTo>
                  <a:lnTo>
                    <a:pt x="7179" y="6620"/>
                  </a:lnTo>
                  <a:lnTo>
                    <a:pt x="7183" y="6808"/>
                  </a:lnTo>
                  <a:lnTo>
                    <a:pt x="7155" y="6990"/>
                  </a:lnTo>
                  <a:lnTo>
                    <a:pt x="7105" y="7166"/>
                  </a:lnTo>
                  <a:lnTo>
                    <a:pt x="7022" y="7325"/>
                  </a:lnTo>
                  <a:lnTo>
                    <a:pt x="6910" y="7468"/>
                  </a:lnTo>
                  <a:lnTo>
                    <a:pt x="6889" y="7477"/>
                  </a:lnTo>
                  <a:lnTo>
                    <a:pt x="6868" y="7487"/>
                  </a:lnTo>
                  <a:lnTo>
                    <a:pt x="6846" y="7496"/>
                  </a:lnTo>
                  <a:lnTo>
                    <a:pt x="6825" y="7508"/>
                  </a:lnTo>
                  <a:lnTo>
                    <a:pt x="6796" y="7515"/>
                  </a:lnTo>
                  <a:lnTo>
                    <a:pt x="6773" y="7522"/>
                  </a:lnTo>
                  <a:lnTo>
                    <a:pt x="6749" y="7527"/>
                  </a:lnTo>
                  <a:lnTo>
                    <a:pt x="6725" y="7534"/>
                  </a:lnTo>
                  <a:lnTo>
                    <a:pt x="6716" y="7513"/>
                  </a:lnTo>
                  <a:lnTo>
                    <a:pt x="6704" y="7463"/>
                  </a:lnTo>
                  <a:lnTo>
                    <a:pt x="6683" y="7389"/>
                  </a:lnTo>
                  <a:lnTo>
                    <a:pt x="6666" y="7309"/>
                  </a:lnTo>
                  <a:lnTo>
                    <a:pt x="6645" y="7226"/>
                  </a:lnTo>
                  <a:lnTo>
                    <a:pt x="6628" y="7150"/>
                  </a:lnTo>
                  <a:lnTo>
                    <a:pt x="6614" y="7088"/>
                  </a:lnTo>
                  <a:lnTo>
                    <a:pt x="6609" y="7059"/>
                  </a:lnTo>
                  <a:lnTo>
                    <a:pt x="6626" y="7047"/>
                  </a:lnTo>
                  <a:lnTo>
                    <a:pt x="6645" y="7052"/>
                  </a:lnTo>
                  <a:lnTo>
                    <a:pt x="6661" y="7059"/>
                  </a:lnTo>
                  <a:lnTo>
                    <a:pt x="6680" y="7069"/>
                  </a:lnTo>
                  <a:lnTo>
                    <a:pt x="6711" y="7069"/>
                  </a:lnTo>
                  <a:lnTo>
                    <a:pt x="6740" y="7071"/>
                  </a:lnTo>
                  <a:lnTo>
                    <a:pt x="6768" y="7071"/>
                  </a:lnTo>
                  <a:lnTo>
                    <a:pt x="6799" y="7076"/>
                  </a:lnTo>
                  <a:lnTo>
                    <a:pt x="6830" y="7076"/>
                  </a:lnTo>
                  <a:lnTo>
                    <a:pt x="6858" y="7076"/>
                  </a:lnTo>
                  <a:lnTo>
                    <a:pt x="6887" y="7071"/>
                  </a:lnTo>
                  <a:lnTo>
                    <a:pt x="6915" y="7064"/>
                  </a:lnTo>
                  <a:lnTo>
                    <a:pt x="6915" y="6993"/>
                  </a:lnTo>
                  <a:lnTo>
                    <a:pt x="6915" y="6922"/>
                  </a:lnTo>
                  <a:lnTo>
                    <a:pt x="6908" y="6855"/>
                  </a:lnTo>
                  <a:lnTo>
                    <a:pt x="6899" y="6789"/>
                  </a:lnTo>
                  <a:lnTo>
                    <a:pt x="6882" y="6720"/>
                  </a:lnTo>
                  <a:lnTo>
                    <a:pt x="6861" y="6658"/>
                  </a:lnTo>
                  <a:lnTo>
                    <a:pt x="6832" y="6599"/>
                  </a:lnTo>
                  <a:lnTo>
                    <a:pt x="6801" y="6544"/>
                  </a:lnTo>
                  <a:lnTo>
                    <a:pt x="6785" y="6523"/>
                  </a:lnTo>
                  <a:lnTo>
                    <a:pt x="6775" y="6501"/>
                  </a:lnTo>
                  <a:lnTo>
                    <a:pt x="6759" y="6478"/>
                  </a:lnTo>
                  <a:lnTo>
                    <a:pt x="6740" y="6463"/>
                  </a:lnTo>
                  <a:lnTo>
                    <a:pt x="6614" y="6494"/>
                  </a:lnTo>
                  <a:lnTo>
                    <a:pt x="6488" y="6523"/>
                  </a:lnTo>
                  <a:lnTo>
                    <a:pt x="6360" y="6544"/>
                  </a:lnTo>
                  <a:lnTo>
                    <a:pt x="6234" y="6563"/>
                  </a:lnTo>
                  <a:lnTo>
                    <a:pt x="6106" y="6575"/>
                  </a:lnTo>
                  <a:lnTo>
                    <a:pt x="5977" y="6584"/>
                  </a:lnTo>
                  <a:lnTo>
                    <a:pt x="5847" y="6592"/>
                  </a:lnTo>
                  <a:lnTo>
                    <a:pt x="5714" y="6594"/>
                  </a:lnTo>
                  <a:lnTo>
                    <a:pt x="5669" y="6592"/>
                  </a:lnTo>
                  <a:lnTo>
                    <a:pt x="5631" y="6584"/>
                  </a:lnTo>
                  <a:lnTo>
                    <a:pt x="5588" y="6570"/>
                  </a:lnTo>
                  <a:lnTo>
                    <a:pt x="5552" y="6558"/>
                  </a:lnTo>
                  <a:lnTo>
                    <a:pt x="5515" y="6539"/>
                  </a:lnTo>
                  <a:lnTo>
                    <a:pt x="5477" y="6525"/>
                  </a:lnTo>
                  <a:lnTo>
                    <a:pt x="5436" y="6511"/>
                  </a:lnTo>
                  <a:lnTo>
                    <a:pt x="5398" y="6501"/>
                  </a:lnTo>
                  <a:lnTo>
                    <a:pt x="5389" y="6527"/>
                  </a:lnTo>
                  <a:lnTo>
                    <a:pt x="5389" y="6556"/>
                  </a:lnTo>
                  <a:lnTo>
                    <a:pt x="5391" y="6582"/>
                  </a:lnTo>
                  <a:lnTo>
                    <a:pt x="5401" y="6613"/>
                  </a:lnTo>
                  <a:lnTo>
                    <a:pt x="5412" y="6637"/>
                  </a:lnTo>
                  <a:lnTo>
                    <a:pt x="5427" y="6663"/>
                  </a:lnTo>
                  <a:lnTo>
                    <a:pt x="5443" y="6687"/>
                  </a:lnTo>
                  <a:lnTo>
                    <a:pt x="5465" y="6710"/>
                  </a:lnTo>
                  <a:lnTo>
                    <a:pt x="5522" y="6798"/>
                  </a:lnTo>
                  <a:lnTo>
                    <a:pt x="5590" y="6881"/>
                  </a:lnTo>
                  <a:lnTo>
                    <a:pt x="5666" y="6955"/>
                  </a:lnTo>
                  <a:lnTo>
                    <a:pt x="5745" y="7033"/>
                  </a:lnTo>
                  <a:lnTo>
                    <a:pt x="5811" y="7112"/>
                  </a:lnTo>
                  <a:lnTo>
                    <a:pt x="5866" y="7197"/>
                  </a:lnTo>
                  <a:lnTo>
                    <a:pt x="5897" y="7294"/>
                  </a:lnTo>
                  <a:lnTo>
                    <a:pt x="5904" y="7408"/>
                  </a:lnTo>
                  <a:lnTo>
                    <a:pt x="5878" y="7539"/>
                  </a:lnTo>
                  <a:lnTo>
                    <a:pt x="5856" y="7670"/>
                  </a:lnTo>
                  <a:lnTo>
                    <a:pt x="5833" y="7798"/>
                  </a:lnTo>
                  <a:lnTo>
                    <a:pt x="5811" y="7928"/>
                  </a:lnTo>
                  <a:lnTo>
                    <a:pt x="5785" y="8054"/>
                  </a:lnTo>
                  <a:lnTo>
                    <a:pt x="5757" y="8182"/>
                  </a:lnTo>
                  <a:lnTo>
                    <a:pt x="5723" y="8306"/>
                  </a:lnTo>
                  <a:lnTo>
                    <a:pt x="5685" y="8434"/>
                  </a:lnTo>
                  <a:lnTo>
                    <a:pt x="5643" y="8474"/>
                  </a:lnTo>
                  <a:lnTo>
                    <a:pt x="5602" y="8517"/>
                  </a:lnTo>
                  <a:lnTo>
                    <a:pt x="5557" y="8565"/>
                  </a:lnTo>
                  <a:lnTo>
                    <a:pt x="5517" y="8610"/>
                  </a:lnTo>
                  <a:lnTo>
                    <a:pt x="5472" y="8650"/>
                  </a:lnTo>
                  <a:lnTo>
                    <a:pt x="5427" y="8688"/>
                  </a:lnTo>
                  <a:lnTo>
                    <a:pt x="5379" y="8719"/>
                  </a:lnTo>
                  <a:lnTo>
                    <a:pt x="5329" y="8745"/>
                  </a:lnTo>
                  <a:lnTo>
                    <a:pt x="5313" y="8747"/>
                  </a:lnTo>
                  <a:lnTo>
                    <a:pt x="5306" y="8745"/>
                  </a:lnTo>
                  <a:lnTo>
                    <a:pt x="5298" y="8736"/>
                  </a:lnTo>
                  <a:lnTo>
                    <a:pt x="5298" y="8724"/>
                  </a:lnTo>
                  <a:lnTo>
                    <a:pt x="5298" y="8705"/>
                  </a:lnTo>
                  <a:lnTo>
                    <a:pt x="5298" y="8688"/>
                  </a:lnTo>
                  <a:lnTo>
                    <a:pt x="5298" y="8669"/>
                  </a:lnTo>
                  <a:lnTo>
                    <a:pt x="5298" y="8657"/>
                  </a:lnTo>
                  <a:lnTo>
                    <a:pt x="5279" y="8593"/>
                  </a:lnTo>
                  <a:lnTo>
                    <a:pt x="5251" y="8529"/>
                  </a:lnTo>
                  <a:lnTo>
                    <a:pt x="5211" y="8470"/>
                  </a:lnTo>
                  <a:lnTo>
                    <a:pt x="5175" y="8415"/>
                  </a:lnTo>
                  <a:lnTo>
                    <a:pt x="5142" y="8365"/>
                  </a:lnTo>
                  <a:lnTo>
                    <a:pt x="5118" y="8327"/>
                  </a:lnTo>
                  <a:lnTo>
                    <a:pt x="5109" y="8296"/>
                  </a:lnTo>
                  <a:lnTo>
                    <a:pt x="5123" y="8282"/>
                  </a:lnTo>
                  <a:lnTo>
                    <a:pt x="5182" y="8261"/>
                  </a:lnTo>
                  <a:lnTo>
                    <a:pt x="5239" y="8247"/>
                  </a:lnTo>
                  <a:lnTo>
                    <a:pt x="5289" y="8235"/>
                  </a:lnTo>
                  <a:lnTo>
                    <a:pt x="5339" y="8228"/>
                  </a:lnTo>
                  <a:lnTo>
                    <a:pt x="5386" y="8218"/>
                  </a:lnTo>
                  <a:lnTo>
                    <a:pt x="5434" y="8211"/>
                  </a:lnTo>
                  <a:lnTo>
                    <a:pt x="5484" y="8201"/>
                  </a:lnTo>
                  <a:lnTo>
                    <a:pt x="5538" y="8187"/>
                  </a:lnTo>
                  <a:lnTo>
                    <a:pt x="5564" y="8121"/>
                  </a:lnTo>
                  <a:lnTo>
                    <a:pt x="5583" y="8054"/>
                  </a:lnTo>
                  <a:lnTo>
                    <a:pt x="5595" y="7988"/>
                  </a:lnTo>
                  <a:lnTo>
                    <a:pt x="5600" y="7921"/>
                  </a:lnTo>
                  <a:lnTo>
                    <a:pt x="5598" y="7852"/>
                  </a:lnTo>
                  <a:lnTo>
                    <a:pt x="5598" y="7781"/>
                  </a:lnTo>
                  <a:lnTo>
                    <a:pt x="5595" y="7708"/>
                  </a:lnTo>
                  <a:lnTo>
                    <a:pt x="5598" y="7634"/>
                  </a:lnTo>
                  <a:lnTo>
                    <a:pt x="5586" y="7567"/>
                  </a:lnTo>
                  <a:lnTo>
                    <a:pt x="5579" y="7503"/>
                  </a:lnTo>
                  <a:lnTo>
                    <a:pt x="5569" y="7437"/>
                  </a:lnTo>
                  <a:lnTo>
                    <a:pt x="5555" y="7378"/>
                  </a:lnTo>
                  <a:lnTo>
                    <a:pt x="5534" y="7316"/>
                  </a:lnTo>
                  <a:lnTo>
                    <a:pt x="5505" y="7264"/>
                  </a:lnTo>
                  <a:lnTo>
                    <a:pt x="5462" y="7218"/>
                  </a:lnTo>
                  <a:lnTo>
                    <a:pt x="5412" y="7180"/>
                  </a:lnTo>
                  <a:lnTo>
                    <a:pt x="5341" y="7128"/>
                  </a:lnTo>
                  <a:lnTo>
                    <a:pt x="5275" y="7074"/>
                  </a:lnTo>
                  <a:lnTo>
                    <a:pt x="5204" y="7017"/>
                  </a:lnTo>
                  <a:lnTo>
                    <a:pt x="5139" y="6960"/>
                  </a:lnTo>
                  <a:lnTo>
                    <a:pt x="5071" y="6900"/>
                  </a:lnTo>
                  <a:lnTo>
                    <a:pt x="5009" y="6839"/>
                  </a:lnTo>
                  <a:lnTo>
                    <a:pt x="4947" y="6774"/>
                  </a:lnTo>
                  <a:lnTo>
                    <a:pt x="4893" y="6710"/>
                  </a:lnTo>
                  <a:lnTo>
                    <a:pt x="4893" y="6658"/>
                  </a:lnTo>
                  <a:lnTo>
                    <a:pt x="4893" y="6615"/>
                  </a:lnTo>
                  <a:lnTo>
                    <a:pt x="4893" y="6568"/>
                  </a:lnTo>
                  <a:lnTo>
                    <a:pt x="4895" y="6527"/>
                  </a:lnTo>
                  <a:lnTo>
                    <a:pt x="4893" y="6482"/>
                  </a:lnTo>
                  <a:lnTo>
                    <a:pt x="4893" y="6440"/>
                  </a:lnTo>
                  <a:lnTo>
                    <a:pt x="4893" y="6395"/>
                  </a:lnTo>
                  <a:lnTo>
                    <a:pt x="4893" y="6345"/>
                  </a:lnTo>
                  <a:lnTo>
                    <a:pt x="4881" y="6333"/>
                  </a:lnTo>
                  <a:lnTo>
                    <a:pt x="4703" y="6361"/>
                  </a:lnTo>
                  <a:lnTo>
                    <a:pt x="4527" y="6380"/>
                  </a:lnTo>
                  <a:lnTo>
                    <a:pt x="4346" y="6383"/>
                  </a:lnTo>
                  <a:lnTo>
                    <a:pt x="4171" y="6378"/>
                  </a:lnTo>
                  <a:lnTo>
                    <a:pt x="3990" y="6359"/>
                  </a:lnTo>
                  <a:lnTo>
                    <a:pt x="3817" y="6340"/>
                  </a:lnTo>
                  <a:lnTo>
                    <a:pt x="3644" y="6316"/>
                  </a:lnTo>
                  <a:lnTo>
                    <a:pt x="3475" y="6292"/>
                  </a:lnTo>
                  <a:lnTo>
                    <a:pt x="3423" y="6281"/>
                  </a:lnTo>
                  <a:lnTo>
                    <a:pt x="3371" y="6273"/>
                  </a:lnTo>
                  <a:lnTo>
                    <a:pt x="3323" y="6262"/>
                  </a:lnTo>
                  <a:lnTo>
                    <a:pt x="3276" y="6254"/>
                  </a:lnTo>
                  <a:lnTo>
                    <a:pt x="3224" y="6247"/>
                  </a:lnTo>
                  <a:lnTo>
                    <a:pt x="3176" y="6240"/>
                  </a:lnTo>
                  <a:lnTo>
                    <a:pt x="3121" y="6235"/>
                  </a:lnTo>
                  <a:lnTo>
                    <a:pt x="3069" y="6238"/>
                  </a:lnTo>
                  <a:lnTo>
                    <a:pt x="3098" y="6288"/>
                  </a:lnTo>
                  <a:lnTo>
                    <a:pt x="3129" y="6340"/>
                  </a:lnTo>
                  <a:lnTo>
                    <a:pt x="3157" y="6397"/>
                  </a:lnTo>
                  <a:lnTo>
                    <a:pt x="3183" y="6454"/>
                  </a:lnTo>
                  <a:lnTo>
                    <a:pt x="3202" y="6513"/>
                  </a:lnTo>
                  <a:lnTo>
                    <a:pt x="3216" y="6575"/>
                  </a:lnTo>
                  <a:lnTo>
                    <a:pt x="3219" y="6639"/>
                  </a:lnTo>
                  <a:lnTo>
                    <a:pt x="3216" y="6703"/>
                  </a:lnTo>
                  <a:lnTo>
                    <a:pt x="3176" y="6782"/>
                  </a:lnTo>
                  <a:lnTo>
                    <a:pt x="3136" y="6862"/>
                  </a:lnTo>
                  <a:lnTo>
                    <a:pt x="3093" y="6938"/>
                  </a:lnTo>
                  <a:lnTo>
                    <a:pt x="3053" y="7019"/>
                  </a:lnTo>
                  <a:lnTo>
                    <a:pt x="3005" y="7097"/>
                  </a:lnTo>
                  <a:lnTo>
                    <a:pt x="2962" y="7173"/>
                  </a:lnTo>
                  <a:lnTo>
                    <a:pt x="2920" y="7252"/>
                  </a:lnTo>
                  <a:lnTo>
                    <a:pt x="2875" y="7330"/>
                  </a:lnTo>
                  <a:lnTo>
                    <a:pt x="2960" y="7370"/>
                  </a:lnTo>
                  <a:lnTo>
                    <a:pt x="3048" y="7420"/>
                  </a:lnTo>
                  <a:lnTo>
                    <a:pt x="3129" y="7477"/>
                  </a:lnTo>
                  <a:lnTo>
                    <a:pt x="3212" y="7539"/>
                  </a:lnTo>
                  <a:lnTo>
                    <a:pt x="3290" y="7605"/>
                  </a:lnTo>
                  <a:lnTo>
                    <a:pt x="3364" y="7677"/>
                  </a:lnTo>
                  <a:lnTo>
                    <a:pt x="3435" y="7753"/>
                  </a:lnTo>
                  <a:lnTo>
                    <a:pt x="3501" y="7833"/>
                  </a:lnTo>
                  <a:lnTo>
                    <a:pt x="3508" y="7845"/>
                  </a:lnTo>
                  <a:lnTo>
                    <a:pt x="3513" y="7859"/>
                  </a:lnTo>
                  <a:lnTo>
                    <a:pt x="3508" y="7871"/>
                  </a:lnTo>
                  <a:lnTo>
                    <a:pt x="3516" y="7886"/>
                  </a:lnTo>
                  <a:lnTo>
                    <a:pt x="3549" y="7926"/>
                  </a:lnTo>
                  <a:lnTo>
                    <a:pt x="3573" y="7978"/>
                  </a:lnTo>
                  <a:lnTo>
                    <a:pt x="3587" y="8028"/>
                  </a:lnTo>
                  <a:lnTo>
                    <a:pt x="3596" y="8087"/>
                  </a:lnTo>
                  <a:lnTo>
                    <a:pt x="3596" y="8140"/>
                  </a:lnTo>
                  <a:lnTo>
                    <a:pt x="3596" y="8199"/>
                  </a:lnTo>
                  <a:lnTo>
                    <a:pt x="3592" y="8254"/>
                  </a:lnTo>
                  <a:lnTo>
                    <a:pt x="3587" y="8313"/>
                  </a:lnTo>
                  <a:lnTo>
                    <a:pt x="3556" y="8306"/>
                  </a:lnTo>
                  <a:lnTo>
                    <a:pt x="3499" y="8301"/>
                  </a:lnTo>
                  <a:lnTo>
                    <a:pt x="3428" y="8294"/>
                  </a:lnTo>
                  <a:lnTo>
                    <a:pt x="3347" y="8292"/>
                  </a:lnTo>
                  <a:lnTo>
                    <a:pt x="3264" y="8287"/>
                  </a:lnTo>
                  <a:lnTo>
                    <a:pt x="3197" y="8289"/>
                  </a:lnTo>
                  <a:lnTo>
                    <a:pt x="3150" y="8294"/>
                  </a:lnTo>
                  <a:lnTo>
                    <a:pt x="3131" y="8306"/>
                  </a:lnTo>
                  <a:lnTo>
                    <a:pt x="3114" y="8299"/>
                  </a:lnTo>
                  <a:lnTo>
                    <a:pt x="3100" y="8292"/>
                  </a:lnTo>
                  <a:lnTo>
                    <a:pt x="3088" y="8282"/>
                  </a:lnTo>
                  <a:lnTo>
                    <a:pt x="3086" y="8266"/>
                  </a:lnTo>
                  <a:lnTo>
                    <a:pt x="3124" y="8239"/>
                  </a:lnTo>
                  <a:lnTo>
                    <a:pt x="3162" y="8209"/>
                  </a:lnTo>
                  <a:lnTo>
                    <a:pt x="3190" y="8168"/>
                  </a:lnTo>
                  <a:lnTo>
                    <a:pt x="3216" y="8128"/>
                  </a:lnTo>
                  <a:lnTo>
                    <a:pt x="3233" y="8083"/>
                  </a:lnTo>
                  <a:lnTo>
                    <a:pt x="3250" y="8038"/>
                  </a:lnTo>
                  <a:lnTo>
                    <a:pt x="3259" y="7992"/>
                  </a:lnTo>
                  <a:lnTo>
                    <a:pt x="3269" y="7950"/>
                  </a:lnTo>
                  <a:lnTo>
                    <a:pt x="3212" y="7881"/>
                  </a:lnTo>
                  <a:lnTo>
                    <a:pt x="3150" y="7829"/>
                  </a:lnTo>
                  <a:lnTo>
                    <a:pt x="3079" y="7784"/>
                  </a:lnTo>
                  <a:lnTo>
                    <a:pt x="3005" y="7750"/>
                  </a:lnTo>
                  <a:lnTo>
                    <a:pt x="2929" y="7719"/>
                  </a:lnTo>
                  <a:lnTo>
                    <a:pt x="2851" y="7693"/>
                  </a:lnTo>
                  <a:lnTo>
                    <a:pt x="2770" y="7672"/>
                  </a:lnTo>
                  <a:lnTo>
                    <a:pt x="2694" y="7651"/>
                  </a:lnTo>
                  <a:lnTo>
                    <a:pt x="2659" y="7643"/>
                  </a:lnTo>
                  <a:lnTo>
                    <a:pt x="2625" y="7636"/>
                  </a:lnTo>
                  <a:lnTo>
                    <a:pt x="2592" y="7629"/>
                  </a:lnTo>
                  <a:lnTo>
                    <a:pt x="2561" y="7624"/>
                  </a:lnTo>
                  <a:lnTo>
                    <a:pt x="2523" y="7617"/>
                  </a:lnTo>
                  <a:lnTo>
                    <a:pt x="2492" y="7615"/>
                  </a:lnTo>
                  <a:lnTo>
                    <a:pt x="2459" y="7615"/>
                  </a:lnTo>
                  <a:lnTo>
                    <a:pt x="2428" y="7620"/>
                  </a:lnTo>
                  <a:lnTo>
                    <a:pt x="2435" y="7586"/>
                  </a:lnTo>
                  <a:lnTo>
                    <a:pt x="2462" y="7532"/>
                  </a:lnTo>
                  <a:lnTo>
                    <a:pt x="2495" y="7465"/>
                  </a:lnTo>
                  <a:lnTo>
                    <a:pt x="2542" y="7389"/>
                  </a:lnTo>
                  <a:lnTo>
                    <a:pt x="2587" y="7309"/>
                  </a:lnTo>
                  <a:lnTo>
                    <a:pt x="2630" y="7237"/>
                  </a:lnTo>
                  <a:lnTo>
                    <a:pt x="2668" y="7173"/>
                  </a:lnTo>
                  <a:lnTo>
                    <a:pt x="2694" y="7133"/>
                  </a:lnTo>
                  <a:lnTo>
                    <a:pt x="2694" y="7109"/>
                  </a:lnTo>
                  <a:lnTo>
                    <a:pt x="2704" y="7083"/>
                  </a:lnTo>
                  <a:lnTo>
                    <a:pt x="2711" y="7059"/>
                  </a:lnTo>
                  <a:lnTo>
                    <a:pt x="2720" y="7036"/>
                  </a:lnTo>
                  <a:lnTo>
                    <a:pt x="2725" y="7012"/>
                  </a:lnTo>
                  <a:lnTo>
                    <a:pt x="2723" y="6990"/>
                  </a:lnTo>
                  <a:lnTo>
                    <a:pt x="2713" y="6969"/>
                  </a:lnTo>
                  <a:lnTo>
                    <a:pt x="2694" y="6955"/>
                  </a:lnTo>
                  <a:lnTo>
                    <a:pt x="2635" y="7043"/>
                  </a:lnTo>
                  <a:lnTo>
                    <a:pt x="2566" y="7126"/>
                  </a:lnTo>
                  <a:lnTo>
                    <a:pt x="2485" y="7197"/>
                  </a:lnTo>
                  <a:lnTo>
                    <a:pt x="2400" y="7266"/>
                  </a:lnTo>
                  <a:lnTo>
                    <a:pt x="2307" y="7323"/>
                  </a:lnTo>
                  <a:lnTo>
                    <a:pt x="2212" y="7375"/>
                  </a:lnTo>
                  <a:lnTo>
                    <a:pt x="2115" y="7418"/>
                  </a:lnTo>
                  <a:lnTo>
                    <a:pt x="2020" y="7456"/>
                  </a:lnTo>
                  <a:lnTo>
                    <a:pt x="1996" y="7480"/>
                  </a:lnTo>
                  <a:lnTo>
                    <a:pt x="1977" y="7508"/>
                  </a:lnTo>
                  <a:lnTo>
                    <a:pt x="1961" y="7537"/>
                  </a:lnTo>
                  <a:lnTo>
                    <a:pt x="1949" y="7570"/>
                  </a:lnTo>
                  <a:lnTo>
                    <a:pt x="1937" y="7601"/>
                  </a:lnTo>
                  <a:lnTo>
                    <a:pt x="1925" y="7634"/>
                  </a:lnTo>
                  <a:lnTo>
                    <a:pt x="1911" y="7665"/>
                  </a:lnTo>
                  <a:lnTo>
                    <a:pt x="1899" y="7696"/>
                  </a:lnTo>
                  <a:lnTo>
                    <a:pt x="1856" y="7784"/>
                  </a:lnTo>
                  <a:lnTo>
                    <a:pt x="1809" y="7871"/>
                  </a:lnTo>
                  <a:lnTo>
                    <a:pt x="1756" y="7957"/>
                  </a:lnTo>
                  <a:lnTo>
                    <a:pt x="1702" y="8038"/>
                  </a:lnTo>
                  <a:lnTo>
                    <a:pt x="1638" y="8116"/>
                  </a:lnTo>
                  <a:lnTo>
                    <a:pt x="1576" y="8192"/>
                  </a:lnTo>
                  <a:lnTo>
                    <a:pt x="1507" y="8263"/>
                  </a:lnTo>
                  <a:lnTo>
                    <a:pt x="1441" y="8339"/>
                  </a:lnTo>
                  <a:lnTo>
                    <a:pt x="1441" y="8330"/>
                  </a:lnTo>
                  <a:lnTo>
                    <a:pt x="1400" y="8384"/>
                  </a:lnTo>
                  <a:lnTo>
                    <a:pt x="1355" y="8434"/>
                  </a:lnTo>
                  <a:lnTo>
                    <a:pt x="1298" y="8474"/>
                  </a:lnTo>
                  <a:lnTo>
                    <a:pt x="1244" y="8510"/>
                  </a:lnTo>
                  <a:lnTo>
                    <a:pt x="1180" y="8536"/>
                  </a:lnTo>
                  <a:lnTo>
                    <a:pt x="1118" y="8565"/>
                  </a:lnTo>
                  <a:lnTo>
                    <a:pt x="1054" y="8586"/>
                  </a:lnTo>
                  <a:lnTo>
                    <a:pt x="997" y="8610"/>
                  </a:lnTo>
                  <a:lnTo>
                    <a:pt x="980" y="8600"/>
                  </a:lnTo>
                  <a:lnTo>
                    <a:pt x="971" y="8579"/>
                  </a:lnTo>
                  <a:lnTo>
                    <a:pt x="963" y="8543"/>
                  </a:lnTo>
                  <a:lnTo>
                    <a:pt x="961" y="8503"/>
                  </a:lnTo>
                  <a:lnTo>
                    <a:pt x="956" y="8460"/>
                  </a:lnTo>
                  <a:lnTo>
                    <a:pt x="956" y="8420"/>
                  </a:lnTo>
                  <a:lnTo>
                    <a:pt x="956" y="8387"/>
                  </a:lnTo>
                  <a:lnTo>
                    <a:pt x="956" y="8370"/>
                  </a:lnTo>
                  <a:lnTo>
                    <a:pt x="956" y="8339"/>
                  </a:lnTo>
                  <a:lnTo>
                    <a:pt x="956" y="8308"/>
                  </a:lnTo>
                  <a:lnTo>
                    <a:pt x="954" y="8280"/>
                  </a:lnTo>
                  <a:lnTo>
                    <a:pt x="952" y="8251"/>
                  </a:lnTo>
                  <a:lnTo>
                    <a:pt x="947" y="8223"/>
                  </a:lnTo>
                  <a:lnTo>
                    <a:pt x="942" y="8194"/>
                  </a:lnTo>
                  <a:lnTo>
                    <a:pt x="935" y="8163"/>
                  </a:lnTo>
                  <a:lnTo>
                    <a:pt x="933" y="8135"/>
                  </a:lnTo>
                  <a:lnTo>
                    <a:pt x="975" y="8133"/>
                  </a:lnTo>
                  <a:lnTo>
                    <a:pt x="1025" y="8137"/>
                  </a:lnTo>
                  <a:lnTo>
                    <a:pt x="1080" y="8144"/>
                  </a:lnTo>
                  <a:lnTo>
                    <a:pt x="1139" y="8156"/>
                  </a:lnTo>
                  <a:lnTo>
                    <a:pt x="1196" y="8163"/>
                  </a:lnTo>
                  <a:lnTo>
                    <a:pt x="1251" y="8171"/>
                  </a:lnTo>
                  <a:lnTo>
                    <a:pt x="1296" y="8168"/>
                  </a:lnTo>
                  <a:lnTo>
                    <a:pt x="1336" y="8161"/>
                  </a:lnTo>
                  <a:lnTo>
                    <a:pt x="1391" y="8080"/>
                  </a:lnTo>
                  <a:lnTo>
                    <a:pt x="1443" y="7997"/>
                  </a:lnTo>
                  <a:lnTo>
                    <a:pt x="1486" y="7909"/>
                  </a:lnTo>
                  <a:lnTo>
                    <a:pt x="1526" y="7822"/>
                  </a:lnTo>
                  <a:lnTo>
                    <a:pt x="1562" y="7731"/>
                  </a:lnTo>
                  <a:lnTo>
                    <a:pt x="1595" y="7639"/>
                  </a:lnTo>
                  <a:lnTo>
                    <a:pt x="1623" y="7546"/>
                  </a:lnTo>
                  <a:lnTo>
                    <a:pt x="1654" y="7456"/>
                  </a:lnTo>
                  <a:lnTo>
                    <a:pt x="1661" y="7411"/>
                  </a:lnTo>
                  <a:lnTo>
                    <a:pt x="1664" y="7368"/>
                  </a:lnTo>
                  <a:lnTo>
                    <a:pt x="1666" y="7323"/>
                  </a:lnTo>
                  <a:lnTo>
                    <a:pt x="1671" y="7285"/>
                  </a:lnTo>
                  <a:lnTo>
                    <a:pt x="1680" y="7247"/>
                  </a:lnTo>
                  <a:lnTo>
                    <a:pt x="1697" y="7211"/>
                  </a:lnTo>
                  <a:lnTo>
                    <a:pt x="1726" y="7180"/>
                  </a:lnTo>
                  <a:lnTo>
                    <a:pt x="1768" y="7154"/>
                  </a:lnTo>
                  <a:lnTo>
                    <a:pt x="1823" y="7081"/>
                  </a:lnTo>
                  <a:lnTo>
                    <a:pt x="1880" y="7007"/>
                  </a:lnTo>
                  <a:lnTo>
                    <a:pt x="1934" y="6926"/>
                  </a:lnTo>
                  <a:lnTo>
                    <a:pt x="1982" y="6848"/>
                  </a:lnTo>
                  <a:lnTo>
                    <a:pt x="2013" y="6767"/>
                  </a:lnTo>
                  <a:lnTo>
                    <a:pt x="2029" y="6687"/>
                  </a:lnTo>
                  <a:lnTo>
                    <a:pt x="2025" y="6611"/>
                  </a:lnTo>
                  <a:lnTo>
                    <a:pt x="1994" y="6537"/>
                  </a:lnTo>
                  <a:lnTo>
                    <a:pt x="1885" y="6361"/>
                  </a:lnTo>
                  <a:lnTo>
                    <a:pt x="1802" y="6195"/>
                  </a:lnTo>
                  <a:lnTo>
                    <a:pt x="1733" y="6034"/>
                  </a:lnTo>
                  <a:lnTo>
                    <a:pt x="1692" y="5875"/>
                  </a:lnTo>
                  <a:lnTo>
                    <a:pt x="1671" y="5715"/>
                  </a:lnTo>
                  <a:lnTo>
                    <a:pt x="1683" y="5559"/>
                  </a:lnTo>
                  <a:lnTo>
                    <a:pt x="1721" y="5397"/>
                  </a:lnTo>
                  <a:lnTo>
                    <a:pt x="1794" y="5236"/>
                  </a:lnTo>
                  <a:lnTo>
                    <a:pt x="1802" y="5224"/>
                  </a:lnTo>
                  <a:lnTo>
                    <a:pt x="1813" y="5214"/>
                  </a:lnTo>
                  <a:lnTo>
                    <a:pt x="1828" y="5203"/>
                  </a:lnTo>
                  <a:lnTo>
                    <a:pt x="1844" y="5195"/>
                  </a:lnTo>
                  <a:lnTo>
                    <a:pt x="1856" y="5184"/>
                  </a:lnTo>
                  <a:lnTo>
                    <a:pt x="1868" y="5177"/>
                  </a:lnTo>
                  <a:lnTo>
                    <a:pt x="1870" y="5167"/>
                  </a:lnTo>
                  <a:lnTo>
                    <a:pt x="1868" y="5165"/>
                  </a:lnTo>
                  <a:lnTo>
                    <a:pt x="1816" y="5136"/>
                  </a:lnTo>
                  <a:lnTo>
                    <a:pt x="1768" y="5110"/>
                  </a:lnTo>
                  <a:lnTo>
                    <a:pt x="1721" y="5084"/>
                  </a:lnTo>
                  <a:lnTo>
                    <a:pt x="1678" y="5060"/>
                  </a:lnTo>
                  <a:lnTo>
                    <a:pt x="1628" y="5034"/>
                  </a:lnTo>
                  <a:lnTo>
                    <a:pt x="1583" y="5013"/>
                  </a:lnTo>
                  <a:lnTo>
                    <a:pt x="1531" y="4996"/>
                  </a:lnTo>
                  <a:lnTo>
                    <a:pt x="1479" y="4987"/>
                  </a:lnTo>
                  <a:lnTo>
                    <a:pt x="1443" y="4979"/>
                  </a:lnTo>
                  <a:lnTo>
                    <a:pt x="1405" y="4975"/>
                  </a:lnTo>
                  <a:lnTo>
                    <a:pt x="1369" y="4970"/>
                  </a:lnTo>
                  <a:lnTo>
                    <a:pt x="1334" y="4972"/>
                  </a:lnTo>
                  <a:lnTo>
                    <a:pt x="1296" y="4975"/>
                  </a:lnTo>
                  <a:lnTo>
                    <a:pt x="1267" y="4984"/>
                  </a:lnTo>
                  <a:lnTo>
                    <a:pt x="1239" y="4998"/>
                  </a:lnTo>
                  <a:lnTo>
                    <a:pt x="1218" y="5022"/>
                  </a:lnTo>
                  <a:lnTo>
                    <a:pt x="1208" y="5032"/>
                  </a:lnTo>
                  <a:lnTo>
                    <a:pt x="1208" y="5046"/>
                  </a:lnTo>
                  <a:lnTo>
                    <a:pt x="1206" y="5060"/>
                  </a:lnTo>
                  <a:lnTo>
                    <a:pt x="1208" y="5077"/>
                  </a:lnTo>
                  <a:lnTo>
                    <a:pt x="1208" y="5091"/>
                  </a:lnTo>
                  <a:lnTo>
                    <a:pt x="1210" y="5110"/>
                  </a:lnTo>
                  <a:lnTo>
                    <a:pt x="1208" y="5131"/>
                  </a:lnTo>
                  <a:lnTo>
                    <a:pt x="1206" y="5155"/>
                  </a:lnTo>
                  <a:lnTo>
                    <a:pt x="1199" y="5165"/>
                  </a:lnTo>
                  <a:lnTo>
                    <a:pt x="1194" y="5177"/>
                  </a:lnTo>
                  <a:lnTo>
                    <a:pt x="1187" y="5184"/>
                  </a:lnTo>
                  <a:lnTo>
                    <a:pt x="1180" y="5191"/>
                  </a:lnTo>
                  <a:lnTo>
                    <a:pt x="1172" y="5195"/>
                  </a:lnTo>
                  <a:lnTo>
                    <a:pt x="1168" y="5203"/>
                  </a:lnTo>
                  <a:lnTo>
                    <a:pt x="1163" y="5214"/>
                  </a:lnTo>
                  <a:lnTo>
                    <a:pt x="1163" y="5231"/>
                  </a:lnTo>
                  <a:lnTo>
                    <a:pt x="1187" y="5345"/>
                  </a:lnTo>
                  <a:lnTo>
                    <a:pt x="1220" y="5461"/>
                  </a:lnTo>
                  <a:lnTo>
                    <a:pt x="1251" y="5575"/>
                  </a:lnTo>
                  <a:lnTo>
                    <a:pt x="1284" y="5692"/>
                  </a:lnTo>
                  <a:lnTo>
                    <a:pt x="1303" y="5808"/>
                  </a:lnTo>
                  <a:lnTo>
                    <a:pt x="1312" y="5929"/>
                  </a:lnTo>
                  <a:lnTo>
                    <a:pt x="1296" y="6053"/>
                  </a:lnTo>
                  <a:lnTo>
                    <a:pt x="1258" y="6183"/>
                  </a:lnTo>
                  <a:lnTo>
                    <a:pt x="1206" y="6281"/>
                  </a:lnTo>
                  <a:lnTo>
                    <a:pt x="1144" y="6371"/>
                  </a:lnTo>
                  <a:lnTo>
                    <a:pt x="1075" y="6442"/>
                  </a:lnTo>
                  <a:lnTo>
                    <a:pt x="997" y="6509"/>
                  </a:lnTo>
                  <a:lnTo>
                    <a:pt x="909" y="6556"/>
                  </a:lnTo>
                  <a:lnTo>
                    <a:pt x="819" y="6592"/>
                  </a:lnTo>
                  <a:lnTo>
                    <a:pt x="719" y="6618"/>
                  </a:lnTo>
                  <a:lnTo>
                    <a:pt x="617" y="6627"/>
                  </a:lnTo>
                  <a:lnTo>
                    <a:pt x="612" y="6599"/>
                  </a:lnTo>
                  <a:lnTo>
                    <a:pt x="624" y="6577"/>
                  </a:lnTo>
                  <a:lnTo>
                    <a:pt x="641" y="6558"/>
                  </a:lnTo>
                  <a:lnTo>
                    <a:pt x="657" y="6542"/>
                  </a:lnTo>
                  <a:lnTo>
                    <a:pt x="676" y="6527"/>
                  </a:lnTo>
                  <a:lnTo>
                    <a:pt x="693" y="6511"/>
                  </a:lnTo>
                  <a:lnTo>
                    <a:pt x="717" y="6497"/>
                  </a:lnTo>
                  <a:lnTo>
                    <a:pt x="736" y="6478"/>
                  </a:lnTo>
                  <a:lnTo>
                    <a:pt x="757" y="6463"/>
                  </a:lnTo>
                  <a:lnTo>
                    <a:pt x="719" y="6471"/>
                  </a:lnTo>
                  <a:lnTo>
                    <a:pt x="679" y="6480"/>
                  </a:lnTo>
                  <a:lnTo>
                    <a:pt x="641" y="6490"/>
                  </a:lnTo>
                  <a:lnTo>
                    <a:pt x="603" y="6497"/>
                  </a:lnTo>
                  <a:lnTo>
                    <a:pt x="560" y="6497"/>
                  </a:lnTo>
                  <a:lnTo>
                    <a:pt x="520" y="6497"/>
                  </a:lnTo>
                  <a:lnTo>
                    <a:pt x="482" y="6487"/>
                  </a:lnTo>
                  <a:lnTo>
                    <a:pt x="444" y="6473"/>
                  </a:lnTo>
                  <a:lnTo>
                    <a:pt x="441" y="6456"/>
                  </a:lnTo>
                  <a:lnTo>
                    <a:pt x="460" y="6433"/>
                  </a:lnTo>
                  <a:lnTo>
                    <a:pt x="486" y="6406"/>
                  </a:lnTo>
                  <a:lnTo>
                    <a:pt x="520" y="6380"/>
                  </a:lnTo>
                  <a:lnTo>
                    <a:pt x="550" y="6352"/>
                  </a:lnTo>
                  <a:lnTo>
                    <a:pt x="577" y="6333"/>
                  </a:lnTo>
                  <a:lnTo>
                    <a:pt x="591" y="6321"/>
                  </a:lnTo>
                  <a:lnTo>
                    <a:pt x="591" y="6323"/>
                  </a:lnTo>
                  <a:lnTo>
                    <a:pt x="553" y="6330"/>
                  </a:lnTo>
                  <a:lnTo>
                    <a:pt x="520" y="6338"/>
                  </a:lnTo>
                  <a:lnTo>
                    <a:pt x="484" y="6340"/>
                  </a:lnTo>
                  <a:lnTo>
                    <a:pt x="448" y="6342"/>
                  </a:lnTo>
                  <a:lnTo>
                    <a:pt x="410" y="6340"/>
                  </a:lnTo>
                  <a:lnTo>
                    <a:pt x="375" y="6335"/>
                  </a:lnTo>
                  <a:lnTo>
                    <a:pt x="334" y="6326"/>
                  </a:lnTo>
                  <a:lnTo>
                    <a:pt x="292" y="6319"/>
                  </a:lnTo>
                  <a:lnTo>
                    <a:pt x="251" y="6307"/>
                  </a:lnTo>
                  <a:lnTo>
                    <a:pt x="211" y="6297"/>
                  </a:lnTo>
                  <a:lnTo>
                    <a:pt x="173" y="6288"/>
                  </a:lnTo>
                  <a:lnTo>
                    <a:pt x="142" y="6278"/>
                  </a:lnTo>
                  <a:lnTo>
                    <a:pt x="116" y="6264"/>
                  </a:lnTo>
                  <a:lnTo>
                    <a:pt x="104" y="6252"/>
                  </a:lnTo>
                  <a:lnTo>
                    <a:pt x="102" y="6238"/>
                  </a:lnTo>
                  <a:lnTo>
                    <a:pt x="116" y="6228"/>
                  </a:lnTo>
                  <a:lnTo>
                    <a:pt x="147" y="6214"/>
                  </a:lnTo>
                  <a:lnTo>
                    <a:pt x="180" y="6205"/>
                  </a:lnTo>
                  <a:lnTo>
                    <a:pt x="216" y="6195"/>
                  </a:lnTo>
                  <a:lnTo>
                    <a:pt x="251" y="6188"/>
                  </a:lnTo>
                  <a:lnTo>
                    <a:pt x="285" y="6178"/>
                  </a:lnTo>
                  <a:lnTo>
                    <a:pt x="318" y="6169"/>
                  </a:lnTo>
                  <a:lnTo>
                    <a:pt x="353" y="6152"/>
                  </a:lnTo>
                  <a:lnTo>
                    <a:pt x="387" y="6136"/>
                  </a:lnTo>
                  <a:lnTo>
                    <a:pt x="334" y="6138"/>
                  </a:lnTo>
                  <a:lnTo>
                    <a:pt x="282" y="6138"/>
                  </a:lnTo>
                  <a:lnTo>
                    <a:pt x="230" y="6133"/>
                  </a:lnTo>
                  <a:lnTo>
                    <a:pt x="180" y="6126"/>
                  </a:lnTo>
                  <a:lnTo>
                    <a:pt x="130" y="6110"/>
                  </a:lnTo>
                  <a:lnTo>
                    <a:pt x="80" y="6095"/>
                  </a:lnTo>
                  <a:lnTo>
                    <a:pt x="38" y="6074"/>
                  </a:lnTo>
                  <a:lnTo>
                    <a:pt x="0" y="6053"/>
                  </a:lnTo>
                  <a:lnTo>
                    <a:pt x="0" y="6036"/>
                  </a:lnTo>
                  <a:lnTo>
                    <a:pt x="71" y="5993"/>
                  </a:lnTo>
                  <a:lnTo>
                    <a:pt x="152" y="5970"/>
                  </a:lnTo>
                  <a:lnTo>
                    <a:pt x="235" y="5951"/>
                  </a:lnTo>
                  <a:lnTo>
                    <a:pt x="315" y="5936"/>
                  </a:lnTo>
                  <a:lnTo>
                    <a:pt x="394" y="5910"/>
                  </a:lnTo>
                  <a:lnTo>
                    <a:pt x="470" y="5875"/>
                  </a:lnTo>
                  <a:lnTo>
                    <a:pt x="534" y="5822"/>
                  </a:lnTo>
                  <a:lnTo>
                    <a:pt x="591" y="5749"/>
                  </a:lnTo>
                  <a:lnTo>
                    <a:pt x="619" y="5699"/>
                  </a:lnTo>
                  <a:lnTo>
                    <a:pt x="631" y="5649"/>
                  </a:lnTo>
                  <a:lnTo>
                    <a:pt x="631" y="5594"/>
                  </a:lnTo>
                  <a:lnTo>
                    <a:pt x="626" y="5545"/>
                  </a:lnTo>
                  <a:lnTo>
                    <a:pt x="617" y="5488"/>
                  </a:lnTo>
                  <a:lnTo>
                    <a:pt x="615" y="5435"/>
                  </a:lnTo>
                  <a:lnTo>
                    <a:pt x="617" y="5383"/>
                  </a:lnTo>
                  <a:lnTo>
                    <a:pt x="636" y="5336"/>
                  </a:lnTo>
                  <a:lnTo>
                    <a:pt x="652" y="5293"/>
                  </a:lnTo>
                  <a:lnTo>
                    <a:pt x="676" y="5252"/>
                  </a:lnTo>
                  <a:lnTo>
                    <a:pt x="705" y="5217"/>
                  </a:lnTo>
                  <a:lnTo>
                    <a:pt x="740" y="5188"/>
                  </a:lnTo>
                  <a:lnTo>
                    <a:pt x="776" y="5162"/>
                  </a:lnTo>
                  <a:lnTo>
                    <a:pt x="819" y="5141"/>
                  </a:lnTo>
                  <a:lnTo>
                    <a:pt x="859" y="5127"/>
                  </a:lnTo>
                  <a:lnTo>
                    <a:pt x="902" y="5122"/>
                  </a:lnTo>
                  <a:lnTo>
                    <a:pt x="902" y="5103"/>
                  </a:lnTo>
                  <a:lnTo>
                    <a:pt x="902" y="5086"/>
                  </a:lnTo>
                  <a:lnTo>
                    <a:pt x="902" y="5070"/>
                  </a:lnTo>
                  <a:lnTo>
                    <a:pt x="904" y="5053"/>
                  </a:lnTo>
                  <a:lnTo>
                    <a:pt x="904" y="5034"/>
                  </a:lnTo>
                  <a:lnTo>
                    <a:pt x="911" y="5015"/>
                  </a:lnTo>
                  <a:lnTo>
                    <a:pt x="916" y="4998"/>
                  </a:lnTo>
                  <a:lnTo>
                    <a:pt x="928" y="4987"/>
                  </a:lnTo>
                  <a:lnTo>
                    <a:pt x="935" y="4972"/>
                  </a:lnTo>
                  <a:lnTo>
                    <a:pt x="949" y="4963"/>
                  </a:lnTo>
                  <a:lnTo>
                    <a:pt x="963" y="4956"/>
                  </a:lnTo>
                  <a:lnTo>
                    <a:pt x="978" y="4953"/>
                  </a:lnTo>
                  <a:lnTo>
                    <a:pt x="990" y="4946"/>
                  </a:lnTo>
                  <a:lnTo>
                    <a:pt x="1004" y="4944"/>
                  </a:lnTo>
                  <a:lnTo>
                    <a:pt x="1018" y="4937"/>
                  </a:lnTo>
                  <a:lnTo>
                    <a:pt x="1032" y="4934"/>
                  </a:lnTo>
                  <a:lnTo>
                    <a:pt x="1032" y="4915"/>
                  </a:lnTo>
                  <a:lnTo>
                    <a:pt x="1035" y="4894"/>
                  </a:lnTo>
                  <a:lnTo>
                    <a:pt x="1035" y="4875"/>
                  </a:lnTo>
                  <a:lnTo>
                    <a:pt x="1035" y="4856"/>
                  </a:lnTo>
                  <a:lnTo>
                    <a:pt x="1035" y="4835"/>
                  </a:lnTo>
                  <a:lnTo>
                    <a:pt x="1039" y="4818"/>
                  </a:lnTo>
                  <a:lnTo>
                    <a:pt x="1047" y="4801"/>
                  </a:lnTo>
                  <a:lnTo>
                    <a:pt x="1066" y="4789"/>
                  </a:lnTo>
                  <a:lnTo>
                    <a:pt x="1087" y="4763"/>
                  </a:lnTo>
                  <a:lnTo>
                    <a:pt x="1115" y="4751"/>
                  </a:lnTo>
                  <a:lnTo>
                    <a:pt x="1144" y="4744"/>
                  </a:lnTo>
                  <a:lnTo>
                    <a:pt x="1175" y="4744"/>
                  </a:lnTo>
                  <a:lnTo>
                    <a:pt x="1206" y="4740"/>
                  </a:lnTo>
                  <a:lnTo>
                    <a:pt x="1237" y="4735"/>
                  </a:lnTo>
                  <a:lnTo>
                    <a:pt x="1263" y="4723"/>
                  </a:lnTo>
                  <a:lnTo>
                    <a:pt x="1289" y="4706"/>
                  </a:lnTo>
                  <a:lnTo>
                    <a:pt x="1312" y="4704"/>
                  </a:lnTo>
                  <a:lnTo>
                    <a:pt x="1336" y="4704"/>
                  </a:lnTo>
                  <a:lnTo>
                    <a:pt x="1360" y="4704"/>
                  </a:lnTo>
                  <a:lnTo>
                    <a:pt x="1384" y="4706"/>
                  </a:lnTo>
                  <a:lnTo>
                    <a:pt x="1403" y="4709"/>
                  </a:lnTo>
                  <a:lnTo>
                    <a:pt x="1424" y="4716"/>
                  </a:lnTo>
                  <a:lnTo>
                    <a:pt x="1445" y="4728"/>
                  </a:lnTo>
                  <a:lnTo>
                    <a:pt x="1462" y="4747"/>
                  </a:lnTo>
                  <a:lnTo>
                    <a:pt x="1510" y="4735"/>
                  </a:lnTo>
                  <a:lnTo>
                    <a:pt x="1555" y="4742"/>
                  </a:lnTo>
                  <a:lnTo>
                    <a:pt x="1588" y="4761"/>
                  </a:lnTo>
                  <a:lnTo>
                    <a:pt x="1623" y="4792"/>
                  </a:lnTo>
                  <a:lnTo>
                    <a:pt x="1654" y="4820"/>
                  </a:lnTo>
                  <a:lnTo>
                    <a:pt x="1690" y="4849"/>
                  </a:lnTo>
                  <a:lnTo>
                    <a:pt x="1728" y="4865"/>
                  </a:lnTo>
                  <a:lnTo>
                    <a:pt x="1773" y="4873"/>
                  </a:lnTo>
                  <a:lnTo>
                    <a:pt x="1792" y="4887"/>
                  </a:lnTo>
                  <a:lnTo>
                    <a:pt x="1816" y="4903"/>
                  </a:lnTo>
                  <a:lnTo>
                    <a:pt x="1835" y="4920"/>
                  </a:lnTo>
                  <a:lnTo>
                    <a:pt x="1856" y="4937"/>
                  </a:lnTo>
                  <a:lnTo>
                    <a:pt x="1877" y="4949"/>
                  </a:lnTo>
                  <a:lnTo>
                    <a:pt x="1899" y="4958"/>
                  </a:lnTo>
                  <a:lnTo>
                    <a:pt x="1925" y="4963"/>
                  </a:lnTo>
                  <a:lnTo>
                    <a:pt x="1953" y="4965"/>
                  </a:lnTo>
                  <a:lnTo>
                    <a:pt x="1977" y="4975"/>
                  </a:lnTo>
                  <a:lnTo>
                    <a:pt x="1999" y="4994"/>
                  </a:lnTo>
                  <a:lnTo>
                    <a:pt x="2018" y="5013"/>
                  </a:lnTo>
                  <a:lnTo>
                    <a:pt x="2039" y="5034"/>
                  </a:lnTo>
                  <a:lnTo>
                    <a:pt x="2070" y="5010"/>
                  </a:lnTo>
                  <a:lnTo>
                    <a:pt x="2098" y="4994"/>
                  </a:lnTo>
                  <a:lnTo>
                    <a:pt x="2129" y="4977"/>
                  </a:lnTo>
                  <a:lnTo>
                    <a:pt x="2160" y="4965"/>
                  </a:lnTo>
                  <a:lnTo>
                    <a:pt x="2193" y="4951"/>
                  </a:lnTo>
                  <a:lnTo>
                    <a:pt x="2226" y="4939"/>
                  </a:lnTo>
                  <a:lnTo>
                    <a:pt x="2260" y="4927"/>
                  </a:lnTo>
                  <a:lnTo>
                    <a:pt x="2298" y="4920"/>
                  </a:lnTo>
                  <a:lnTo>
                    <a:pt x="2314" y="4863"/>
                  </a:lnTo>
                  <a:lnTo>
                    <a:pt x="2345" y="4830"/>
                  </a:lnTo>
                  <a:lnTo>
                    <a:pt x="2386" y="4808"/>
                  </a:lnTo>
                  <a:lnTo>
                    <a:pt x="2438" y="4797"/>
                  </a:lnTo>
                  <a:lnTo>
                    <a:pt x="2485" y="4780"/>
                  </a:lnTo>
                  <a:lnTo>
                    <a:pt x="2537" y="4768"/>
                  </a:lnTo>
                  <a:lnTo>
                    <a:pt x="2585" y="4749"/>
                  </a:lnTo>
                  <a:lnTo>
                    <a:pt x="2625" y="4721"/>
                  </a:lnTo>
                  <a:lnTo>
                    <a:pt x="2647" y="4704"/>
                  </a:lnTo>
                  <a:lnTo>
                    <a:pt x="2673" y="4690"/>
                  </a:lnTo>
                  <a:lnTo>
                    <a:pt x="2697" y="4673"/>
                  </a:lnTo>
                  <a:lnTo>
                    <a:pt x="2720" y="4657"/>
                  </a:lnTo>
                  <a:lnTo>
                    <a:pt x="2742" y="4640"/>
                  </a:lnTo>
                  <a:lnTo>
                    <a:pt x="2768" y="4630"/>
                  </a:lnTo>
                  <a:lnTo>
                    <a:pt x="2796" y="4623"/>
                  </a:lnTo>
                  <a:lnTo>
                    <a:pt x="2825" y="4626"/>
                  </a:lnTo>
                  <a:lnTo>
                    <a:pt x="2829" y="4638"/>
                  </a:lnTo>
                  <a:lnTo>
                    <a:pt x="2825" y="4649"/>
                  </a:lnTo>
                  <a:lnTo>
                    <a:pt x="2818" y="4659"/>
                  </a:lnTo>
                  <a:lnTo>
                    <a:pt x="2825" y="4676"/>
                  </a:lnTo>
                  <a:lnTo>
                    <a:pt x="2872" y="4647"/>
                  </a:lnTo>
                  <a:lnTo>
                    <a:pt x="2929" y="4630"/>
                  </a:lnTo>
                  <a:lnTo>
                    <a:pt x="2986" y="4616"/>
                  </a:lnTo>
                  <a:lnTo>
                    <a:pt x="3048" y="4609"/>
                  </a:lnTo>
                  <a:lnTo>
                    <a:pt x="3105" y="4600"/>
                  </a:lnTo>
                  <a:lnTo>
                    <a:pt x="3164" y="4592"/>
                  </a:lnTo>
                  <a:lnTo>
                    <a:pt x="3219" y="4581"/>
                  </a:lnTo>
                  <a:lnTo>
                    <a:pt x="3278" y="4564"/>
                  </a:lnTo>
                  <a:lnTo>
                    <a:pt x="3330" y="4521"/>
                  </a:lnTo>
                  <a:lnTo>
                    <a:pt x="3357" y="4405"/>
                  </a:lnTo>
                  <a:lnTo>
                    <a:pt x="3378" y="4277"/>
                  </a:lnTo>
                  <a:lnTo>
                    <a:pt x="3397" y="4139"/>
                  </a:lnTo>
                  <a:lnTo>
                    <a:pt x="3411" y="4004"/>
                  </a:lnTo>
                  <a:lnTo>
                    <a:pt x="3416" y="3871"/>
                  </a:lnTo>
                  <a:lnTo>
                    <a:pt x="3421" y="3754"/>
                  </a:lnTo>
                  <a:lnTo>
                    <a:pt x="3421" y="3657"/>
                  </a:lnTo>
                  <a:lnTo>
                    <a:pt x="3421" y="3593"/>
                  </a:lnTo>
                  <a:lnTo>
                    <a:pt x="3413" y="3579"/>
                  </a:lnTo>
                  <a:lnTo>
                    <a:pt x="3399" y="3571"/>
                  </a:lnTo>
                  <a:lnTo>
                    <a:pt x="3373" y="3569"/>
                  </a:lnTo>
                  <a:lnTo>
                    <a:pt x="3347" y="3571"/>
                  </a:lnTo>
                  <a:lnTo>
                    <a:pt x="3314" y="3571"/>
                  </a:lnTo>
                  <a:lnTo>
                    <a:pt x="3285" y="3576"/>
                  </a:lnTo>
                  <a:lnTo>
                    <a:pt x="3252" y="3581"/>
                  </a:lnTo>
                  <a:lnTo>
                    <a:pt x="3231" y="3583"/>
                  </a:lnTo>
                  <a:lnTo>
                    <a:pt x="3131" y="3576"/>
                  </a:lnTo>
                  <a:lnTo>
                    <a:pt x="3036" y="3564"/>
                  </a:lnTo>
                  <a:lnTo>
                    <a:pt x="2941" y="3550"/>
                  </a:lnTo>
                  <a:lnTo>
                    <a:pt x="2848" y="3533"/>
                  </a:lnTo>
                  <a:lnTo>
                    <a:pt x="2756" y="3510"/>
                  </a:lnTo>
                  <a:lnTo>
                    <a:pt x="2668" y="3486"/>
                  </a:lnTo>
                  <a:lnTo>
                    <a:pt x="2578" y="3457"/>
                  </a:lnTo>
                  <a:lnTo>
                    <a:pt x="2490" y="3424"/>
                  </a:lnTo>
                  <a:lnTo>
                    <a:pt x="2433" y="3405"/>
                  </a:lnTo>
                  <a:lnTo>
                    <a:pt x="2374" y="3386"/>
                  </a:lnTo>
                  <a:lnTo>
                    <a:pt x="2319" y="3365"/>
                  </a:lnTo>
                  <a:lnTo>
                    <a:pt x="2264" y="3344"/>
                  </a:lnTo>
                  <a:lnTo>
                    <a:pt x="2212" y="3315"/>
                  </a:lnTo>
                  <a:lnTo>
                    <a:pt x="2158" y="3289"/>
                  </a:lnTo>
                  <a:lnTo>
                    <a:pt x="2108" y="3260"/>
                  </a:lnTo>
                  <a:lnTo>
                    <a:pt x="2058" y="3232"/>
                  </a:lnTo>
                  <a:lnTo>
                    <a:pt x="2048" y="3222"/>
                  </a:lnTo>
                  <a:lnTo>
                    <a:pt x="2048" y="3211"/>
                  </a:lnTo>
                  <a:lnTo>
                    <a:pt x="2048" y="3196"/>
                  </a:lnTo>
                  <a:lnTo>
                    <a:pt x="2048" y="3184"/>
                  </a:lnTo>
                  <a:lnTo>
                    <a:pt x="2065" y="3165"/>
                  </a:lnTo>
                  <a:lnTo>
                    <a:pt x="2086" y="3151"/>
                  </a:lnTo>
                  <a:lnTo>
                    <a:pt x="2108" y="3137"/>
                  </a:lnTo>
                  <a:lnTo>
                    <a:pt x="2129" y="3127"/>
                  </a:lnTo>
                  <a:lnTo>
                    <a:pt x="2151" y="3116"/>
                  </a:lnTo>
                  <a:lnTo>
                    <a:pt x="2177" y="3108"/>
                  </a:lnTo>
                  <a:lnTo>
                    <a:pt x="2200" y="3099"/>
                  </a:lnTo>
                  <a:lnTo>
                    <a:pt x="2224" y="3097"/>
                  </a:lnTo>
                  <a:lnTo>
                    <a:pt x="2241" y="3097"/>
                  </a:lnTo>
                  <a:lnTo>
                    <a:pt x="2262" y="3099"/>
                  </a:lnTo>
                  <a:lnTo>
                    <a:pt x="2283" y="3097"/>
                  </a:lnTo>
                  <a:lnTo>
                    <a:pt x="2307" y="3094"/>
                  </a:lnTo>
                  <a:lnTo>
                    <a:pt x="2326" y="3087"/>
                  </a:lnTo>
                  <a:lnTo>
                    <a:pt x="2348" y="3082"/>
                  </a:lnTo>
                  <a:lnTo>
                    <a:pt x="2369" y="3075"/>
                  </a:lnTo>
                  <a:lnTo>
                    <a:pt x="2390" y="3070"/>
                  </a:lnTo>
                  <a:lnTo>
                    <a:pt x="2540" y="3035"/>
                  </a:lnTo>
                  <a:lnTo>
                    <a:pt x="2689" y="2999"/>
                  </a:lnTo>
                  <a:lnTo>
                    <a:pt x="2839" y="2961"/>
                  </a:lnTo>
                  <a:lnTo>
                    <a:pt x="2989" y="2923"/>
                  </a:lnTo>
                  <a:lnTo>
                    <a:pt x="3133" y="2883"/>
                  </a:lnTo>
                  <a:lnTo>
                    <a:pt x="3283" y="2843"/>
                  </a:lnTo>
                  <a:lnTo>
                    <a:pt x="3428" y="2797"/>
                  </a:lnTo>
                  <a:lnTo>
                    <a:pt x="3575" y="2752"/>
                  </a:lnTo>
                  <a:lnTo>
                    <a:pt x="3563" y="2669"/>
                  </a:lnTo>
                  <a:lnTo>
                    <a:pt x="3551" y="2588"/>
                  </a:lnTo>
                  <a:lnTo>
                    <a:pt x="3535" y="2510"/>
                  </a:lnTo>
                  <a:lnTo>
                    <a:pt x="3516" y="2434"/>
                  </a:lnTo>
                  <a:lnTo>
                    <a:pt x="3487" y="2358"/>
                  </a:lnTo>
                  <a:lnTo>
                    <a:pt x="3459" y="2287"/>
                  </a:lnTo>
                  <a:lnTo>
                    <a:pt x="3421" y="2216"/>
                  </a:lnTo>
                  <a:lnTo>
                    <a:pt x="3376" y="2156"/>
                  </a:lnTo>
                  <a:lnTo>
                    <a:pt x="3345" y="2161"/>
                  </a:lnTo>
                  <a:lnTo>
                    <a:pt x="3316" y="2175"/>
                  </a:lnTo>
                  <a:lnTo>
                    <a:pt x="3288" y="2190"/>
                  </a:lnTo>
                  <a:lnTo>
                    <a:pt x="3259" y="2206"/>
                  </a:lnTo>
                  <a:lnTo>
                    <a:pt x="3228" y="2218"/>
                  </a:lnTo>
                  <a:lnTo>
                    <a:pt x="3200" y="2228"/>
                  </a:lnTo>
                  <a:lnTo>
                    <a:pt x="3169" y="2232"/>
                  </a:lnTo>
                  <a:lnTo>
                    <a:pt x="3136" y="2228"/>
                  </a:lnTo>
                  <a:lnTo>
                    <a:pt x="3150" y="2206"/>
                  </a:lnTo>
                  <a:lnTo>
                    <a:pt x="3169" y="2187"/>
                  </a:lnTo>
                  <a:lnTo>
                    <a:pt x="3190" y="2163"/>
                  </a:lnTo>
                  <a:lnTo>
                    <a:pt x="3216" y="2140"/>
                  </a:lnTo>
                  <a:lnTo>
                    <a:pt x="3235" y="2114"/>
                  </a:lnTo>
                  <a:lnTo>
                    <a:pt x="3254" y="2090"/>
                  </a:lnTo>
                  <a:lnTo>
                    <a:pt x="3264" y="2069"/>
                  </a:lnTo>
                  <a:lnTo>
                    <a:pt x="3269" y="2057"/>
                  </a:lnTo>
                  <a:lnTo>
                    <a:pt x="3186" y="1993"/>
                  </a:lnTo>
                  <a:lnTo>
                    <a:pt x="3105" y="1933"/>
                  </a:lnTo>
                  <a:lnTo>
                    <a:pt x="3024" y="1874"/>
                  </a:lnTo>
                  <a:lnTo>
                    <a:pt x="2943" y="1814"/>
                  </a:lnTo>
                  <a:lnTo>
                    <a:pt x="2860" y="1753"/>
                  </a:lnTo>
                  <a:lnTo>
                    <a:pt x="2782" y="1691"/>
                  </a:lnTo>
                  <a:lnTo>
                    <a:pt x="2701" y="1627"/>
                  </a:lnTo>
                  <a:lnTo>
                    <a:pt x="2621" y="1560"/>
                  </a:lnTo>
                  <a:lnTo>
                    <a:pt x="2606" y="1532"/>
                  </a:lnTo>
                  <a:lnTo>
                    <a:pt x="2599" y="1506"/>
                  </a:lnTo>
                  <a:lnTo>
                    <a:pt x="2594" y="1473"/>
                  </a:lnTo>
                  <a:lnTo>
                    <a:pt x="2594" y="1444"/>
                  </a:lnTo>
                  <a:lnTo>
                    <a:pt x="2592" y="1411"/>
                  </a:lnTo>
                  <a:lnTo>
                    <a:pt x="2592" y="1382"/>
                  </a:lnTo>
                  <a:lnTo>
                    <a:pt x="2587" y="1349"/>
                  </a:lnTo>
                  <a:lnTo>
                    <a:pt x="2585" y="1321"/>
                  </a:lnTo>
                  <a:lnTo>
                    <a:pt x="2568" y="1226"/>
                  </a:lnTo>
                  <a:lnTo>
                    <a:pt x="2556" y="1131"/>
                  </a:lnTo>
                  <a:lnTo>
                    <a:pt x="2547" y="1036"/>
                  </a:lnTo>
                  <a:lnTo>
                    <a:pt x="2545" y="938"/>
                  </a:lnTo>
                  <a:lnTo>
                    <a:pt x="2545" y="841"/>
                  </a:lnTo>
                  <a:lnTo>
                    <a:pt x="2554" y="744"/>
                  </a:lnTo>
                  <a:lnTo>
                    <a:pt x="2568" y="651"/>
                  </a:lnTo>
                  <a:lnTo>
                    <a:pt x="2590" y="558"/>
                  </a:lnTo>
                  <a:lnTo>
                    <a:pt x="2578" y="544"/>
                  </a:lnTo>
                  <a:lnTo>
                    <a:pt x="2573" y="530"/>
                  </a:lnTo>
                  <a:lnTo>
                    <a:pt x="2571" y="509"/>
                  </a:lnTo>
                  <a:lnTo>
                    <a:pt x="2568" y="492"/>
                  </a:lnTo>
                  <a:lnTo>
                    <a:pt x="2564" y="473"/>
                  </a:lnTo>
                  <a:lnTo>
                    <a:pt x="2561" y="459"/>
                  </a:lnTo>
                  <a:lnTo>
                    <a:pt x="2554" y="444"/>
                  </a:lnTo>
                  <a:lnTo>
                    <a:pt x="2542" y="435"/>
                  </a:lnTo>
                  <a:lnTo>
                    <a:pt x="2511" y="395"/>
                  </a:lnTo>
                  <a:lnTo>
                    <a:pt x="2485" y="338"/>
                  </a:lnTo>
                  <a:lnTo>
                    <a:pt x="2457" y="264"/>
                  </a:lnTo>
                  <a:lnTo>
                    <a:pt x="2438" y="188"/>
                  </a:lnTo>
                  <a:lnTo>
                    <a:pt x="2419" y="110"/>
                  </a:lnTo>
                  <a:lnTo>
                    <a:pt x="2407" y="50"/>
                  </a:lnTo>
                  <a:lnTo>
                    <a:pt x="2402" y="8"/>
                  </a:lnTo>
                  <a:lnTo>
                    <a:pt x="2414" y="0"/>
                  </a:lnTo>
                  <a:lnTo>
                    <a:pt x="2452" y="22"/>
                  </a:lnTo>
                  <a:lnTo>
                    <a:pt x="2483" y="57"/>
                  </a:lnTo>
                  <a:lnTo>
                    <a:pt x="2507" y="91"/>
                  </a:lnTo>
                  <a:lnTo>
                    <a:pt x="2528" y="133"/>
                  </a:lnTo>
                  <a:lnTo>
                    <a:pt x="2545" y="176"/>
                  </a:lnTo>
                  <a:lnTo>
                    <a:pt x="2559" y="219"/>
                  </a:lnTo>
                  <a:lnTo>
                    <a:pt x="2571" y="257"/>
                  </a:lnTo>
                  <a:lnTo>
                    <a:pt x="2585" y="300"/>
                  </a:lnTo>
                  <a:lnTo>
                    <a:pt x="2590" y="297"/>
                  </a:lnTo>
                  <a:lnTo>
                    <a:pt x="2597" y="281"/>
                  </a:lnTo>
                  <a:lnTo>
                    <a:pt x="2609" y="269"/>
                  </a:lnTo>
                  <a:lnTo>
                    <a:pt x="2625" y="276"/>
                  </a:lnTo>
                  <a:lnTo>
                    <a:pt x="2644" y="319"/>
                  </a:lnTo>
                  <a:lnTo>
                    <a:pt x="2659" y="368"/>
                  </a:lnTo>
                  <a:lnTo>
                    <a:pt x="2661" y="418"/>
                  </a:lnTo>
                  <a:lnTo>
                    <a:pt x="2666" y="468"/>
                  </a:lnTo>
                  <a:lnTo>
                    <a:pt x="2668" y="513"/>
                  </a:lnTo>
                  <a:lnTo>
                    <a:pt x="2680" y="563"/>
                  </a:lnTo>
                  <a:lnTo>
                    <a:pt x="2697" y="604"/>
                  </a:lnTo>
                  <a:lnTo>
                    <a:pt x="2730" y="642"/>
                  </a:lnTo>
                  <a:lnTo>
                    <a:pt x="2739" y="746"/>
                  </a:lnTo>
                  <a:lnTo>
                    <a:pt x="2751" y="853"/>
                  </a:lnTo>
                  <a:lnTo>
                    <a:pt x="2761" y="960"/>
                  </a:lnTo>
                  <a:lnTo>
                    <a:pt x="2773" y="1067"/>
                  </a:lnTo>
                  <a:lnTo>
                    <a:pt x="2784" y="1171"/>
                  </a:lnTo>
                  <a:lnTo>
                    <a:pt x="2796" y="1275"/>
                  </a:lnTo>
                  <a:lnTo>
                    <a:pt x="2808" y="1380"/>
                  </a:lnTo>
                  <a:lnTo>
                    <a:pt x="2825" y="1482"/>
                  </a:lnTo>
                  <a:lnTo>
                    <a:pt x="2865" y="1513"/>
                  </a:lnTo>
                  <a:lnTo>
                    <a:pt x="2913" y="1541"/>
                  </a:lnTo>
                  <a:lnTo>
                    <a:pt x="2955" y="1568"/>
                  </a:lnTo>
                  <a:lnTo>
                    <a:pt x="3005" y="1596"/>
                  </a:lnTo>
                  <a:lnTo>
                    <a:pt x="3053" y="1617"/>
                  </a:lnTo>
                  <a:lnTo>
                    <a:pt x="3102" y="1641"/>
                  </a:lnTo>
                  <a:lnTo>
                    <a:pt x="3155" y="1660"/>
                  </a:lnTo>
                  <a:lnTo>
                    <a:pt x="3205" y="1681"/>
                  </a:lnTo>
                  <a:lnTo>
                    <a:pt x="3202" y="1655"/>
                  </a:lnTo>
                  <a:lnTo>
                    <a:pt x="3195" y="1632"/>
                  </a:lnTo>
                  <a:lnTo>
                    <a:pt x="3190" y="1603"/>
                  </a:lnTo>
                  <a:lnTo>
                    <a:pt x="3195" y="1582"/>
                  </a:lnTo>
                  <a:lnTo>
                    <a:pt x="3235" y="1608"/>
                  </a:lnTo>
                  <a:lnTo>
                    <a:pt x="3281" y="1639"/>
                  </a:lnTo>
                  <a:lnTo>
                    <a:pt x="3326" y="1660"/>
                  </a:lnTo>
                  <a:lnTo>
                    <a:pt x="3376" y="1679"/>
                  </a:lnTo>
                  <a:lnTo>
                    <a:pt x="3425" y="1691"/>
                  </a:lnTo>
                  <a:lnTo>
                    <a:pt x="3475" y="1698"/>
                  </a:lnTo>
                  <a:lnTo>
                    <a:pt x="3530" y="1698"/>
                  </a:lnTo>
                  <a:lnTo>
                    <a:pt x="3582" y="1691"/>
                  </a:lnTo>
                  <a:lnTo>
                    <a:pt x="3627" y="1755"/>
                  </a:lnTo>
                  <a:lnTo>
                    <a:pt x="3644" y="1741"/>
                  </a:lnTo>
                  <a:lnTo>
                    <a:pt x="3658" y="1729"/>
                  </a:lnTo>
                  <a:lnTo>
                    <a:pt x="3670" y="1712"/>
                  </a:lnTo>
                  <a:lnTo>
                    <a:pt x="3684" y="1698"/>
                  </a:lnTo>
                  <a:lnTo>
                    <a:pt x="3691" y="1679"/>
                  </a:lnTo>
                  <a:lnTo>
                    <a:pt x="3698" y="1662"/>
                  </a:lnTo>
                  <a:lnTo>
                    <a:pt x="3703" y="1643"/>
                  </a:lnTo>
                  <a:lnTo>
                    <a:pt x="3705" y="1625"/>
                  </a:lnTo>
                  <a:lnTo>
                    <a:pt x="3689" y="1608"/>
                  </a:lnTo>
                  <a:lnTo>
                    <a:pt x="3675" y="1594"/>
                  </a:lnTo>
                  <a:lnTo>
                    <a:pt x="3660" y="1579"/>
                  </a:lnTo>
                  <a:lnTo>
                    <a:pt x="3649" y="1568"/>
                  </a:lnTo>
                  <a:lnTo>
                    <a:pt x="3632" y="1551"/>
                  </a:lnTo>
                  <a:lnTo>
                    <a:pt x="3618" y="1537"/>
                  </a:lnTo>
                  <a:lnTo>
                    <a:pt x="3606" y="1522"/>
                  </a:lnTo>
                  <a:lnTo>
                    <a:pt x="3596" y="1511"/>
                  </a:lnTo>
                  <a:lnTo>
                    <a:pt x="3537" y="1501"/>
                  </a:lnTo>
                  <a:lnTo>
                    <a:pt x="3475" y="1496"/>
                  </a:lnTo>
                  <a:lnTo>
                    <a:pt x="3416" y="1494"/>
                  </a:lnTo>
                  <a:lnTo>
                    <a:pt x="3354" y="1494"/>
                  </a:lnTo>
                  <a:lnTo>
                    <a:pt x="3292" y="1489"/>
                  </a:lnTo>
                  <a:lnTo>
                    <a:pt x="3233" y="1484"/>
                  </a:lnTo>
                  <a:lnTo>
                    <a:pt x="3176" y="1475"/>
                  </a:lnTo>
                  <a:lnTo>
                    <a:pt x="3121" y="1461"/>
                  </a:lnTo>
                  <a:lnTo>
                    <a:pt x="3121" y="1451"/>
                  </a:lnTo>
                  <a:lnTo>
                    <a:pt x="3167" y="1427"/>
                  </a:lnTo>
                  <a:lnTo>
                    <a:pt x="3209" y="1406"/>
                  </a:lnTo>
                  <a:lnTo>
                    <a:pt x="3252" y="1375"/>
                  </a:lnTo>
                  <a:lnTo>
                    <a:pt x="3297" y="1349"/>
                  </a:lnTo>
                  <a:lnTo>
                    <a:pt x="3333" y="1313"/>
                  </a:lnTo>
                  <a:lnTo>
                    <a:pt x="3368" y="1278"/>
                  </a:lnTo>
                  <a:lnTo>
                    <a:pt x="3402" y="1237"/>
                  </a:lnTo>
                  <a:lnTo>
                    <a:pt x="3430" y="1197"/>
                  </a:lnTo>
                  <a:lnTo>
                    <a:pt x="3402" y="1183"/>
                  </a:lnTo>
                  <a:lnTo>
                    <a:pt x="3368" y="1176"/>
                  </a:lnTo>
                  <a:lnTo>
                    <a:pt x="3333" y="1169"/>
                  </a:lnTo>
                  <a:lnTo>
                    <a:pt x="3300" y="1166"/>
                  </a:lnTo>
                  <a:lnTo>
                    <a:pt x="3262" y="1157"/>
                  </a:lnTo>
                  <a:lnTo>
                    <a:pt x="3231" y="1147"/>
                  </a:lnTo>
                  <a:lnTo>
                    <a:pt x="3202" y="1128"/>
                  </a:lnTo>
                  <a:lnTo>
                    <a:pt x="3186" y="1107"/>
                  </a:lnTo>
                  <a:lnTo>
                    <a:pt x="3178" y="1086"/>
                  </a:lnTo>
                  <a:lnTo>
                    <a:pt x="3181" y="1071"/>
                  </a:lnTo>
                  <a:lnTo>
                    <a:pt x="3186" y="1057"/>
                  </a:lnTo>
                  <a:lnTo>
                    <a:pt x="3197" y="1048"/>
                  </a:lnTo>
                  <a:lnTo>
                    <a:pt x="3207" y="1036"/>
                  </a:lnTo>
                  <a:lnTo>
                    <a:pt x="3221" y="1029"/>
                  </a:lnTo>
                  <a:lnTo>
                    <a:pt x="3233" y="1021"/>
                  </a:lnTo>
                  <a:lnTo>
                    <a:pt x="3247" y="1019"/>
                  </a:lnTo>
                  <a:lnTo>
                    <a:pt x="3278" y="1005"/>
                  </a:lnTo>
                  <a:lnTo>
                    <a:pt x="3307" y="995"/>
                  </a:lnTo>
                  <a:lnTo>
                    <a:pt x="3335" y="988"/>
                  </a:lnTo>
                  <a:lnTo>
                    <a:pt x="3364" y="981"/>
                  </a:lnTo>
                  <a:lnTo>
                    <a:pt x="3394" y="974"/>
                  </a:lnTo>
                  <a:lnTo>
                    <a:pt x="3425" y="969"/>
                  </a:lnTo>
                  <a:lnTo>
                    <a:pt x="3456" y="967"/>
                  </a:lnTo>
                  <a:lnTo>
                    <a:pt x="3492" y="967"/>
                  </a:lnTo>
                  <a:lnTo>
                    <a:pt x="3485" y="910"/>
                  </a:lnTo>
                  <a:lnTo>
                    <a:pt x="3478" y="855"/>
                  </a:lnTo>
                  <a:lnTo>
                    <a:pt x="3466" y="801"/>
                  </a:lnTo>
                  <a:lnTo>
                    <a:pt x="3456" y="746"/>
                  </a:lnTo>
                  <a:lnTo>
                    <a:pt x="3444" y="691"/>
                  </a:lnTo>
                  <a:lnTo>
                    <a:pt x="3435" y="637"/>
                  </a:lnTo>
                  <a:lnTo>
                    <a:pt x="3425" y="582"/>
                  </a:lnTo>
                  <a:lnTo>
                    <a:pt x="3421" y="530"/>
                  </a:lnTo>
                  <a:lnTo>
                    <a:pt x="3413" y="509"/>
                  </a:lnTo>
                  <a:lnTo>
                    <a:pt x="3409" y="490"/>
                  </a:lnTo>
                  <a:lnTo>
                    <a:pt x="3406" y="471"/>
                  </a:lnTo>
                  <a:lnTo>
                    <a:pt x="3406" y="454"/>
                  </a:lnTo>
                  <a:lnTo>
                    <a:pt x="3406" y="435"/>
                  </a:lnTo>
                  <a:lnTo>
                    <a:pt x="3411" y="421"/>
                  </a:lnTo>
                  <a:lnTo>
                    <a:pt x="3421" y="406"/>
                  </a:lnTo>
                  <a:lnTo>
                    <a:pt x="3440" y="397"/>
                  </a:lnTo>
                  <a:lnTo>
                    <a:pt x="3492" y="373"/>
                  </a:lnTo>
                  <a:lnTo>
                    <a:pt x="3558" y="357"/>
                  </a:lnTo>
                  <a:lnTo>
                    <a:pt x="3625" y="345"/>
                  </a:lnTo>
                  <a:lnTo>
                    <a:pt x="3698" y="342"/>
                  </a:lnTo>
                  <a:lnTo>
                    <a:pt x="3770" y="342"/>
                  </a:lnTo>
                  <a:lnTo>
                    <a:pt x="3838" y="352"/>
                  </a:lnTo>
                  <a:lnTo>
                    <a:pt x="3905" y="368"/>
                  </a:lnTo>
                  <a:lnTo>
                    <a:pt x="3962" y="397"/>
                  </a:lnTo>
                  <a:lnTo>
                    <a:pt x="3983" y="411"/>
                  </a:lnTo>
                  <a:lnTo>
                    <a:pt x="3998" y="425"/>
                  </a:lnTo>
                  <a:lnTo>
                    <a:pt x="4007" y="437"/>
                  </a:lnTo>
                  <a:lnTo>
                    <a:pt x="4012" y="449"/>
                  </a:lnTo>
                  <a:lnTo>
                    <a:pt x="4009" y="461"/>
                  </a:lnTo>
                  <a:lnTo>
                    <a:pt x="4009" y="475"/>
                  </a:lnTo>
                  <a:lnTo>
                    <a:pt x="4009" y="492"/>
                  </a:lnTo>
                  <a:lnTo>
                    <a:pt x="4009" y="516"/>
                  </a:lnTo>
                  <a:lnTo>
                    <a:pt x="4007" y="568"/>
                  </a:lnTo>
                  <a:lnTo>
                    <a:pt x="4007" y="620"/>
                  </a:lnTo>
                  <a:lnTo>
                    <a:pt x="4002" y="675"/>
                  </a:lnTo>
                  <a:lnTo>
                    <a:pt x="3995" y="732"/>
                  </a:lnTo>
                  <a:lnTo>
                    <a:pt x="3988" y="789"/>
                  </a:lnTo>
                  <a:lnTo>
                    <a:pt x="3986" y="843"/>
                  </a:lnTo>
                  <a:lnTo>
                    <a:pt x="3986" y="898"/>
                  </a:lnTo>
                  <a:lnTo>
                    <a:pt x="3993" y="950"/>
                  </a:lnTo>
                  <a:lnTo>
                    <a:pt x="4140" y="979"/>
                  </a:lnTo>
                  <a:lnTo>
                    <a:pt x="4225" y="1007"/>
                  </a:lnTo>
                  <a:lnTo>
                    <a:pt x="4268" y="1036"/>
                  </a:lnTo>
                  <a:lnTo>
                    <a:pt x="4273" y="1064"/>
                  </a:lnTo>
                  <a:lnTo>
                    <a:pt x="4244" y="1088"/>
                  </a:lnTo>
                  <a:lnTo>
                    <a:pt x="4202" y="1112"/>
                  </a:lnTo>
                  <a:lnTo>
                    <a:pt x="4149" y="1131"/>
                  </a:lnTo>
                  <a:lnTo>
                    <a:pt x="4097" y="1150"/>
                  </a:lnTo>
                  <a:lnTo>
                    <a:pt x="4083" y="1164"/>
                  </a:lnTo>
                  <a:lnTo>
                    <a:pt x="4083" y="1188"/>
                  </a:lnTo>
                  <a:lnTo>
                    <a:pt x="4083" y="1199"/>
                  </a:lnTo>
                  <a:lnTo>
                    <a:pt x="4085" y="1214"/>
                  </a:lnTo>
                  <a:lnTo>
                    <a:pt x="4088" y="1226"/>
                  </a:lnTo>
                  <a:lnTo>
                    <a:pt x="4092" y="1237"/>
                  </a:lnTo>
                  <a:lnTo>
                    <a:pt x="4095" y="1266"/>
                  </a:lnTo>
                  <a:lnTo>
                    <a:pt x="4104" y="1294"/>
                  </a:lnTo>
                  <a:lnTo>
                    <a:pt x="4111" y="1321"/>
                  </a:lnTo>
                  <a:lnTo>
                    <a:pt x="4126" y="1349"/>
                  </a:lnTo>
                  <a:lnTo>
                    <a:pt x="4138" y="1375"/>
                  </a:lnTo>
                  <a:lnTo>
                    <a:pt x="4149" y="1404"/>
                  </a:lnTo>
                  <a:lnTo>
                    <a:pt x="4161" y="1432"/>
                  </a:lnTo>
                  <a:lnTo>
                    <a:pt x="4176" y="1461"/>
                  </a:lnTo>
                  <a:lnTo>
                    <a:pt x="4135" y="1463"/>
                  </a:lnTo>
                  <a:lnTo>
                    <a:pt x="4092" y="1468"/>
                  </a:lnTo>
                  <a:lnTo>
                    <a:pt x="4052" y="1473"/>
                  </a:lnTo>
                  <a:lnTo>
                    <a:pt x="4016" y="1482"/>
                  </a:lnTo>
                  <a:lnTo>
                    <a:pt x="3976" y="1494"/>
                  </a:lnTo>
                  <a:lnTo>
                    <a:pt x="3948" y="1515"/>
                  </a:lnTo>
                  <a:lnTo>
                    <a:pt x="3922" y="1539"/>
                  </a:lnTo>
                  <a:lnTo>
                    <a:pt x="3905" y="1577"/>
                  </a:lnTo>
                  <a:lnTo>
                    <a:pt x="3886" y="1589"/>
                  </a:lnTo>
                  <a:lnTo>
                    <a:pt x="3867" y="1603"/>
                  </a:lnTo>
                  <a:lnTo>
                    <a:pt x="3872" y="1627"/>
                  </a:lnTo>
                  <a:lnTo>
                    <a:pt x="3881" y="1648"/>
                  </a:lnTo>
                  <a:lnTo>
                    <a:pt x="3888" y="1670"/>
                  </a:lnTo>
                  <a:lnTo>
                    <a:pt x="3900" y="1693"/>
                  </a:lnTo>
                  <a:lnTo>
                    <a:pt x="3912" y="1712"/>
                  </a:lnTo>
                  <a:lnTo>
                    <a:pt x="3926" y="1731"/>
                  </a:lnTo>
                  <a:lnTo>
                    <a:pt x="3941" y="1750"/>
                  </a:lnTo>
                  <a:lnTo>
                    <a:pt x="3962" y="1767"/>
                  </a:lnTo>
                  <a:lnTo>
                    <a:pt x="3971" y="1755"/>
                  </a:lnTo>
                  <a:lnTo>
                    <a:pt x="3981" y="1741"/>
                  </a:lnTo>
                  <a:lnTo>
                    <a:pt x="3988" y="1727"/>
                  </a:lnTo>
                  <a:lnTo>
                    <a:pt x="3995" y="1712"/>
                  </a:lnTo>
                  <a:lnTo>
                    <a:pt x="3998" y="1693"/>
                  </a:lnTo>
                  <a:lnTo>
                    <a:pt x="4005" y="1677"/>
                  </a:lnTo>
                  <a:lnTo>
                    <a:pt x="4005" y="1660"/>
                  </a:lnTo>
                  <a:lnTo>
                    <a:pt x="4005" y="1646"/>
                  </a:lnTo>
                  <a:lnTo>
                    <a:pt x="4019" y="1632"/>
                  </a:lnTo>
                  <a:lnTo>
                    <a:pt x="4040" y="1634"/>
                  </a:lnTo>
                  <a:lnTo>
                    <a:pt x="4059" y="1641"/>
                  </a:lnTo>
                  <a:lnTo>
                    <a:pt x="4083" y="1646"/>
                  </a:lnTo>
                  <a:lnTo>
                    <a:pt x="4138" y="1646"/>
                  </a:lnTo>
                  <a:lnTo>
                    <a:pt x="4192" y="1646"/>
                  </a:lnTo>
                  <a:lnTo>
                    <a:pt x="4249" y="1641"/>
                  </a:lnTo>
                  <a:lnTo>
                    <a:pt x="4304" y="1636"/>
                  </a:lnTo>
                  <a:lnTo>
                    <a:pt x="4356" y="1625"/>
                  </a:lnTo>
                  <a:lnTo>
                    <a:pt x="4411" y="1608"/>
                  </a:lnTo>
                  <a:lnTo>
                    <a:pt x="4458" y="1589"/>
                  </a:lnTo>
                  <a:lnTo>
                    <a:pt x="4510" y="1568"/>
                  </a:lnTo>
                  <a:lnTo>
                    <a:pt x="4515" y="1579"/>
                  </a:lnTo>
                  <a:lnTo>
                    <a:pt x="4517" y="1594"/>
                  </a:lnTo>
                  <a:lnTo>
                    <a:pt x="4510" y="1608"/>
                  </a:lnTo>
                  <a:lnTo>
                    <a:pt x="4503" y="1625"/>
                  </a:lnTo>
                  <a:lnTo>
                    <a:pt x="4487" y="1636"/>
                  </a:lnTo>
                  <a:lnTo>
                    <a:pt x="4475" y="1651"/>
                  </a:lnTo>
                  <a:lnTo>
                    <a:pt x="4463" y="1660"/>
                  </a:lnTo>
                  <a:lnTo>
                    <a:pt x="4453" y="1672"/>
                  </a:lnTo>
                  <a:lnTo>
                    <a:pt x="4551" y="1665"/>
                  </a:lnTo>
                  <a:lnTo>
                    <a:pt x="4650" y="1665"/>
                  </a:lnTo>
                  <a:lnTo>
                    <a:pt x="4748" y="1667"/>
                  </a:lnTo>
                  <a:lnTo>
                    <a:pt x="4843" y="1672"/>
                  </a:lnTo>
                  <a:lnTo>
                    <a:pt x="4938" y="1672"/>
                  </a:lnTo>
                  <a:lnTo>
                    <a:pt x="5035" y="1672"/>
                  </a:lnTo>
                  <a:lnTo>
                    <a:pt x="5130" y="1665"/>
                  </a:lnTo>
                  <a:lnTo>
                    <a:pt x="5227" y="1651"/>
                  </a:lnTo>
                  <a:lnTo>
                    <a:pt x="5306" y="1646"/>
                  </a:lnTo>
                  <a:lnTo>
                    <a:pt x="5391" y="1643"/>
                  </a:lnTo>
                  <a:lnTo>
                    <a:pt x="5477" y="1643"/>
                  </a:lnTo>
                  <a:lnTo>
                    <a:pt x="5562" y="1643"/>
                  </a:lnTo>
                  <a:lnTo>
                    <a:pt x="5647" y="1643"/>
                  </a:lnTo>
                  <a:lnTo>
                    <a:pt x="5733" y="1643"/>
                  </a:lnTo>
                  <a:lnTo>
                    <a:pt x="5811" y="1643"/>
                  </a:lnTo>
                  <a:lnTo>
                    <a:pt x="5894" y="1646"/>
                  </a:lnTo>
                  <a:lnTo>
                    <a:pt x="5928" y="1617"/>
                  </a:lnTo>
                  <a:lnTo>
                    <a:pt x="5968" y="1598"/>
                  </a:lnTo>
                  <a:lnTo>
                    <a:pt x="6006" y="1582"/>
                  </a:lnTo>
                  <a:lnTo>
                    <a:pt x="6049" y="1575"/>
                  </a:lnTo>
                  <a:lnTo>
                    <a:pt x="6091" y="1563"/>
                  </a:lnTo>
                  <a:lnTo>
                    <a:pt x="6132" y="1556"/>
                  </a:lnTo>
                  <a:lnTo>
                    <a:pt x="6172" y="1546"/>
                  </a:lnTo>
                  <a:lnTo>
                    <a:pt x="6217" y="1537"/>
                  </a:lnTo>
                  <a:lnTo>
                    <a:pt x="6224" y="1551"/>
                  </a:lnTo>
                  <a:lnTo>
                    <a:pt x="6220" y="1570"/>
                  </a:lnTo>
                  <a:lnTo>
                    <a:pt x="6201" y="1584"/>
                  </a:lnTo>
                  <a:lnTo>
                    <a:pt x="6186" y="1598"/>
                  </a:lnTo>
                  <a:lnTo>
                    <a:pt x="6220" y="1596"/>
                  </a:lnTo>
                  <a:lnTo>
                    <a:pt x="6253" y="1594"/>
                  </a:lnTo>
                  <a:lnTo>
                    <a:pt x="6286" y="1589"/>
                  </a:lnTo>
                  <a:lnTo>
                    <a:pt x="6322" y="1584"/>
                  </a:lnTo>
                  <a:lnTo>
                    <a:pt x="6355" y="1575"/>
                  </a:lnTo>
                  <a:lnTo>
                    <a:pt x="6388" y="1563"/>
                  </a:lnTo>
                  <a:lnTo>
                    <a:pt x="6419" y="1549"/>
                  </a:lnTo>
                  <a:lnTo>
                    <a:pt x="6452" y="1537"/>
                  </a:lnTo>
                  <a:lnTo>
                    <a:pt x="6459" y="1537"/>
                  </a:lnTo>
                  <a:lnTo>
                    <a:pt x="6469" y="1539"/>
                  </a:lnTo>
                  <a:lnTo>
                    <a:pt x="6474" y="1544"/>
                  </a:lnTo>
                  <a:lnTo>
                    <a:pt x="6478" y="1556"/>
                  </a:lnTo>
                  <a:lnTo>
                    <a:pt x="6452" y="1601"/>
                  </a:lnTo>
                  <a:lnTo>
                    <a:pt x="6391" y="1643"/>
                  </a:lnTo>
                  <a:lnTo>
                    <a:pt x="6303" y="1672"/>
                  </a:lnTo>
                  <a:lnTo>
                    <a:pt x="6203" y="1696"/>
                  </a:lnTo>
                  <a:lnTo>
                    <a:pt x="6099" y="1710"/>
                  </a:lnTo>
                  <a:lnTo>
                    <a:pt x="5999" y="1724"/>
                  </a:lnTo>
                  <a:lnTo>
                    <a:pt x="5918" y="1736"/>
                  </a:lnTo>
                  <a:lnTo>
                    <a:pt x="5868" y="1750"/>
                  </a:lnTo>
                  <a:lnTo>
                    <a:pt x="5859" y="1767"/>
                  </a:lnTo>
                  <a:lnTo>
                    <a:pt x="5842" y="1776"/>
                  </a:lnTo>
                  <a:lnTo>
                    <a:pt x="5821" y="1781"/>
                  </a:lnTo>
                  <a:lnTo>
                    <a:pt x="5804" y="1791"/>
                  </a:lnTo>
                  <a:lnTo>
                    <a:pt x="5702" y="1810"/>
                  </a:lnTo>
                  <a:lnTo>
                    <a:pt x="5602" y="1833"/>
                  </a:lnTo>
                  <a:lnTo>
                    <a:pt x="5500" y="1855"/>
                  </a:lnTo>
                  <a:lnTo>
                    <a:pt x="5401" y="1879"/>
                  </a:lnTo>
                  <a:lnTo>
                    <a:pt x="5296" y="1893"/>
                  </a:lnTo>
                  <a:lnTo>
                    <a:pt x="5194" y="1902"/>
                  </a:lnTo>
                  <a:lnTo>
                    <a:pt x="5090" y="1902"/>
                  </a:lnTo>
                  <a:lnTo>
                    <a:pt x="4987" y="1895"/>
                  </a:lnTo>
                  <a:lnTo>
                    <a:pt x="4890" y="1909"/>
                  </a:lnTo>
                  <a:lnTo>
                    <a:pt x="4793" y="1926"/>
                  </a:lnTo>
                  <a:lnTo>
                    <a:pt x="4695" y="1936"/>
                  </a:lnTo>
                  <a:lnTo>
                    <a:pt x="4598" y="1945"/>
                  </a:lnTo>
                  <a:lnTo>
                    <a:pt x="4501" y="1950"/>
                  </a:lnTo>
                  <a:lnTo>
                    <a:pt x="4403" y="1955"/>
                  </a:lnTo>
                  <a:lnTo>
                    <a:pt x="4304" y="1955"/>
                  </a:lnTo>
                  <a:lnTo>
                    <a:pt x="4206" y="1957"/>
                  </a:lnTo>
                  <a:lnTo>
                    <a:pt x="4211" y="1990"/>
                  </a:lnTo>
                  <a:lnTo>
                    <a:pt x="4223" y="2031"/>
                  </a:lnTo>
                  <a:lnTo>
                    <a:pt x="4242" y="2073"/>
                  </a:lnTo>
                  <a:lnTo>
                    <a:pt x="4271" y="2123"/>
                  </a:lnTo>
                  <a:lnTo>
                    <a:pt x="4297" y="2168"/>
                  </a:lnTo>
                  <a:lnTo>
                    <a:pt x="4323" y="2211"/>
                  </a:lnTo>
                  <a:lnTo>
                    <a:pt x="4344" y="2254"/>
                  </a:lnTo>
                  <a:lnTo>
                    <a:pt x="4363" y="2287"/>
                  </a:lnTo>
                  <a:lnTo>
                    <a:pt x="4327" y="2275"/>
                  </a:lnTo>
                  <a:lnTo>
                    <a:pt x="4290" y="2261"/>
                  </a:lnTo>
                  <a:lnTo>
                    <a:pt x="4252" y="2242"/>
                  </a:lnTo>
                  <a:lnTo>
                    <a:pt x="4214" y="2223"/>
                  </a:lnTo>
                  <a:lnTo>
                    <a:pt x="4178" y="2201"/>
                  </a:lnTo>
                  <a:lnTo>
                    <a:pt x="4152" y="2190"/>
                  </a:lnTo>
                  <a:lnTo>
                    <a:pt x="4130" y="2180"/>
                  </a:lnTo>
                  <a:lnTo>
                    <a:pt x="4126" y="2182"/>
                  </a:lnTo>
                  <a:lnTo>
                    <a:pt x="4109" y="2218"/>
                  </a:lnTo>
                  <a:lnTo>
                    <a:pt x="4095" y="2282"/>
                  </a:lnTo>
                  <a:lnTo>
                    <a:pt x="4078" y="2363"/>
                  </a:lnTo>
                  <a:lnTo>
                    <a:pt x="4066" y="2448"/>
                  </a:lnTo>
                  <a:lnTo>
                    <a:pt x="4052" y="2531"/>
                  </a:lnTo>
                  <a:lnTo>
                    <a:pt x="4045" y="2607"/>
                  </a:lnTo>
                  <a:lnTo>
                    <a:pt x="4043" y="2662"/>
                  </a:lnTo>
                  <a:lnTo>
                    <a:pt x="4052" y="2693"/>
                  </a:lnTo>
                  <a:lnTo>
                    <a:pt x="4057" y="2707"/>
                  </a:lnTo>
                  <a:lnTo>
                    <a:pt x="4057" y="2726"/>
                  </a:lnTo>
                  <a:lnTo>
                    <a:pt x="4057" y="2738"/>
                  </a:lnTo>
                  <a:lnTo>
                    <a:pt x="4066" y="2752"/>
                  </a:lnTo>
                  <a:lnTo>
                    <a:pt x="4147" y="2793"/>
                  </a:lnTo>
                  <a:lnTo>
                    <a:pt x="4228" y="2835"/>
                  </a:lnTo>
                  <a:lnTo>
                    <a:pt x="4311" y="2878"/>
                  </a:lnTo>
                  <a:lnTo>
                    <a:pt x="4396" y="2921"/>
                  </a:lnTo>
                  <a:lnTo>
                    <a:pt x="4477" y="2961"/>
                  </a:lnTo>
                  <a:lnTo>
                    <a:pt x="4563" y="3002"/>
                  </a:lnTo>
                  <a:lnTo>
                    <a:pt x="4648" y="3037"/>
                  </a:lnTo>
                  <a:lnTo>
                    <a:pt x="4733" y="3075"/>
                  </a:lnTo>
                  <a:lnTo>
                    <a:pt x="4771" y="3099"/>
                  </a:lnTo>
                  <a:lnTo>
                    <a:pt x="4812" y="3120"/>
                  </a:lnTo>
                  <a:lnTo>
                    <a:pt x="4850" y="3142"/>
                  </a:lnTo>
                  <a:lnTo>
                    <a:pt x="4893" y="3163"/>
                  </a:lnTo>
                  <a:lnTo>
                    <a:pt x="4933" y="3182"/>
                  </a:lnTo>
                  <a:lnTo>
                    <a:pt x="4973" y="3206"/>
                  </a:lnTo>
                  <a:lnTo>
                    <a:pt x="5016" y="3227"/>
                  </a:lnTo>
                  <a:lnTo>
                    <a:pt x="5059" y="3249"/>
                  </a:lnTo>
                  <a:lnTo>
                    <a:pt x="5101" y="3289"/>
                  </a:lnTo>
                  <a:lnTo>
                    <a:pt x="5123" y="3346"/>
                  </a:lnTo>
                  <a:lnTo>
                    <a:pt x="5118" y="3408"/>
                  </a:lnTo>
                  <a:lnTo>
                    <a:pt x="5097" y="3479"/>
                  </a:lnTo>
                  <a:lnTo>
                    <a:pt x="5066" y="3545"/>
                  </a:lnTo>
                  <a:lnTo>
                    <a:pt x="5030" y="3612"/>
                  </a:lnTo>
                  <a:lnTo>
                    <a:pt x="4995" y="3669"/>
                  </a:lnTo>
                  <a:lnTo>
                    <a:pt x="4964" y="3719"/>
                  </a:lnTo>
                  <a:lnTo>
                    <a:pt x="4897" y="3795"/>
                  </a:lnTo>
                  <a:lnTo>
                    <a:pt x="4828" y="3875"/>
                  </a:lnTo>
                  <a:lnTo>
                    <a:pt x="4764" y="3954"/>
                  </a:lnTo>
                  <a:lnTo>
                    <a:pt x="4703" y="4032"/>
                  </a:lnTo>
                  <a:lnTo>
                    <a:pt x="4641" y="4110"/>
                  </a:lnTo>
                  <a:lnTo>
                    <a:pt x="4584" y="4191"/>
                  </a:lnTo>
                  <a:lnTo>
                    <a:pt x="4532" y="4274"/>
                  </a:lnTo>
                  <a:lnTo>
                    <a:pt x="4484" y="4364"/>
                  </a:lnTo>
                  <a:lnTo>
                    <a:pt x="4496" y="4369"/>
                  </a:lnTo>
                  <a:lnTo>
                    <a:pt x="4510" y="4374"/>
                  </a:lnTo>
                  <a:lnTo>
                    <a:pt x="4525" y="4376"/>
                  </a:lnTo>
                  <a:lnTo>
                    <a:pt x="4541" y="4381"/>
                  </a:lnTo>
                  <a:lnTo>
                    <a:pt x="4553" y="4383"/>
                  </a:lnTo>
                  <a:lnTo>
                    <a:pt x="4567" y="4391"/>
                  </a:lnTo>
                  <a:lnTo>
                    <a:pt x="4577" y="4398"/>
                  </a:lnTo>
                  <a:lnTo>
                    <a:pt x="4589" y="4412"/>
                  </a:lnTo>
                  <a:lnTo>
                    <a:pt x="4551" y="4438"/>
                  </a:lnTo>
                  <a:lnTo>
                    <a:pt x="4515" y="4469"/>
                  </a:lnTo>
                  <a:lnTo>
                    <a:pt x="4479" y="4500"/>
                  </a:lnTo>
                  <a:lnTo>
                    <a:pt x="4451" y="4535"/>
                  </a:lnTo>
                  <a:lnTo>
                    <a:pt x="4422" y="4571"/>
                  </a:lnTo>
                  <a:lnTo>
                    <a:pt x="4396" y="4607"/>
                  </a:lnTo>
                  <a:lnTo>
                    <a:pt x="4373" y="4645"/>
                  </a:lnTo>
                  <a:lnTo>
                    <a:pt x="4349" y="4685"/>
                  </a:lnTo>
                  <a:lnTo>
                    <a:pt x="4344" y="4704"/>
                  </a:lnTo>
                  <a:lnTo>
                    <a:pt x="4358" y="4716"/>
                  </a:lnTo>
                  <a:lnTo>
                    <a:pt x="4403" y="4723"/>
                  </a:lnTo>
                  <a:lnTo>
                    <a:pt x="4453" y="4730"/>
                  </a:lnTo>
                  <a:lnTo>
                    <a:pt x="4506" y="4737"/>
                  </a:lnTo>
                  <a:lnTo>
                    <a:pt x="4558" y="4744"/>
                  </a:lnTo>
                  <a:lnTo>
                    <a:pt x="4603" y="4751"/>
                  </a:lnTo>
                  <a:lnTo>
                    <a:pt x="4643" y="4761"/>
                  </a:lnTo>
                  <a:lnTo>
                    <a:pt x="4674" y="4773"/>
                  </a:lnTo>
                  <a:lnTo>
                    <a:pt x="4693" y="4794"/>
                  </a:lnTo>
                  <a:lnTo>
                    <a:pt x="4705" y="4830"/>
                  </a:lnTo>
                  <a:lnTo>
                    <a:pt x="4695" y="4861"/>
                  </a:lnTo>
                  <a:lnTo>
                    <a:pt x="4672" y="4882"/>
                  </a:lnTo>
                  <a:lnTo>
                    <a:pt x="4643" y="4908"/>
                  </a:lnTo>
                  <a:lnTo>
                    <a:pt x="4605" y="4930"/>
                  </a:lnTo>
                  <a:lnTo>
                    <a:pt x="4574" y="4958"/>
                  </a:lnTo>
                  <a:lnTo>
                    <a:pt x="4551" y="4991"/>
                  </a:lnTo>
                  <a:lnTo>
                    <a:pt x="4546" y="5041"/>
                  </a:lnTo>
                  <a:close/>
                  <a:moveTo>
                    <a:pt x="4546" y="5108"/>
                  </a:moveTo>
                  <a:lnTo>
                    <a:pt x="4515" y="5131"/>
                  </a:lnTo>
                  <a:lnTo>
                    <a:pt x="4487" y="5160"/>
                  </a:lnTo>
                  <a:lnTo>
                    <a:pt x="4463" y="5184"/>
                  </a:lnTo>
                  <a:lnTo>
                    <a:pt x="4441" y="5207"/>
                  </a:lnTo>
                  <a:lnTo>
                    <a:pt x="4418" y="5226"/>
                  </a:lnTo>
                  <a:lnTo>
                    <a:pt x="4392" y="5248"/>
                  </a:lnTo>
                  <a:lnTo>
                    <a:pt x="4356" y="5264"/>
                  </a:lnTo>
                  <a:lnTo>
                    <a:pt x="4318" y="5281"/>
                  </a:lnTo>
                  <a:lnTo>
                    <a:pt x="4218" y="5298"/>
                  </a:lnTo>
                  <a:lnTo>
                    <a:pt x="4121" y="5312"/>
                  </a:lnTo>
                  <a:lnTo>
                    <a:pt x="4024" y="5324"/>
                  </a:lnTo>
                  <a:lnTo>
                    <a:pt x="3924" y="5331"/>
                  </a:lnTo>
                  <a:lnTo>
                    <a:pt x="3822" y="5328"/>
                  </a:lnTo>
                  <a:lnTo>
                    <a:pt x="3724" y="5321"/>
                  </a:lnTo>
                  <a:lnTo>
                    <a:pt x="3627" y="5300"/>
                  </a:lnTo>
                  <a:lnTo>
                    <a:pt x="3535" y="5267"/>
                  </a:lnTo>
                  <a:lnTo>
                    <a:pt x="3480" y="5224"/>
                  </a:lnTo>
                  <a:lnTo>
                    <a:pt x="3447" y="5172"/>
                  </a:lnTo>
                  <a:lnTo>
                    <a:pt x="3421" y="5110"/>
                  </a:lnTo>
                  <a:lnTo>
                    <a:pt x="3399" y="5051"/>
                  </a:lnTo>
                  <a:lnTo>
                    <a:pt x="3368" y="4991"/>
                  </a:lnTo>
                  <a:lnTo>
                    <a:pt x="3330" y="4946"/>
                  </a:lnTo>
                  <a:lnTo>
                    <a:pt x="3278" y="4913"/>
                  </a:lnTo>
                  <a:lnTo>
                    <a:pt x="3205" y="4901"/>
                  </a:lnTo>
                  <a:lnTo>
                    <a:pt x="3174" y="4908"/>
                  </a:lnTo>
                  <a:lnTo>
                    <a:pt x="3145" y="4913"/>
                  </a:lnTo>
                  <a:lnTo>
                    <a:pt x="3112" y="4915"/>
                  </a:lnTo>
                  <a:lnTo>
                    <a:pt x="3084" y="4920"/>
                  </a:lnTo>
                  <a:lnTo>
                    <a:pt x="3050" y="4920"/>
                  </a:lnTo>
                  <a:lnTo>
                    <a:pt x="3017" y="4920"/>
                  </a:lnTo>
                  <a:lnTo>
                    <a:pt x="2989" y="4915"/>
                  </a:lnTo>
                  <a:lnTo>
                    <a:pt x="2960" y="4911"/>
                  </a:lnTo>
                  <a:lnTo>
                    <a:pt x="2943" y="4873"/>
                  </a:lnTo>
                  <a:lnTo>
                    <a:pt x="2922" y="4851"/>
                  </a:lnTo>
                  <a:lnTo>
                    <a:pt x="2891" y="4842"/>
                  </a:lnTo>
                  <a:lnTo>
                    <a:pt x="2860" y="4839"/>
                  </a:lnTo>
                  <a:lnTo>
                    <a:pt x="2822" y="4839"/>
                  </a:lnTo>
                  <a:lnTo>
                    <a:pt x="2787" y="4844"/>
                  </a:lnTo>
                  <a:lnTo>
                    <a:pt x="2749" y="4846"/>
                  </a:lnTo>
                  <a:lnTo>
                    <a:pt x="2720" y="4846"/>
                  </a:lnTo>
                  <a:lnTo>
                    <a:pt x="2566" y="4868"/>
                  </a:lnTo>
                  <a:lnTo>
                    <a:pt x="2405" y="4903"/>
                  </a:lnTo>
                  <a:lnTo>
                    <a:pt x="2245" y="4956"/>
                  </a:lnTo>
                  <a:lnTo>
                    <a:pt x="2096" y="5025"/>
                  </a:lnTo>
                  <a:lnTo>
                    <a:pt x="1961" y="5112"/>
                  </a:lnTo>
                  <a:lnTo>
                    <a:pt x="1847" y="5224"/>
                  </a:lnTo>
                  <a:lnTo>
                    <a:pt x="1764" y="5359"/>
                  </a:lnTo>
                  <a:lnTo>
                    <a:pt x="1718" y="5526"/>
                  </a:lnTo>
                  <a:lnTo>
                    <a:pt x="1704" y="5661"/>
                  </a:lnTo>
                  <a:lnTo>
                    <a:pt x="1711" y="5796"/>
                  </a:lnTo>
                  <a:lnTo>
                    <a:pt x="1730" y="5924"/>
                  </a:lnTo>
                  <a:lnTo>
                    <a:pt x="1766" y="6055"/>
                  </a:lnTo>
                  <a:lnTo>
                    <a:pt x="1816" y="6176"/>
                  </a:lnTo>
                  <a:lnTo>
                    <a:pt x="1880" y="6295"/>
                  </a:lnTo>
                  <a:lnTo>
                    <a:pt x="1958" y="6409"/>
                  </a:lnTo>
                  <a:lnTo>
                    <a:pt x="2048" y="6518"/>
                  </a:lnTo>
                  <a:lnTo>
                    <a:pt x="2101" y="6565"/>
                  </a:lnTo>
                  <a:lnTo>
                    <a:pt x="2169" y="6615"/>
                  </a:lnTo>
                  <a:lnTo>
                    <a:pt x="2241" y="6660"/>
                  </a:lnTo>
                  <a:lnTo>
                    <a:pt x="2324" y="6706"/>
                  </a:lnTo>
                  <a:lnTo>
                    <a:pt x="2407" y="6751"/>
                  </a:lnTo>
                  <a:lnTo>
                    <a:pt x="2492" y="6793"/>
                  </a:lnTo>
                  <a:lnTo>
                    <a:pt x="2578" y="6836"/>
                  </a:lnTo>
                  <a:lnTo>
                    <a:pt x="2659" y="6884"/>
                  </a:lnTo>
                  <a:lnTo>
                    <a:pt x="2675" y="6893"/>
                  </a:lnTo>
                  <a:lnTo>
                    <a:pt x="2694" y="6905"/>
                  </a:lnTo>
                  <a:lnTo>
                    <a:pt x="2711" y="6919"/>
                  </a:lnTo>
                  <a:lnTo>
                    <a:pt x="2727" y="6934"/>
                  </a:lnTo>
                  <a:lnTo>
                    <a:pt x="2739" y="6948"/>
                  </a:lnTo>
                  <a:lnTo>
                    <a:pt x="2749" y="6969"/>
                  </a:lnTo>
                  <a:lnTo>
                    <a:pt x="2751" y="6993"/>
                  </a:lnTo>
                  <a:lnTo>
                    <a:pt x="2751" y="7019"/>
                  </a:lnTo>
                  <a:lnTo>
                    <a:pt x="2730" y="7090"/>
                  </a:lnTo>
                  <a:lnTo>
                    <a:pt x="2704" y="7164"/>
                  </a:lnTo>
                  <a:lnTo>
                    <a:pt x="2673" y="7233"/>
                  </a:lnTo>
                  <a:lnTo>
                    <a:pt x="2637" y="7302"/>
                  </a:lnTo>
                  <a:lnTo>
                    <a:pt x="2599" y="7370"/>
                  </a:lnTo>
                  <a:lnTo>
                    <a:pt x="2561" y="7437"/>
                  </a:lnTo>
                  <a:lnTo>
                    <a:pt x="2523" y="7503"/>
                  </a:lnTo>
                  <a:lnTo>
                    <a:pt x="2490" y="7575"/>
                  </a:lnTo>
                  <a:lnTo>
                    <a:pt x="2599" y="7601"/>
                  </a:lnTo>
                  <a:lnTo>
                    <a:pt x="2711" y="7627"/>
                  </a:lnTo>
                  <a:lnTo>
                    <a:pt x="2822" y="7653"/>
                  </a:lnTo>
                  <a:lnTo>
                    <a:pt x="2934" y="7689"/>
                  </a:lnTo>
                  <a:lnTo>
                    <a:pt x="3038" y="7731"/>
                  </a:lnTo>
                  <a:lnTo>
                    <a:pt x="3136" y="7788"/>
                  </a:lnTo>
                  <a:lnTo>
                    <a:pt x="3226" y="7862"/>
                  </a:lnTo>
                  <a:lnTo>
                    <a:pt x="3309" y="7959"/>
                  </a:lnTo>
                  <a:lnTo>
                    <a:pt x="3330" y="7952"/>
                  </a:lnTo>
                  <a:lnTo>
                    <a:pt x="3357" y="7950"/>
                  </a:lnTo>
                  <a:lnTo>
                    <a:pt x="3383" y="7943"/>
                  </a:lnTo>
                  <a:lnTo>
                    <a:pt x="3411" y="7940"/>
                  </a:lnTo>
                  <a:lnTo>
                    <a:pt x="3430" y="7931"/>
                  </a:lnTo>
                  <a:lnTo>
                    <a:pt x="3451" y="7916"/>
                  </a:lnTo>
                  <a:lnTo>
                    <a:pt x="3466" y="7897"/>
                  </a:lnTo>
                  <a:lnTo>
                    <a:pt x="3475" y="7874"/>
                  </a:lnTo>
                  <a:lnTo>
                    <a:pt x="3473" y="7859"/>
                  </a:lnTo>
                  <a:lnTo>
                    <a:pt x="3470" y="7848"/>
                  </a:lnTo>
                  <a:lnTo>
                    <a:pt x="3466" y="7836"/>
                  </a:lnTo>
                  <a:lnTo>
                    <a:pt x="3461" y="7826"/>
                  </a:lnTo>
                  <a:lnTo>
                    <a:pt x="3449" y="7803"/>
                  </a:lnTo>
                  <a:lnTo>
                    <a:pt x="3440" y="7786"/>
                  </a:lnTo>
                  <a:lnTo>
                    <a:pt x="3371" y="7722"/>
                  </a:lnTo>
                  <a:lnTo>
                    <a:pt x="3307" y="7655"/>
                  </a:lnTo>
                  <a:lnTo>
                    <a:pt x="3235" y="7594"/>
                  </a:lnTo>
                  <a:lnTo>
                    <a:pt x="3167" y="7537"/>
                  </a:lnTo>
                  <a:lnTo>
                    <a:pt x="3091" y="7482"/>
                  </a:lnTo>
                  <a:lnTo>
                    <a:pt x="3012" y="7434"/>
                  </a:lnTo>
                  <a:lnTo>
                    <a:pt x="2934" y="7397"/>
                  </a:lnTo>
                  <a:lnTo>
                    <a:pt x="2851" y="7368"/>
                  </a:lnTo>
                  <a:lnTo>
                    <a:pt x="2844" y="7347"/>
                  </a:lnTo>
                  <a:lnTo>
                    <a:pt x="2846" y="7328"/>
                  </a:lnTo>
                  <a:lnTo>
                    <a:pt x="2851" y="7309"/>
                  </a:lnTo>
                  <a:lnTo>
                    <a:pt x="2863" y="7294"/>
                  </a:lnTo>
                  <a:lnTo>
                    <a:pt x="2872" y="7275"/>
                  </a:lnTo>
                  <a:lnTo>
                    <a:pt x="2884" y="7259"/>
                  </a:lnTo>
                  <a:lnTo>
                    <a:pt x="2894" y="7242"/>
                  </a:lnTo>
                  <a:lnTo>
                    <a:pt x="2903" y="7228"/>
                  </a:lnTo>
                  <a:lnTo>
                    <a:pt x="2977" y="7100"/>
                  </a:lnTo>
                  <a:lnTo>
                    <a:pt x="3053" y="6976"/>
                  </a:lnTo>
                  <a:lnTo>
                    <a:pt x="3114" y="6855"/>
                  </a:lnTo>
                  <a:lnTo>
                    <a:pt x="3162" y="6736"/>
                  </a:lnTo>
                  <a:lnTo>
                    <a:pt x="3178" y="6613"/>
                  </a:lnTo>
                  <a:lnTo>
                    <a:pt x="3164" y="6492"/>
                  </a:lnTo>
                  <a:lnTo>
                    <a:pt x="3107" y="6366"/>
                  </a:lnTo>
                  <a:lnTo>
                    <a:pt x="3005" y="6238"/>
                  </a:lnTo>
                  <a:lnTo>
                    <a:pt x="3005" y="6224"/>
                  </a:lnTo>
                  <a:lnTo>
                    <a:pt x="3005" y="6214"/>
                  </a:lnTo>
                  <a:lnTo>
                    <a:pt x="3005" y="6207"/>
                  </a:lnTo>
                  <a:lnTo>
                    <a:pt x="3017" y="6202"/>
                  </a:lnTo>
                  <a:lnTo>
                    <a:pt x="3207" y="6221"/>
                  </a:lnTo>
                  <a:lnTo>
                    <a:pt x="3397" y="6250"/>
                  </a:lnTo>
                  <a:lnTo>
                    <a:pt x="3584" y="6278"/>
                  </a:lnTo>
                  <a:lnTo>
                    <a:pt x="3777" y="6307"/>
                  </a:lnTo>
                  <a:lnTo>
                    <a:pt x="3964" y="6330"/>
                  </a:lnTo>
                  <a:lnTo>
                    <a:pt x="4161" y="6347"/>
                  </a:lnTo>
                  <a:lnTo>
                    <a:pt x="4356" y="6357"/>
                  </a:lnTo>
                  <a:lnTo>
                    <a:pt x="4558" y="6354"/>
                  </a:lnTo>
                  <a:lnTo>
                    <a:pt x="4596" y="6347"/>
                  </a:lnTo>
                  <a:lnTo>
                    <a:pt x="4638" y="6340"/>
                  </a:lnTo>
                  <a:lnTo>
                    <a:pt x="4679" y="6333"/>
                  </a:lnTo>
                  <a:lnTo>
                    <a:pt x="4719" y="6328"/>
                  </a:lnTo>
                  <a:lnTo>
                    <a:pt x="4760" y="6319"/>
                  </a:lnTo>
                  <a:lnTo>
                    <a:pt x="4798" y="6311"/>
                  </a:lnTo>
                  <a:lnTo>
                    <a:pt x="4836" y="6304"/>
                  </a:lnTo>
                  <a:lnTo>
                    <a:pt x="4876" y="6297"/>
                  </a:lnTo>
                  <a:lnTo>
                    <a:pt x="4878" y="6288"/>
                  </a:lnTo>
                  <a:lnTo>
                    <a:pt x="4881" y="6276"/>
                  </a:lnTo>
                  <a:lnTo>
                    <a:pt x="4881" y="6262"/>
                  </a:lnTo>
                  <a:lnTo>
                    <a:pt x="4881" y="6250"/>
                  </a:lnTo>
                  <a:lnTo>
                    <a:pt x="4881" y="6233"/>
                  </a:lnTo>
                  <a:lnTo>
                    <a:pt x="4883" y="6226"/>
                  </a:lnTo>
                  <a:lnTo>
                    <a:pt x="4890" y="6224"/>
                  </a:lnTo>
                  <a:lnTo>
                    <a:pt x="4907" y="6228"/>
                  </a:lnTo>
                  <a:lnTo>
                    <a:pt x="4909" y="6285"/>
                  </a:lnTo>
                  <a:lnTo>
                    <a:pt x="4914" y="6342"/>
                  </a:lnTo>
                  <a:lnTo>
                    <a:pt x="4916" y="6402"/>
                  </a:lnTo>
                  <a:lnTo>
                    <a:pt x="4921" y="6461"/>
                  </a:lnTo>
                  <a:lnTo>
                    <a:pt x="4921" y="6520"/>
                  </a:lnTo>
                  <a:lnTo>
                    <a:pt x="4923" y="6580"/>
                  </a:lnTo>
                  <a:lnTo>
                    <a:pt x="4923" y="6639"/>
                  </a:lnTo>
                  <a:lnTo>
                    <a:pt x="4923" y="6698"/>
                  </a:lnTo>
                  <a:lnTo>
                    <a:pt x="4978" y="6767"/>
                  </a:lnTo>
                  <a:lnTo>
                    <a:pt x="5044" y="6831"/>
                  </a:lnTo>
                  <a:lnTo>
                    <a:pt x="5109" y="6896"/>
                  </a:lnTo>
                  <a:lnTo>
                    <a:pt x="5180" y="6957"/>
                  </a:lnTo>
                  <a:lnTo>
                    <a:pt x="5253" y="7014"/>
                  </a:lnTo>
                  <a:lnTo>
                    <a:pt x="5327" y="7071"/>
                  </a:lnTo>
                  <a:lnTo>
                    <a:pt x="5403" y="7128"/>
                  </a:lnTo>
                  <a:lnTo>
                    <a:pt x="5481" y="7180"/>
                  </a:lnTo>
                  <a:lnTo>
                    <a:pt x="5524" y="7235"/>
                  </a:lnTo>
                  <a:lnTo>
                    <a:pt x="5557" y="7294"/>
                  </a:lnTo>
                  <a:lnTo>
                    <a:pt x="5579" y="7356"/>
                  </a:lnTo>
                  <a:lnTo>
                    <a:pt x="5598" y="7423"/>
                  </a:lnTo>
                  <a:lnTo>
                    <a:pt x="5605" y="7489"/>
                  </a:lnTo>
                  <a:lnTo>
                    <a:pt x="5612" y="7556"/>
                  </a:lnTo>
                  <a:lnTo>
                    <a:pt x="5619" y="7627"/>
                  </a:lnTo>
                  <a:lnTo>
                    <a:pt x="5628" y="7696"/>
                  </a:lnTo>
                  <a:lnTo>
                    <a:pt x="5624" y="7762"/>
                  </a:lnTo>
                  <a:lnTo>
                    <a:pt x="5624" y="7831"/>
                  </a:lnTo>
                  <a:lnTo>
                    <a:pt x="5624" y="7900"/>
                  </a:lnTo>
                  <a:lnTo>
                    <a:pt x="5624" y="7971"/>
                  </a:lnTo>
                  <a:lnTo>
                    <a:pt x="5617" y="8035"/>
                  </a:lnTo>
                  <a:lnTo>
                    <a:pt x="5607" y="8104"/>
                  </a:lnTo>
                  <a:lnTo>
                    <a:pt x="5581" y="8163"/>
                  </a:lnTo>
                  <a:lnTo>
                    <a:pt x="5548" y="8225"/>
                  </a:lnTo>
                  <a:lnTo>
                    <a:pt x="5550" y="8247"/>
                  </a:lnTo>
                  <a:lnTo>
                    <a:pt x="5560" y="8273"/>
                  </a:lnTo>
                  <a:lnTo>
                    <a:pt x="5567" y="8294"/>
                  </a:lnTo>
                  <a:lnTo>
                    <a:pt x="5581" y="8322"/>
                  </a:lnTo>
                  <a:lnTo>
                    <a:pt x="5598" y="8341"/>
                  </a:lnTo>
                  <a:lnTo>
                    <a:pt x="5617" y="8360"/>
                  </a:lnTo>
                  <a:lnTo>
                    <a:pt x="5638" y="8377"/>
                  </a:lnTo>
                  <a:lnTo>
                    <a:pt x="5664" y="8391"/>
                  </a:lnTo>
                  <a:lnTo>
                    <a:pt x="5700" y="8270"/>
                  </a:lnTo>
                  <a:lnTo>
                    <a:pt x="5735" y="8152"/>
                  </a:lnTo>
                  <a:lnTo>
                    <a:pt x="5764" y="8028"/>
                  </a:lnTo>
                  <a:lnTo>
                    <a:pt x="5788" y="7905"/>
                  </a:lnTo>
                  <a:lnTo>
                    <a:pt x="5809" y="7779"/>
                  </a:lnTo>
                  <a:lnTo>
                    <a:pt x="5830" y="7655"/>
                  </a:lnTo>
                  <a:lnTo>
                    <a:pt x="5854" y="7529"/>
                  </a:lnTo>
                  <a:lnTo>
                    <a:pt x="5878" y="7404"/>
                  </a:lnTo>
                  <a:lnTo>
                    <a:pt x="5873" y="7373"/>
                  </a:lnTo>
                  <a:lnTo>
                    <a:pt x="5871" y="7340"/>
                  </a:lnTo>
                  <a:lnTo>
                    <a:pt x="5866" y="7304"/>
                  </a:lnTo>
                  <a:lnTo>
                    <a:pt x="5861" y="7271"/>
                  </a:lnTo>
                  <a:lnTo>
                    <a:pt x="5852" y="7235"/>
                  </a:lnTo>
                  <a:lnTo>
                    <a:pt x="5840" y="7202"/>
                  </a:lnTo>
                  <a:lnTo>
                    <a:pt x="5821" y="7169"/>
                  </a:lnTo>
                  <a:lnTo>
                    <a:pt x="5804" y="7142"/>
                  </a:lnTo>
                  <a:lnTo>
                    <a:pt x="5747" y="7083"/>
                  </a:lnTo>
                  <a:lnTo>
                    <a:pt x="5690" y="7026"/>
                  </a:lnTo>
                  <a:lnTo>
                    <a:pt x="5636" y="6964"/>
                  </a:lnTo>
                  <a:lnTo>
                    <a:pt x="5583" y="6907"/>
                  </a:lnTo>
                  <a:lnTo>
                    <a:pt x="5531" y="6843"/>
                  </a:lnTo>
                  <a:lnTo>
                    <a:pt x="5484" y="6782"/>
                  </a:lnTo>
                  <a:lnTo>
                    <a:pt x="5434" y="6715"/>
                  </a:lnTo>
                  <a:lnTo>
                    <a:pt x="5393" y="6653"/>
                  </a:lnTo>
                  <a:lnTo>
                    <a:pt x="5372" y="6596"/>
                  </a:lnTo>
                  <a:lnTo>
                    <a:pt x="5365" y="6546"/>
                  </a:lnTo>
                  <a:lnTo>
                    <a:pt x="5365" y="6492"/>
                  </a:lnTo>
                  <a:lnTo>
                    <a:pt x="5372" y="6440"/>
                  </a:lnTo>
                  <a:lnTo>
                    <a:pt x="5382" y="6385"/>
                  </a:lnTo>
                  <a:lnTo>
                    <a:pt x="5393" y="6328"/>
                  </a:lnTo>
                  <a:lnTo>
                    <a:pt x="5405" y="6273"/>
                  </a:lnTo>
                  <a:lnTo>
                    <a:pt x="5412" y="6219"/>
                  </a:lnTo>
                  <a:lnTo>
                    <a:pt x="5424" y="6202"/>
                  </a:lnTo>
                  <a:lnTo>
                    <a:pt x="5434" y="6214"/>
                  </a:lnTo>
                  <a:lnTo>
                    <a:pt x="5429" y="6240"/>
                  </a:lnTo>
                  <a:lnTo>
                    <a:pt x="5427" y="6269"/>
                  </a:lnTo>
                  <a:lnTo>
                    <a:pt x="5422" y="6297"/>
                  </a:lnTo>
                  <a:lnTo>
                    <a:pt x="5420" y="6326"/>
                  </a:lnTo>
                  <a:lnTo>
                    <a:pt x="5412" y="6354"/>
                  </a:lnTo>
                  <a:lnTo>
                    <a:pt x="5408" y="6385"/>
                  </a:lnTo>
                  <a:lnTo>
                    <a:pt x="5403" y="6416"/>
                  </a:lnTo>
                  <a:lnTo>
                    <a:pt x="5398" y="6449"/>
                  </a:lnTo>
                  <a:lnTo>
                    <a:pt x="5424" y="6459"/>
                  </a:lnTo>
                  <a:lnTo>
                    <a:pt x="5496" y="6454"/>
                  </a:lnTo>
                  <a:lnTo>
                    <a:pt x="5564" y="6442"/>
                  </a:lnTo>
                  <a:lnTo>
                    <a:pt x="5631" y="6421"/>
                  </a:lnTo>
                  <a:lnTo>
                    <a:pt x="5697" y="6399"/>
                  </a:lnTo>
                  <a:lnTo>
                    <a:pt x="5759" y="6371"/>
                  </a:lnTo>
                  <a:lnTo>
                    <a:pt x="5821" y="6338"/>
                  </a:lnTo>
                  <a:lnTo>
                    <a:pt x="5882" y="6304"/>
                  </a:lnTo>
                  <a:lnTo>
                    <a:pt x="5944" y="6271"/>
                  </a:lnTo>
                  <a:lnTo>
                    <a:pt x="5982" y="6245"/>
                  </a:lnTo>
                  <a:lnTo>
                    <a:pt x="6015" y="6216"/>
                  </a:lnTo>
                  <a:lnTo>
                    <a:pt x="6042" y="6186"/>
                  </a:lnTo>
                  <a:lnTo>
                    <a:pt x="6068" y="6155"/>
                  </a:lnTo>
                  <a:lnTo>
                    <a:pt x="6091" y="6117"/>
                  </a:lnTo>
                  <a:lnTo>
                    <a:pt x="6113" y="6081"/>
                  </a:lnTo>
                  <a:lnTo>
                    <a:pt x="6134" y="6046"/>
                  </a:lnTo>
                  <a:lnTo>
                    <a:pt x="6155" y="6012"/>
                  </a:lnTo>
                  <a:lnTo>
                    <a:pt x="6186" y="5924"/>
                  </a:lnTo>
                  <a:lnTo>
                    <a:pt x="6220" y="5839"/>
                  </a:lnTo>
                  <a:lnTo>
                    <a:pt x="6246" y="5749"/>
                  </a:lnTo>
                  <a:lnTo>
                    <a:pt x="6269" y="5663"/>
                  </a:lnTo>
                  <a:lnTo>
                    <a:pt x="6284" y="5571"/>
                  </a:lnTo>
                  <a:lnTo>
                    <a:pt x="6293" y="5480"/>
                  </a:lnTo>
                  <a:lnTo>
                    <a:pt x="6291" y="5385"/>
                  </a:lnTo>
                  <a:lnTo>
                    <a:pt x="6284" y="5295"/>
                  </a:lnTo>
                  <a:lnTo>
                    <a:pt x="6291" y="5290"/>
                  </a:lnTo>
                  <a:lnTo>
                    <a:pt x="6298" y="5286"/>
                  </a:lnTo>
                  <a:lnTo>
                    <a:pt x="6305" y="5283"/>
                  </a:lnTo>
                  <a:lnTo>
                    <a:pt x="6315" y="5290"/>
                  </a:lnTo>
                  <a:lnTo>
                    <a:pt x="6319" y="5305"/>
                  </a:lnTo>
                  <a:lnTo>
                    <a:pt x="6322" y="5321"/>
                  </a:lnTo>
                  <a:lnTo>
                    <a:pt x="6322" y="5338"/>
                  </a:lnTo>
                  <a:lnTo>
                    <a:pt x="6324" y="5359"/>
                  </a:lnTo>
                  <a:lnTo>
                    <a:pt x="6322" y="5376"/>
                  </a:lnTo>
                  <a:lnTo>
                    <a:pt x="6322" y="5397"/>
                  </a:lnTo>
                  <a:lnTo>
                    <a:pt x="6322" y="5416"/>
                  </a:lnTo>
                  <a:lnTo>
                    <a:pt x="6326" y="5435"/>
                  </a:lnTo>
                  <a:lnTo>
                    <a:pt x="6372" y="5328"/>
                  </a:lnTo>
                  <a:lnTo>
                    <a:pt x="6429" y="5226"/>
                  </a:lnTo>
                  <a:lnTo>
                    <a:pt x="6490" y="5127"/>
                  </a:lnTo>
                  <a:lnTo>
                    <a:pt x="6552" y="5032"/>
                  </a:lnTo>
                  <a:lnTo>
                    <a:pt x="6611" y="4930"/>
                  </a:lnTo>
                  <a:lnTo>
                    <a:pt x="6668" y="4827"/>
                  </a:lnTo>
                  <a:lnTo>
                    <a:pt x="6716" y="4721"/>
                  </a:lnTo>
                  <a:lnTo>
                    <a:pt x="6749" y="4611"/>
                  </a:lnTo>
                  <a:lnTo>
                    <a:pt x="6761" y="4524"/>
                  </a:lnTo>
                  <a:lnTo>
                    <a:pt x="6775" y="4440"/>
                  </a:lnTo>
                  <a:lnTo>
                    <a:pt x="6785" y="4353"/>
                  </a:lnTo>
                  <a:lnTo>
                    <a:pt x="6796" y="4267"/>
                  </a:lnTo>
                  <a:lnTo>
                    <a:pt x="6806" y="4182"/>
                  </a:lnTo>
                  <a:lnTo>
                    <a:pt x="6815" y="4094"/>
                  </a:lnTo>
                  <a:lnTo>
                    <a:pt x="6830" y="4006"/>
                  </a:lnTo>
                  <a:lnTo>
                    <a:pt x="6844" y="3925"/>
                  </a:lnTo>
                  <a:lnTo>
                    <a:pt x="6846" y="3878"/>
                  </a:lnTo>
                  <a:lnTo>
                    <a:pt x="6851" y="3830"/>
                  </a:lnTo>
                  <a:lnTo>
                    <a:pt x="6851" y="3778"/>
                  </a:lnTo>
                  <a:lnTo>
                    <a:pt x="6853" y="3731"/>
                  </a:lnTo>
                  <a:lnTo>
                    <a:pt x="6851" y="3678"/>
                  </a:lnTo>
                  <a:lnTo>
                    <a:pt x="6851" y="3631"/>
                  </a:lnTo>
                  <a:lnTo>
                    <a:pt x="6851" y="3583"/>
                  </a:lnTo>
                  <a:lnTo>
                    <a:pt x="6856" y="3536"/>
                  </a:lnTo>
                  <a:lnTo>
                    <a:pt x="6844" y="3536"/>
                  </a:lnTo>
                  <a:lnTo>
                    <a:pt x="6815" y="3581"/>
                  </a:lnTo>
                  <a:lnTo>
                    <a:pt x="6792" y="3626"/>
                  </a:lnTo>
                  <a:lnTo>
                    <a:pt x="6768" y="3671"/>
                  </a:lnTo>
                  <a:lnTo>
                    <a:pt x="6747" y="3719"/>
                  </a:lnTo>
                  <a:lnTo>
                    <a:pt x="6723" y="3764"/>
                  </a:lnTo>
                  <a:lnTo>
                    <a:pt x="6706" y="3814"/>
                  </a:lnTo>
                  <a:lnTo>
                    <a:pt x="6687" y="3863"/>
                  </a:lnTo>
                  <a:lnTo>
                    <a:pt x="6680" y="3916"/>
                  </a:lnTo>
                  <a:lnTo>
                    <a:pt x="6664" y="4001"/>
                  </a:lnTo>
                  <a:lnTo>
                    <a:pt x="6656" y="4091"/>
                  </a:lnTo>
                  <a:lnTo>
                    <a:pt x="6649" y="4184"/>
                  </a:lnTo>
                  <a:lnTo>
                    <a:pt x="6645" y="4274"/>
                  </a:lnTo>
                  <a:lnTo>
                    <a:pt x="6635" y="4362"/>
                  </a:lnTo>
                  <a:lnTo>
                    <a:pt x="6623" y="4452"/>
                  </a:lnTo>
                  <a:lnTo>
                    <a:pt x="6607" y="4535"/>
                  </a:lnTo>
                  <a:lnTo>
                    <a:pt x="6583" y="4621"/>
                  </a:lnTo>
                  <a:lnTo>
                    <a:pt x="6566" y="4642"/>
                  </a:lnTo>
                  <a:lnTo>
                    <a:pt x="6552" y="4666"/>
                  </a:lnTo>
                  <a:lnTo>
                    <a:pt x="6533" y="4680"/>
                  </a:lnTo>
                  <a:lnTo>
                    <a:pt x="6514" y="4697"/>
                  </a:lnTo>
                  <a:lnTo>
                    <a:pt x="6493" y="4706"/>
                  </a:lnTo>
                  <a:lnTo>
                    <a:pt x="6471" y="4718"/>
                  </a:lnTo>
                  <a:lnTo>
                    <a:pt x="6445" y="4728"/>
                  </a:lnTo>
                  <a:lnTo>
                    <a:pt x="6426" y="4742"/>
                  </a:lnTo>
                  <a:lnTo>
                    <a:pt x="6367" y="4740"/>
                  </a:lnTo>
                  <a:lnTo>
                    <a:pt x="6305" y="4737"/>
                  </a:lnTo>
                  <a:lnTo>
                    <a:pt x="6248" y="4725"/>
                  </a:lnTo>
                  <a:lnTo>
                    <a:pt x="6193" y="4711"/>
                  </a:lnTo>
                  <a:lnTo>
                    <a:pt x="6141" y="4687"/>
                  </a:lnTo>
                  <a:lnTo>
                    <a:pt x="6096" y="4657"/>
                  </a:lnTo>
                  <a:lnTo>
                    <a:pt x="6053" y="4616"/>
                  </a:lnTo>
                  <a:lnTo>
                    <a:pt x="6020" y="4569"/>
                  </a:lnTo>
                  <a:lnTo>
                    <a:pt x="5985" y="4595"/>
                  </a:lnTo>
                  <a:lnTo>
                    <a:pt x="5951" y="4621"/>
                  </a:lnTo>
                  <a:lnTo>
                    <a:pt x="5916" y="4647"/>
                  </a:lnTo>
                  <a:lnTo>
                    <a:pt x="5885" y="4676"/>
                  </a:lnTo>
                  <a:lnTo>
                    <a:pt x="5849" y="4695"/>
                  </a:lnTo>
                  <a:lnTo>
                    <a:pt x="5811" y="4714"/>
                  </a:lnTo>
                  <a:lnTo>
                    <a:pt x="5773" y="4723"/>
                  </a:lnTo>
                  <a:lnTo>
                    <a:pt x="5738" y="4730"/>
                  </a:lnTo>
                  <a:lnTo>
                    <a:pt x="5712" y="4730"/>
                  </a:lnTo>
                  <a:lnTo>
                    <a:pt x="5697" y="4740"/>
                  </a:lnTo>
                  <a:lnTo>
                    <a:pt x="5683" y="4749"/>
                  </a:lnTo>
                  <a:lnTo>
                    <a:pt x="5671" y="4763"/>
                  </a:lnTo>
                  <a:lnTo>
                    <a:pt x="5659" y="4778"/>
                  </a:lnTo>
                  <a:lnTo>
                    <a:pt x="5647" y="4794"/>
                  </a:lnTo>
                  <a:lnTo>
                    <a:pt x="5631" y="4804"/>
                  </a:lnTo>
                  <a:lnTo>
                    <a:pt x="5617" y="4816"/>
                  </a:lnTo>
                  <a:lnTo>
                    <a:pt x="5581" y="4835"/>
                  </a:lnTo>
                  <a:lnTo>
                    <a:pt x="5548" y="4854"/>
                  </a:lnTo>
                  <a:lnTo>
                    <a:pt x="5512" y="4870"/>
                  </a:lnTo>
                  <a:lnTo>
                    <a:pt x="5479" y="4887"/>
                  </a:lnTo>
                  <a:lnTo>
                    <a:pt x="5439" y="4899"/>
                  </a:lnTo>
                  <a:lnTo>
                    <a:pt x="5401" y="4913"/>
                  </a:lnTo>
                  <a:lnTo>
                    <a:pt x="5360" y="4918"/>
                  </a:lnTo>
                  <a:lnTo>
                    <a:pt x="5320" y="4925"/>
                  </a:lnTo>
                  <a:lnTo>
                    <a:pt x="5298" y="4911"/>
                  </a:lnTo>
                  <a:lnTo>
                    <a:pt x="5277" y="4908"/>
                  </a:lnTo>
                  <a:lnTo>
                    <a:pt x="5258" y="4911"/>
                  </a:lnTo>
                  <a:lnTo>
                    <a:pt x="5239" y="4922"/>
                  </a:lnTo>
                  <a:lnTo>
                    <a:pt x="5218" y="4934"/>
                  </a:lnTo>
                  <a:lnTo>
                    <a:pt x="5201" y="4949"/>
                  </a:lnTo>
                  <a:lnTo>
                    <a:pt x="5182" y="4963"/>
                  </a:lnTo>
                  <a:lnTo>
                    <a:pt x="5168" y="4977"/>
                  </a:lnTo>
                  <a:lnTo>
                    <a:pt x="5094" y="5010"/>
                  </a:lnTo>
                  <a:lnTo>
                    <a:pt x="5023" y="5036"/>
                  </a:lnTo>
                  <a:lnTo>
                    <a:pt x="4945" y="5053"/>
                  </a:lnTo>
                  <a:lnTo>
                    <a:pt x="4871" y="5067"/>
                  </a:lnTo>
                  <a:lnTo>
                    <a:pt x="4790" y="5074"/>
                  </a:lnTo>
                  <a:lnTo>
                    <a:pt x="4710" y="5084"/>
                  </a:lnTo>
                  <a:lnTo>
                    <a:pt x="4629" y="5093"/>
                  </a:lnTo>
                  <a:lnTo>
                    <a:pt x="4546" y="5108"/>
                  </a:lnTo>
                  <a:close/>
                  <a:moveTo>
                    <a:pt x="4672" y="3514"/>
                  </a:moveTo>
                  <a:lnTo>
                    <a:pt x="4672" y="3514"/>
                  </a:lnTo>
                  <a:lnTo>
                    <a:pt x="4638" y="3505"/>
                  </a:lnTo>
                  <a:lnTo>
                    <a:pt x="4603" y="3498"/>
                  </a:lnTo>
                  <a:lnTo>
                    <a:pt x="4570" y="3491"/>
                  </a:lnTo>
                  <a:lnTo>
                    <a:pt x="4539" y="3484"/>
                  </a:lnTo>
                  <a:lnTo>
                    <a:pt x="4506" y="3474"/>
                  </a:lnTo>
                  <a:lnTo>
                    <a:pt x="4472" y="3467"/>
                  </a:lnTo>
                  <a:lnTo>
                    <a:pt x="4439" y="3460"/>
                  </a:lnTo>
                  <a:lnTo>
                    <a:pt x="4411" y="3453"/>
                  </a:lnTo>
                  <a:lnTo>
                    <a:pt x="4354" y="3467"/>
                  </a:lnTo>
                  <a:lnTo>
                    <a:pt x="4301" y="3484"/>
                  </a:lnTo>
                  <a:lnTo>
                    <a:pt x="4244" y="3500"/>
                  </a:lnTo>
                  <a:lnTo>
                    <a:pt x="4192" y="3519"/>
                  </a:lnTo>
                  <a:lnTo>
                    <a:pt x="4135" y="3533"/>
                  </a:lnTo>
                  <a:lnTo>
                    <a:pt x="4078" y="3550"/>
                  </a:lnTo>
                  <a:lnTo>
                    <a:pt x="4021" y="3562"/>
                  </a:lnTo>
                  <a:lnTo>
                    <a:pt x="3962" y="3574"/>
                  </a:lnTo>
                  <a:lnTo>
                    <a:pt x="3924" y="3614"/>
                  </a:lnTo>
                  <a:lnTo>
                    <a:pt x="3884" y="3719"/>
                  </a:lnTo>
                  <a:lnTo>
                    <a:pt x="3834" y="3861"/>
                  </a:lnTo>
                  <a:lnTo>
                    <a:pt x="3789" y="4030"/>
                  </a:lnTo>
                  <a:lnTo>
                    <a:pt x="3741" y="4203"/>
                  </a:lnTo>
                  <a:lnTo>
                    <a:pt x="3703" y="4362"/>
                  </a:lnTo>
                  <a:lnTo>
                    <a:pt x="3672" y="4488"/>
                  </a:lnTo>
                  <a:lnTo>
                    <a:pt x="3656" y="4564"/>
                  </a:lnTo>
                  <a:lnTo>
                    <a:pt x="3637" y="4595"/>
                  </a:lnTo>
                  <a:lnTo>
                    <a:pt x="3620" y="4630"/>
                  </a:lnTo>
                  <a:lnTo>
                    <a:pt x="3606" y="4668"/>
                  </a:lnTo>
                  <a:lnTo>
                    <a:pt x="3592" y="4704"/>
                  </a:lnTo>
                  <a:lnTo>
                    <a:pt x="3575" y="4735"/>
                  </a:lnTo>
                  <a:lnTo>
                    <a:pt x="3556" y="4768"/>
                  </a:lnTo>
                  <a:lnTo>
                    <a:pt x="3530" y="4801"/>
                  </a:lnTo>
                  <a:lnTo>
                    <a:pt x="3497" y="4830"/>
                  </a:lnTo>
                  <a:lnTo>
                    <a:pt x="3556" y="4837"/>
                  </a:lnTo>
                  <a:lnTo>
                    <a:pt x="3620" y="4844"/>
                  </a:lnTo>
                  <a:lnTo>
                    <a:pt x="3684" y="4844"/>
                  </a:lnTo>
                  <a:lnTo>
                    <a:pt x="3748" y="4846"/>
                  </a:lnTo>
                  <a:lnTo>
                    <a:pt x="3812" y="4842"/>
                  </a:lnTo>
                  <a:lnTo>
                    <a:pt x="3876" y="4837"/>
                  </a:lnTo>
                  <a:lnTo>
                    <a:pt x="3943" y="4832"/>
                  </a:lnTo>
                  <a:lnTo>
                    <a:pt x="4009" y="4830"/>
                  </a:lnTo>
                  <a:lnTo>
                    <a:pt x="4045" y="4785"/>
                  </a:lnTo>
                  <a:lnTo>
                    <a:pt x="4078" y="4735"/>
                  </a:lnTo>
                  <a:lnTo>
                    <a:pt x="4102" y="4683"/>
                  </a:lnTo>
                  <a:lnTo>
                    <a:pt x="4126" y="4630"/>
                  </a:lnTo>
                  <a:lnTo>
                    <a:pt x="4135" y="4573"/>
                  </a:lnTo>
                  <a:lnTo>
                    <a:pt x="4138" y="4516"/>
                  </a:lnTo>
                  <a:lnTo>
                    <a:pt x="4133" y="4459"/>
                  </a:lnTo>
                  <a:lnTo>
                    <a:pt x="4119" y="4400"/>
                  </a:lnTo>
                  <a:lnTo>
                    <a:pt x="4116" y="4386"/>
                  </a:lnTo>
                  <a:lnTo>
                    <a:pt x="4114" y="4374"/>
                  </a:lnTo>
                  <a:lnTo>
                    <a:pt x="4109" y="4360"/>
                  </a:lnTo>
                  <a:lnTo>
                    <a:pt x="4104" y="4348"/>
                  </a:lnTo>
                  <a:lnTo>
                    <a:pt x="4092" y="4324"/>
                  </a:lnTo>
                  <a:lnTo>
                    <a:pt x="4097" y="4315"/>
                  </a:lnTo>
                  <a:lnTo>
                    <a:pt x="4107" y="4312"/>
                  </a:lnTo>
                  <a:lnTo>
                    <a:pt x="4128" y="4317"/>
                  </a:lnTo>
                  <a:lnTo>
                    <a:pt x="4149" y="4324"/>
                  </a:lnTo>
                  <a:lnTo>
                    <a:pt x="4176" y="4331"/>
                  </a:lnTo>
                  <a:lnTo>
                    <a:pt x="4199" y="4338"/>
                  </a:lnTo>
                  <a:lnTo>
                    <a:pt x="4225" y="4345"/>
                  </a:lnTo>
                  <a:lnTo>
                    <a:pt x="4254" y="4350"/>
                  </a:lnTo>
                  <a:lnTo>
                    <a:pt x="4280" y="4355"/>
                  </a:lnTo>
                  <a:lnTo>
                    <a:pt x="4299" y="4270"/>
                  </a:lnTo>
                  <a:lnTo>
                    <a:pt x="4325" y="4191"/>
                  </a:lnTo>
                  <a:lnTo>
                    <a:pt x="4351" y="4110"/>
                  </a:lnTo>
                  <a:lnTo>
                    <a:pt x="4387" y="4030"/>
                  </a:lnTo>
                  <a:lnTo>
                    <a:pt x="4418" y="3951"/>
                  </a:lnTo>
                  <a:lnTo>
                    <a:pt x="4456" y="3875"/>
                  </a:lnTo>
                  <a:lnTo>
                    <a:pt x="4494" y="3797"/>
                  </a:lnTo>
                  <a:lnTo>
                    <a:pt x="4536" y="3723"/>
                  </a:lnTo>
                  <a:lnTo>
                    <a:pt x="4548" y="3695"/>
                  </a:lnTo>
                  <a:lnTo>
                    <a:pt x="4567" y="3666"/>
                  </a:lnTo>
                  <a:lnTo>
                    <a:pt x="4584" y="3640"/>
                  </a:lnTo>
                  <a:lnTo>
                    <a:pt x="4605" y="3617"/>
                  </a:lnTo>
                  <a:lnTo>
                    <a:pt x="4624" y="3590"/>
                  </a:lnTo>
                  <a:lnTo>
                    <a:pt x="4643" y="3564"/>
                  </a:lnTo>
                  <a:lnTo>
                    <a:pt x="4657" y="3538"/>
                  </a:lnTo>
                  <a:lnTo>
                    <a:pt x="4672" y="35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83" name="Freeform 84"/>
            <p:cNvSpPr>
              <a:spLocks/>
            </p:cNvSpPr>
            <p:nvPr/>
          </p:nvSpPr>
          <p:spPr bwMode="auto">
            <a:xfrm>
              <a:off x="2417" y="185"/>
              <a:ext cx="235" cy="568"/>
            </a:xfrm>
            <a:custGeom>
              <a:avLst/>
              <a:gdLst>
                <a:gd name="T0" fmla="*/ 152 w 235"/>
                <a:gd name="T1" fmla="*/ 318 h 568"/>
                <a:gd name="T2" fmla="*/ 178 w 235"/>
                <a:gd name="T3" fmla="*/ 261 h 568"/>
                <a:gd name="T4" fmla="*/ 190 w 235"/>
                <a:gd name="T5" fmla="*/ 297 h 568"/>
                <a:gd name="T6" fmla="*/ 199 w 235"/>
                <a:gd name="T7" fmla="*/ 335 h 568"/>
                <a:gd name="T8" fmla="*/ 202 w 235"/>
                <a:gd name="T9" fmla="*/ 373 h 568"/>
                <a:gd name="T10" fmla="*/ 204 w 235"/>
                <a:gd name="T11" fmla="*/ 413 h 568"/>
                <a:gd name="T12" fmla="*/ 204 w 235"/>
                <a:gd name="T13" fmla="*/ 451 h 568"/>
                <a:gd name="T14" fmla="*/ 209 w 235"/>
                <a:gd name="T15" fmla="*/ 492 h 568"/>
                <a:gd name="T16" fmla="*/ 218 w 235"/>
                <a:gd name="T17" fmla="*/ 530 h 568"/>
                <a:gd name="T18" fmla="*/ 235 w 235"/>
                <a:gd name="T19" fmla="*/ 568 h 568"/>
                <a:gd name="T20" fmla="*/ 213 w 235"/>
                <a:gd name="T21" fmla="*/ 553 h 568"/>
                <a:gd name="T22" fmla="*/ 197 w 235"/>
                <a:gd name="T23" fmla="*/ 539 h 568"/>
                <a:gd name="T24" fmla="*/ 180 w 235"/>
                <a:gd name="T25" fmla="*/ 523 h 568"/>
                <a:gd name="T26" fmla="*/ 166 w 235"/>
                <a:gd name="T27" fmla="*/ 508 h 568"/>
                <a:gd name="T28" fmla="*/ 149 w 235"/>
                <a:gd name="T29" fmla="*/ 489 h 568"/>
                <a:gd name="T30" fmla="*/ 142 w 235"/>
                <a:gd name="T31" fmla="*/ 468 h 568"/>
                <a:gd name="T32" fmla="*/ 137 w 235"/>
                <a:gd name="T33" fmla="*/ 444 h 568"/>
                <a:gd name="T34" fmla="*/ 142 w 235"/>
                <a:gd name="T35" fmla="*/ 423 h 568"/>
                <a:gd name="T36" fmla="*/ 128 w 235"/>
                <a:gd name="T37" fmla="*/ 399 h 568"/>
                <a:gd name="T38" fmla="*/ 116 w 235"/>
                <a:gd name="T39" fmla="*/ 375 h 568"/>
                <a:gd name="T40" fmla="*/ 104 w 235"/>
                <a:gd name="T41" fmla="*/ 349 h 568"/>
                <a:gd name="T42" fmla="*/ 90 w 235"/>
                <a:gd name="T43" fmla="*/ 328 h 568"/>
                <a:gd name="T44" fmla="*/ 76 w 235"/>
                <a:gd name="T45" fmla="*/ 304 h 568"/>
                <a:gd name="T46" fmla="*/ 61 w 235"/>
                <a:gd name="T47" fmla="*/ 280 h 568"/>
                <a:gd name="T48" fmla="*/ 47 w 235"/>
                <a:gd name="T49" fmla="*/ 257 h 568"/>
                <a:gd name="T50" fmla="*/ 35 w 235"/>
                <a:gd name="T51" fmla="*/ 233 h 568"/>
                <a:gd name="T52" fmla="*/ 0 w 235"/>
                <a:gd name="T53" fmla="*/ 0 h 568"/>
                <a:gd name="T54" fmla="*/ 7 w 235"/>
                <a:gd name="T55" fmla="*/ 14 h 568"/>
                <a:gd name="T56" fmla="*/ 26 w 235"/>
                <a:gd name="T57" fmla="*/ 50 h 568"/>
                <a:gd name="T58" fmla="*/ 50 w 235"/>
                <a:gd name="T59" fmla="*/ 98 h 568"/>
                <a:gd name="T60" fmla="*/ 78 w 235"/>
                <a:gd name="T61" fmla="*/ 155 h 568"/>
                <a:gd name="T62" fmla="*/ 104 w 235"/>
                <a:gd name="T63" fmla="*/ 209 h 568"/>
                <a:gd name="T64" fmla="*/ 128 w 235"/>
                <a:gd name="T65" fmla="*/ 261 h 568"/>
                <a:gd name="T66" fmla="*/ 145 w 235"/>
                <a:gd name="T67" fmla="*/ 297 h 568"/>
                <a:gd name="T68" fmla="*/ 152 w 235"/>
                <a:gd name="T69" fmla="*/ 318 h 5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5"/>
                <a:gd name="T106" fmla="*/ 0 h 568"/>
                <a:gd name="T107" fmla="*/ 235 w 235"/>
                <a:gd name="T108" fmla="*/ 568 h 5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5" h="568">
                  <a:moveTo>
                    <a:pt x="152" y="318"/>
                  </a:moveTo>
                  <a:lnTo>
                    <a:pt x="178" y="261"/>
                  </a:lnTo>
                  <a:lnTo>
                    <a:pt x="190" y="297"/>
                  </a:lnTo>
                  <a:lnTo>
                    <a:pt x="199" y="335"/>
                  </a:lnTo>
                  <a:lnTo>
                    <a:pt x="202" y="373"/>
                  </a:lnTo>
                  <a:lnTo>
                    <a:pt x="204" y="413"/>
                  </a:lnTo>
                  <a:lnTo>
                    <a:pt x="204" y="451"/>
                  </a:lnTo>
                  <a:lnTo>
                    <a:pt x="209" y="492"/>
                  </a:lnTo>
                  <a:lnTo>
                    <a:pt x="218" y="530"/>
                  </a:lnTo>
                  <a:lnTo>
                    <a:pt x="235" y="568"/>
                  </a:lnTo>
                  <a:lnTo>
                    <a:pt x="213" y="553"/>
                  </a:lnTo>
                  <a:lnTo>
                    <a:pt x="197" y="539"/>
                  </a:lnTo>
                  <a:lnTo>
                    <a:pt x="180" y="523"/>
                  </a:lnTo>
                  <a:lnTo>
                    <a:pt x="166" y="508"/>
                  </a:lnTo>
                  <a:lnTo>
                    <a:pt x="149" y="489"/>
                  </a:lnTo>
                  <a:lnTo>
                    <a:pt x="142" y="468"/>
                  </a:lnTo>
                  <a:lnTo>
                    <a:pt x="137" y="444"/>
                  </a:lnTo>
                  <a:lnTo>
                    <a:pt x="142" y="423"/>
                  </a:lnTo>
                  <a:lnTo>
                    <a:pt x="128" y="399"/>
                  </a:lnTo>
                  <a:lnTo>
                    <a:pt x="116" y="375"/>
                  </a:lnTo>
                  <a:lnTo>
                    <a:pt x="104" y="349"/>
                  </a:lnTo>
                  <a:lnTo>
                    <a:pt x="90" y="328"/>
                  </a:lnTo>
                  <a:lnTo>
                    <a:pt x="76" y="304"/>
                  </a:lnTo>
                  <a:lnTo>
                    <a:pt x="61" y="280"/>
                  </a:lnTo>
                  <a:lnTo>
                    <a:pt x="47" y="257"/>
                  </a:lnTo>
                  <a:lnTo>
                    <a:pt x="35" y="233"/>
                  </a:lnTo>
                  <a:lnTo>
                    <a:pt x="0" y="0"/>
                  </a:lnTo>
                  <a:lnTo>
                    <a:pt x="7" y="14"/>
                  </a:lnTo>
                  <a:lnTo>
                    <a:pt x="26" y="50"/>
                  </a:lnTo>
                  <a:lnTo>
                    <a:pt x="50" y="98"/>
                  </a:lnTo>
                  <a:lnTo>
                    <a:pt x="78" y="155"/>
                  </a:lnTo>
                  <a:lnTo>
                    <a:pt x="104" y="209"/>
                  </a:lnTo>
                  <a:lnTo>
                    <a:pt x="128" y="261"/>
                  </a:lnTo>
                  <a:lnTo>
                    <a:pt x="145" y="297"/>
                  </a:lnTo>
                  <a:lnTo>
                    <a:pt x="152" y="318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84" name="Freeform 85"/>
            <p:cNvSpPr>
              <a:spLocks/>
            </p:cNvSpPr>
            <p:nvPr/>
          </p:nvSpPr>
          <p:spPr bwMode="auto">
            <a:xfrm>
              <a:off x="3421" y="503"/>
              <a:ext cx="529" cy="145"/>
            </a:xfrm>
            <a:custGeom>
              <a:avLst/>
              <a:gdLst>
                <a:gd name="T0" fmla="*/ 529 w 529"/>
                <a:gd name="T1" fmla="*/ 79 h 145"/>
                <a:gd name="T2" fmla="*/ 510 w 529"/>
                <a:gd name="T3" fmla="*/ 110 h 145"/>
                <a:gd name="T4" fmla="*/ 444 w 529"/>
                <a:gd name="T5" fmla="*/ 131 h 145"/>
                <a:gd name="T6" fmla="*/ 347 w 529"/>
                <a:gd name="T7" fmla="*/ 143 h 145"/>
                <a:gd name="T8" fmla="*/ 235 w 529"/>
                <a:gd name="T9" fmla="*/ 145 h 145"/>
                <a:gd name="T10" fmla="*/ 128 w 529"/>
                <a:gd name="T11" fmla="*/ 136 h 145"/>
                <a:gd name="T12" fmla="*/ 43 w 529"/>
                <a:gd name="T13" fmla="*/ 119 h 145"/>
                <a:gd name="T14" fmla="*/ 0 w 529"/>
                <a:gd name="T15" fmla="*/ 93 h 145"/>
                <a:gd name="T16" fmla="*/ 14 w 529"/>
                <a:gd name="T17" fmla="*/ 62 h 145"/>
                <a:gd name="T18" fmla="*/ 50 w 529"/>
                <a:gd name="T19" fmla="*/ 36 h 145"/>
                <a:gd name="T20" fmla="*/ 97 w 529"/>
                <a:gd name="T21" fmla="*/ 19 h 145"/>
                <a:gd name="T22" fmla="*/ 147 w 529"/>
                <a:gd name="T23" fmla="*/ 7 h 145"/>
                <a:gd name="T24" fmla="*/ 209 w 529"/>
                <a:gd name="T25" fmla="*/ 3 h 145"/>
                <a:gd name="T26" fmla="*/ 266 w 529"/>
                <a:gd name="T27" fmla="*/ 0 h 145"/>
                <a:gd name="T28" fmla="*/ 328 w 529"/>
                <a:gd name="T29" fmla="*/ 5 h 145"/>
                <a:gd name="T30" fmla="*/ 387 w 529"/>
                <a:gd name="T31" fmla="*/ 12 h 145"/>
                <a:gd name="T32" fmla="*/ 449 w 529"/>
                <a:gd name="T33" fmla="*/ 29 h 145"/>
                <a:gd name="T34" fmla="*/ 456 w 529"/>
                <a:gd name="T35" fmla="*/ 29 h 145"/>
                <a:gd name="T36" fmla="*/ 468 w 529"/>
                <a:gd name="T37" fmla="*/ 34 h 145"/>
                <a:gd name="T38" fmla="*/ 480 w 529"/>
                <a:gd name="T39" fmla="*/ 38 h 145"/>
                <a:gd name="T40" fmla="*/ 494 w 529"/>
                <a:gd name="T41" fmla="*/ 48 h 145"/>
                <a:gd name="T42" fmla="*/ 515 w 529"/>
                <a:gd name="T43" fmla="*/ 60 h 145"/>
                <a:gd name="T44" fmla="*/ 529 w 529"/>
                <a:gd name="T45" fmla="*/ 79 h 1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9"/>
                <a:gd name="T70" fmla="*/ 0 h 145"/>
                <a:gd name="T71" fmla="*/ 529 w 529"/>
                <a:gd name="T72" fmla="*/ 145 h 14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9" h="145">
                  <a:moveTo>
                    <a:pt x="529" y="79"/>
                  </a:moveTo>
                  <a:lnTo>
                    <a:pt x="510" y="110"/>
                  </a:lnTo>
                  <a:lnTo>
                    <a:pt x="444" y="131"/>
                  </a:lnTo>
                  <a:lnTo>
                    <a:pt x="347" y="143"/>
                  </a:lnTo>
                  <a:lnTo>
                    <a:pt x="235" y="145"/>
                  </a:lnTo>
                  <a:lnTo>
                    <a:pt x="128" y="136"/>
                  </a:lnTo>
                  <a:lnTo>
                    <a:pt x="43" y="119"/>
                  </a:lnTo>
                  <a:lnTo>
                    <a:pt x="0" y="93"/>
                  </a:lnTo>
                  <a:lnTo>
                    <a:pt x="14" y="62"/>
                  </a:lnTo>
                  <a:lnTo>
                    <a:pt x="50" y="36"/>
                  </a:lnTo>
                  <a:lnTo>
                    <a:pt x="97" y="19"/>
                  </a:lnTo>
                  <a:lnTo>
                    <a:pt x="147" y="7"/>
                  </a:lnTo>
                  <a:lnTo>
                    <a:pt x="209" y="3"/>
                  </a:lnTo>
                  <a:lnTo>
                    <a:pt x="266" y="0"/>
                  </a:lnTo>
                  <a:lnTo>
                    <a:pt x="328" y="5"/>
                  </a:lnTo>
                  <a:lnTo>
                    <a:pt x="387" y="12"/>
                  </a:lnTo>
                  <a:lnTo>
                    <a:pt x="449" y="29"/>
                  </a:lnTo>
                  <a:lnTo>
                    <a:pt x="456" y="29"/>
                  </a:lnTo>
                  <a:lnTo>
                    <a:pt x="468" y="34"/>
                  </a:lnTo>
                  <a:lnTo>
                    <a:pt x="480" y="38"/>
                  </a:lnTo>
                  <a:lnTo>
                    <a:pt x="494" y="48"/>
                  </a:lnTo>
                  <a:lnTo>
                    <a:pt x="515" y="60"/>
                  </a:lnTo>
                  <a:lnTo>
                    <a:pt x="529" y="79"/>
                  </a:lnTo>
                  <a:close/>
                </a:path>
              </a:pathLst>
            </a:custGeom>
            <a:solidFill>
              <a:srgbClr val="FF8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85" name="Freeform 86"/>
            <p:cNvSpPr>
              <a:spLocks/>
            </p:cNvSpPr>
            <p:nvPr/>
          </p:nvSpPr>
          <p:spPr bwMode="auto">
            <a:xfrm>
              <a:off x="3423" y="627"/>
              <a:ext cx="523" cy="496"/>
            </a:xfrm>
            <a:custGeom>
              <a:avLst/>
              <a:gdLst>
                <a:gd name="T0" fmla="*/ 100 w 523"/>
                <a:gd name="T1" fmla="*/ 465 h 496"/>
                <a:gd name="T2" fmla="*/ 86 w 523"/>
                <a:gd name="T3" fmla="*/ 441 h 496"/>
                <a:gd name="T4" fmla="*/ 69 w 523"/>
                <a:gd name="T5" fmla="*/ 387 h 496"/>
                <a:gd name="T6" fmla="*/ 48 w 523"/>
                <a:gd name="T7" fmla="*/ 313 h 496"/>
                <a:gd name="T8" fmla="*/ 29 w 523"/>
                <a:gd name="T9" fmla="*/ 230 h 496"/>
                <a:gd name="T10" fmla="*/ 12 w 523"/>
                <a:gd name="T11" fmla="*/ 145 h 496"/>
                <a:gd name="T12" fmla="*/ 3 w 523"/>
                <a:gd name="T13" fmla="*/ 76 h 496"/>
                <a:gd name="T14" fmla="*/ 0 w 523"/>
                <a:gd name="T15" fmla="*/ 24 h 496"/>
                <a:gd name="T16" fmla="*/ 12 w 523"/>
                <a:gd name="T17" fmla="*/ 12 h 496"/>
                <a:gd name="T18" fmla="*/ 34 w 523"/>
                <a:gd name="T19" fmla="*/ 14 h 496"/>
                <a:gd name="T20" fmla="*/ 60 w 523"/>
                <a:gd name="T21" fmla="*/ 19 h 496"/>
                <a:gd name="T22" fmla="*/ 88 w 523"/>
                <a:gd name="T23" fmla="*/ 24 h 496"/>
                <a:gd name="T24" fmla="*/ 119 w 523"/>
                <a:gd name="T25" fmla="*/ 28 h 496"/>
                <a:gd name="T26" fmla="*/ 148 w 523"/>
                <a:gd name="T27" fmla="*/ 31 h 496"/>
                <a:gd name="T28" fmla="*/ 178 w 523"/>
                <a:gd name="T29" fmla="*/ 35 h 496"/>
                <a:gd name="T30" fmla="*/ 209 w 523"/>
                <a:gd name="T31" fmla="*/ 38 h 496"/>
                <a:gd name="T32" fmla="*/ 243 w 523"/>
                <a:gd name="T33" fmla="*/ 45 h 496"/>
                <a:gd name="T34" fmla="*/ 278 w 523"/>
                <a:gd name="T35" fmla="*/ 45 h 496"/>
                <a:gd name="T36" fmla="*/ 316 w 523"/>
                <a:gd name="T37" fmla="*/ 45 h 496"/>
                <a:gd name="T38" fmla="*/ 352 w 523"/>
                <a:gd name="T39" fmla="*/ 38 h 496"/>
                <a:gd name="T40" fmla="*/ 387 w 523"/>
                <a:gd name="T41" fmla="*/ 35 h 496"/>
                <a:gd name="T42" fmla="*/ 421 w 523"/>
                <a:gd name="T43" fmla="*/ 28 h 496"/>
                <a:gd name="T44" fmla="*/ 459 w 523"/>
                <a:gd name="T45" fmla="*/ 21 h 496"/>
                <a:gd name="T46" fmla="*/ 489 w 523"/>
                <a:gd name="T47" fmla="*/ 9 h 496"/>
                <a:gd name="T48" fmla="*/ 523 w 523"/>
                <a:gd name="T49" fmla="*/ 0 h 496"/>
                <a:gd name="T50" fmla="*/ 523 w 523"/>
                <a:gd name="T51" fmla="*/ 12 h 496"/>
                <a:gd name="T52" fmla="*/ 523 w 523"/>
                <a:gd name="T53" fmla="*/ 52 h 496"/>
                <a:gd name="T54" fmla="*/ 520 w 523"/>
                <a:gd name="T55" fmla="*/ 107 h 496"/>
                <a:gd name="T56" fmla="*/ 518 w 523"/>
                <a:gd name="T57" fmla="*/ 178 h 496"/>
                <a:gd name="T58" fmla="*/ 516 w 523"/>
                <a:gd name="T59" fmla="*/ 249 h 496"/>
                <a:gd name="T60" fmla="*/ 513 w 523"/>
                <a:gd name="T61" fmla="*/ 320 h 496"/>
                <a:gd name="T62" fmla="*/ 513 w 523"/>
                <a:gd name="T63" fmla="*/ 380 h 496"/>
                <a:gd name="T64" fmla="*/ 513 w 523"/>
                <a:gd name="T65" fmla="*/ 430 h 496"/>
                <a:gd name="T66" fmla="*/ 463 w 523"/>
                <a:gd name="T67" fmla="*/ 453 h 496"/>
                <a:gd name="T68" fmla="*/ 411 w 523"/>
                <a:gd name="T69" fmla="*/ 472 h 496"/>
                <a:gd name="T70" fmla="*/ 356 w 523"/>
                <a:gd name="T71" fmla="*/ 487 h 496"/>
                <a:gd name="T72" fmla="*/ 299 w 523"/>
                <a:gd name="T73" fmla="*/ 496 h 496"/>
                <a:gd name="T74" fmla="*/ 243 w 523"/>
                <a:gd name="T75" fmla="*/ 496 h 496"/>
                <a:gd name="T76" fmla="*/ 193 w 523"/>
                <a:gd name="T77" fmla="*/ 494 h 496"/>
                <a:gd name="T78" fmla="*/ 140 w 523"/>
                <a:gd name="T79" fmla="*/ 482 h 496"/>
                <a:gd name="T80" fmla="*/ 100 w 523"/>
                <a:gd name="T81" fmla="*/ 465 h 49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23"/>
                <a:gd name="T124" fmla="*/ 0 h 496"/>
                <a:gd name="T125" fmla="*/ 523 w 523"/>
                <a:gd name="T126" fmla="*/ 496 h 49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23" h="496">
                  <a:moveTo>
                    <a:pt x="100" y="465"/>
                  </a:moveTo>
                  <a:lnTo>
                    <a:pt x="86" y="441"/>
                  </a:lnTo>
                  <a:lnTo>
                    <a:pt x="69" y="387"/>
                  </a:lnTo>
                  <a:lnTo>
                    <a:pt x="48" y="313"/>
                  </a:lnTo>
                  <a:lnTo>
                    <a:pt x="29" y="230"/>
                  </a:lnTo>
                  <a:lnTo>
                    <a:pt x="12" y="145"/>
                  </a:lnTo>
                  <a:lnTo>
                    <a:pt x="3" y="76"/>
                  </a:lnTo>
                  <a:lnTo>
                    <a:pt x="0" y="24"/>
                  </a:lnTo>
                  <a:lnTo>
                    <a:pt x="12" y="12"/>
                  </a:lnTo>
                  <a:lnTo>
                    <a:pt x="34" y="14"/>
                  </a:lnTo>
                  <a:lnTo>
                    <a:pt x="60" y="19"/>
                  </a:lnTo>
                  <a:lnTo>
                    <a:pt x="88" y="24"/>
                  </a:lnTo>
                  <a:lnTo>
                    <a:pt x="119" y="28"/>
                  </a:lnTo>
                  <a:lnTo>
                    <a:pt x="148" y="31"/>
                  </a:lnTo>
                  <a:lnTo>
                    <a:pt x="178" y="35"/>
                  </a:lnTo>
                  <a:lnTo>
                    <a:pt x="209" y="38"/>
                  </a:lnTo>
                  <a:lnTo>
                    <a:pt x="243" y="45"/>
                  </a:lnTo>
                  <a:lnTo>
                    <a:pt x="278" y="45"/>
                  </a:lnTo>
                  <a:lnTo>
                    <a:pt x="316" y="45"/>
                  </a:lnTo>
                  <a:lnTo>
                    <a:pt x="352" y="38"/>
                  </a:lnTo>
                  <a:lnTo>
                    <a:pt x="387" y="35"/>
                  </a:lnTo>
                  <a:lnTo>
                    <a:pt x="421" y="28"/>
                  </a:lnTo>
                  <a:lnTo>
                    <a:pt x="459" y="21"/>
                  </a:lnTo>
                  <a:lnTo>
                    <a:pt x="489" y="9"/>
                  </a:lnTo>
                  <a:lnTo>
                    <a:pt x="523" y="0"/>
                  </a:lnTo>
                  <a:lnTo>
                    <a:pt x="523" y="12"/>
                  </a:lnTo>
                  <a:lnTo>
                    <a:pt x="523" y="52"/>
                  </a:lnTo>
                  <a:lnTo>
                    <a:pt x="520" y="107"/>
                  </a:lnTo>
                  <a:lnTo>
                    <a:pt x="518" y="178"/>
                  </a:lnTo>
                  <a:lnTo>
                    <a:pt x="516" y="249"/>
                  </a:lnTo>
                  <a:lnTo>
                    <a:pt x="513" y="320"/>
                  </a:lnTo>
                  <a:lnTo>
                    <a:pt x="513" y="380"/>
                  </a:lnTo>
                  <a:lnTo>
                    <a:pt x="513" y="430"/>
                  </a:lnTo>
                  <a:lnTo>
                    <a:pt x="463" y="453"/>
                  </a:lnTo>
                  <a:lnTo>
                    <a:pt x="411" y="472"/>
                  </a:lnTo>
                  <a:lnTo>
                    <a:pt x="356" y="487"/>
                  </a:lnTo>
                  <a:lnTo>
                    <a:pt x="299" y="496"/>
                  </a:lnTo>
                  <a:lnTo>
                    <a:pt x="243" y="496"/>
                  </a:lnTo>
                  <a:lnTo>
                    <a:pt x="193" y="494"/>
                  </a:lnTo>
                  <a:lnTo>
                    <a:pt x="140" y="482"/>
                  </a:lnTo>
                  <a:lnTo>
                    <a:pt x="100" y="465"/>
                  </a:lnTo>
                  <a:close/>
                </a:path>
              </a:pathLst>
            </a:custGeom>
            <a:solidFill>
              <a:srgbClr val="DE0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86" name="Freeform 87"/>
            <p:cNvSpPr>
              <a:spLocks/>
            </p:cNvSpPr>
            <p:nvPr/>
          </p:nvSpPr>
          <p:spPr bwMode="auto">
            <a:xfrm>
              <a:off x="2547" y="727"/>
              <a:ext cx="831" cy="1427"/>
            </a:xfrm>
            <a:custGeom>
              <a:avLst/>
              <a:gdLst>
                <a:gd name="T0" fmla="*/ 126 w 831"/>
                <a:gd name="T1" fmla="*/ 68 h 1427"/>
                <a:gd name="T2" fmla="*/ 129 w 831"/>
                <a:gd name="T3" fmla="*/ 173 h 1427"/>
                <a:gd name="T4" fmla="*/ 140 w 831"/>
                <a:gd name="T5" fmla="*/ 282 h 1427"/>
                <a:gd name="T6" fmla="*/ 152 w 831"/>
                <a:gd name="T7" fmla="*/ 389 h 1427"/>
                <a:gd name="T8" fmla="*/ 169 w 831"/>
                <a:gd name="T9" fmla="*/ 498 h 1427"/>
                <a:gd name="T10" fmla="*/ 183 w 831"/>
                <a:gd name="T11" fmla="*/ 605 h 1427"/>
                <a:gd name="T12" fmla="*/ 200 w 831"/>
                <a:gd name="T13" fmla="*/ 712 h 1427"/>
                <a:gd name="T14" fmla="*/ 216 w 831"/>
                <a:gd name="T15" fmla="*/ 821 h 1427"/>
                <a:gd name="T16" fmla="*/ 231 w 831"/>
                <a:gd name="T17" fmla="*/ 930 h 1427"/>
                <a:gd name="T18" fmla="*/ 302 w 831"/>
                <a:gd name="T19" fmla="*/ 971 h 1427"/>
                <a:gd name="T20" fmla="*/ 380 w 831"/>
                <a:gd name="T21" fmla="*/ 1013 h 1427"/>
                <a:gd name="T22" fmla="*/ 456 w 831"/>
                <a:gd name="T23" fmla="*/ 1054 h 1427"/>
                <a:gd name="T24" fmla="*/ 532 w 831"/>
                <a:gd name="T25" fmla="*/ 1092 h 1427"/>
                <a:gd name="T26" fmla="*/ 608 w 831"/>
                <a:gd name="T27" fmla="*/ 1130 h 1427"/>
                <a:gd name="T28" fmla="*/ 682 w 831"/>
                <a:gd name="T29" fmla="*/ 1175 h 1427"/>
                <a:gd name="T30" fmla="*/ 755 w 831"/>
                <a:gd name="T31" fmla="*/ 1218 h 1427"/>
                <a:gd name="T32" fmla="*/ 831 w 831"/>
                <a:gd name="T33" fmla="*/ 1267 h 1427"/>
                <a:gd name="T34" fmla="*/ 748 w 831"/>
                <a:gd name="T35" fmla="*/ 1427 h 1427"/>
                <a:gd name="T36" fmla="*/ 682 w 831"/>
                <a:gd name="T37" fmla="*/ 1393 h 1427"/>
                <a:gd name="T38" fmla="*/ 620 w 831"/>
                <a:gd name="T39" fmla="*/ 1358 h 1427"/>
                <a:gd name="T40" fmla="*/ 558 w 831"/>
                <a:gd name="T41" fmla="*/ 1320 h 1427"/>
                <a:gd name="T42" fmla="*/ 501 w 831"/>
                <a:gd name="T43" fmla="*/ 1277 h 1427"/>
                <a:gd name="T44" fmla="*/ 440 w 831"/>
                <a:gd name="T45" fmla="*/ 1232 h 1427"/>
                <a:gd name="T46" fmla="*/ 383 w 831"/>
                <a:gd name="T47" fmla="*/ 1189 h 1427"/>
                <a:gd name="T48" fmla="*/ 326 w 831"/>
                <a:gd name="T49" fmla="*/ 1144 h 1427"/>
                <a:gd name="T50" fmla="*/ 271 w 831"/>
                <a:gd name="T51" fmla="*/ 1101 h 1427"/>
                <a:gd name="T52" fmla="*/ 242 w 831"/>
                <a:gd name="T53" fmla="*/ 1082 h 1427"/>
                <a:gd name="T54" fmla="*/ 214 w 831"/>
                <a:gd name="T55" fmla="*/ 1063 h 1427"/>
                <a:gd name="T56" fmla="*/ 186 w 831"/>
                <a:gd name="T57" fmla="*/ 1042 h 1427"/>
                <a:gd name="T58" fmla="*/ 162 w 831"/>
                <a:gd name="T59" fmla="*/ 1021 h 1427"/>
                <a:gd name="T60" fmla="*/ 136 w 831"/>
                <a:gd name="T61" fmla="*/ 999 h 1427"/>
                <a:gd name="T62" fmla="*/ 110 w 831"/>
                <a:gd name="T63" fmla="*/ 978 h 1427"/>
                <a:gd name="T64" fmla="*/ 81 w 831"/>
                <a:gd name="T65" fmla="*/ 956 h 1427"/>
                <a:gd name="T66" fmla="*/ 57 w 831"/>
                <a:gd name="T67" fmla="*/ 935 h 1427"/>
                <a:gd name="T68" fmla="*/ 43 w 831"/>
                <a:gd name="T69" fmla="*/ 826 h 1427"/>
                <a:gd name="T70" fmla="*/ 29 w 831"/>
                <a:gd name="T71" fmla="*/ 717 h 1427"/>
                <a:gd name="T72" fmla="*/ 17 w 831"/>
                <a:gd name="T73" fmla="*/ 605 h 1427"/>
                <a:gd name="T74" fmla="*/ 7 w 831"/>
                <a:gd name="T75" fmla="*/ 493 h 1427"/>
                <a:gd name="T76" fmla="*/ 0 w 831"/>
                <a:gd name="T77" fmla="*/ 379 h 1427"/>
                <a:gd name="T78" fmla="*/ 3 w 831"/>
                <a:gd name="T79" fmla="*/ 270 h 1427"/>
                <a:gd name="T80" fmla="*/ 12 w 831"/>
                <a:gd name="T81" fmla="*/ 156 h 1427"/>
                <a:gd name="T82" fmla="*/ 31 w 831"/>
                <a:gd name="T83" fmla="*/ 47 h 1427"/>
                <a:gd name="T84" fmla="*/ 26 w 831"/>
                <a:gd name="T85" fmla="*/ 0 h 1427"/>
                <a:gd name="T86" fmla="*/ 48 w 831"/>
                <a:gd name="T87" fmla="*/ 16 h 1427"/>
                <a:gd name="T88" fmla="*/ 72 w 831"/>
                <a:gd name="T89" fmla="*/ 35 h 1427"/>
                <a:gd name="T90" fmla="*/ 83 w 831"/>
                <a:gd name="T91" fmla="*/ 42 h 1427"/>
                <a:gd name="T92" fmla="*/ 98 w 831"/>
                <a:gd name="T93" fmla="*/ 52 h 1427"/>
                <a:gd name="T94" fmla="*/ 112 w 831"/>
                <a:gd name="T95" fmla="*/ 59 h 1427"/>
                <a:gd name="T96" fmla="*/ 126 w 831"/>
                <a:gd name="T97" fmla="*/ 68 h 142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31"/>
                <a:gd name="T148" fmla="*/ 0 h 1427"/>
                <a:gd name="T149" fmla="*/ 831 w 831"/>
                <a:gd name="T150" fmla="*/ 1427 h 142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31" h="1427">
                  <a:moveTo>
                    <a:pt x="126" y="68"/>
                  </a:moveTo>
                  <a:lnTo>
                    <a:pt x="129" y="173"/>
                  </a:lnTo>
                  <a:lnTo>
                    <a:pt x="140" y="282"/>
                  </a:lnTo>
                  <a:lnTo>
                    <a:pt x="152" y="389"/>
                  </a:lnTo>
                  <a:lnTo>
                    <a:pt x="169" y="498"/>
                  </a:lnTo>
                  <a:lnTo>
                    <a:pt x="183" y="605"/>
                  </a:lnTo>
                  <a:lnTo>
                    <a:pt x="200" y="712"/>
                  </a:lnTo>
                  <a:lnTo>
                    <a:pt x="216" y="821"/>
                  </a:lnTo>
                  <a:lnTo>
                    <a:pt x="231" y="930"/>
                  </a:lnTo>
                  <a:lnTo>
                    <a:pt x="302" y="971"/>
                  </a:lnTo>
                  <a:lnTo>
                    <a:pt x="380" y="1013"/>
                  </a:lnTo>
                  <a:lnTo>
                    <a:pt x="456" y="1054"/>
                  </a:lnTo>
                  <a:lnTo>
                    <a:pt x="532" y="1092"/>
                  </a:lnTo>
                  <a:lnTo>
                    <a:pt x="608" y="1130"/>
                  </a:lnTo>
                  <a:lnTo>
                    <a:pt x="682" y="1175"/>
                  </a:lnTo>
                  <a:lnTo>
                    <a:pt x="755" y="1218"/>
                  </a:lnTo>
                  <a:lnTo>
                    <a:pt x="831" y="1267"/>
                  </a:lnTo>
                  <a:lnTo>
                    <a:pt x="748" y="1427"/>
                  </a:lnTo>
                  <a:lnTo>
                    <a:pt x="682" y="1393"/>
                  </a:lnTo>
                  <a:lnTo>
                    <a:pt x="620" y="1358"/>
                  </a:lnTo>
                  <a:lnTo>
                    <a:pt x="558" y="1320"/>
                  </a:lnTo>
                  <a:lnTo>
                    <a:pt x="501" y="1277"/>
                  </a:lnTo>
                  <a:lnTo>
                    <a:pt x="440" y="1232"/>
                  </a:lnTo>
                  <a:lnTo>
                    <a:pt x="383" y="1189"/>
                  </a:lnTo>
                  <a:lnTo>
                    <a:pt x="326" y="1144"/>
                  </a:lnTo>
                  <a:lnTo>
                    <a:pt x="271" y="1101"/>
                  </a:lnTo>
                  <a:lnTo>
                    <a:pt x="242" y="1082"/>
                  </a:lnTo>
                  <a:lnTo>
                    <a:pt x="214" y="1063"/>
                  </a:lnTo>
                  <a:lnTo>
                    <a:pt x="186" y="1042"/>
                  </a:lnTo>
                  <a:lnTo>
                    <a:pt x="162" y="1021"/>
                  </a:lnTo>
                  <a:lnTo>
                    <a:pt x="136" y="999"/>
                  </a:lnTo>
                  <a:lnTo>
                    <a:pt x="110" y="978"/>
                  </a:lnTo>
                  <a:lnTo>
                    <a:pt x="81" y="956"/>
                  </a:lnTo>
                  <a:lnTo>
                    <a:pt x="57" y="935"/>
                  </a:lnTo>
                  <a:lnTo>
                    <a:pt x="43" y="826"/>
                  </a:lnTo>
                  <a:lnTo>
                    <a:pt x="29" y="717"/>
                  </a:lnTo>
                  <a:lnTo>
                    <a:pt x="17" y="605"/>
                  </a:lnTo>
                  <a:lnTo>
                    <a:pt x="7" y="493"/>
                  </a:lnTo>
                  <a:lnTo>
                    <a:pt x="0" y="379"/>
                  </a:lnTo>
                  <a:lnTo>
                    <a:pt x="3" y="270"/>
                  </a:lnTo>
                  <a:lnTo>
                    <a:pt x="12" y="156"/>
                  </a:lnTo>
                  <a:lnTo>
                    <a:pt x="31" y="47"/>
                  </a:lnTo>
                  <a:lnTo>
                    <a:pt x="26" y="0"/>
                  </a:lnTo>
                  <a:lnTo>
                    <a:pt x="48" y="16"/>
                  </a:lnTo>
                  <a:lnTo>
                    <a:pt x="72" y="35"/>
                  </a:lnTo>
                  <a:lnTo>
                    <a:pt x="83" y="42"/>
                  </a:lnTo>
                  <a:lnTo>
                    <a:pt x="98" y="52"/>
                  </a:lnTo>
                  <a:lnTo>
                    <a:pt x="112" y="59"/>
                  </a:lnTo>
                  <a:lnTo>
                    <a:pt x="126" y="68"/>
                  </a:lnTo>
                  <a:close/>
                </a:path>
              </a:pathLst>
            </a:custGeom>
            <a:solidFill>
              <a:srgbClr val="FF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87" name="Freeform 88"/>
            <p:cNvSpPr>
              <a:spLocks/>
            </p:cNvSpPr>
            <p:nvPr/>
          </p:nvSpPr>
          <p:spPr bwMode="auto">
            <a:xfrm>
              <a:off x="3181" y="1123"/>
              <a:ext cx="1031" cy="183"/>
            </a:xfrm>
            <a:custGeom>
              <a:avLst/>
              <a:gdLst>
                <a:gd name="T0" fmla="*/ 1031 w 1031"/>
                <a:gd name="T1" fmla="*/ 69 h 183"/>
                <a:gd name="T2" fmla="*/ 1023 w 1031"/>
                <a:gd name="T3" fmla="*/ 90 h 183"/>
                <a:gd name="T4" fmla="*/ 988 w 1031"/>
                <a:gd name="T5" fmla="*/ 112 h 183"/>
                <a:gd name="T6" fmla="*/ 931 w 1031"/>
                <a:gd name="T7" fmla="*/ 131 h 183"/>
                <a:gd name="T8" fmla="*/ 857 w 1031"/>
                <a:gd name="T9" fmla="*/ 147 h 183"/>
                <a:gd name="T10" fmla="*/ 777 w 1031"/>
                <a:gd name="T11" fmla="*/ 159 h 183"/>
                <a:gd name="T12" fmla="*/ 708 w 1031"/>
                <a:gd name="T13" fmla="*/ 169 h 183"/>
                <a:gd name="T14" fmla="*/ 651 w 1031"/>
                <a:gd name="T15" fmla="*/ 173 h 183"/>
                <a:gd name="T16" fmla="*/ 625 w 1031"/>
                <a:gd name="T17" fmla="*/ 178 h 183"/>
                <a:gd name="T18" fmla="*/ 503 w 1031"/>
                <a:gd name="T19" fmla="*/ 183 h 183"/>
                <a:gd name="T20" fmla="*/ 382 w 1031"/>
                <a:gd name="T21" fmla="*/ 183 h 183"/>
                <a:gd name="T22" fmla="*/ 266 w 1031"/>
                <a:gd name="T23" fmla="*/ 178 h 183"/>
                <a:gd name="T24" fmla="*/ 166 w 1031"/>
                <a:gd name="T25" fmla="*/ 171 h 183"/>
                <a:gd name="T26" fmla="*/ 83 w 1031"/>
                <a:gd name="T27" fmla="*/ 157 h 183"/>
                <a:gd name="T28" fmla="*/ 26 w 1031"/>
                <a:gd name="T29" fmla="*/ 133 h 183"/>
                <a:gd name="T30" fmla="*/ 0 w 1031"/>
                <a:gd name="T31" fmla="*/ 107 h 183"/>
                <a:gd name="T32" fmla="*/ 19 w 1031"/>
                <a:gd name="T33" fmla="*/ 78 h 183"/>
                <a:gd name="T34" fmla="*/ 43 w 1031"/>
                <a:gd name="T35" fmla="*/ 57 h 183"/>
                <a:gd name="T36" fmla="*/ 81 w 1031"/>
                <a:gd name="T37" fmla="*/ 43 h 183"/>
                <a:gd name="T38" fmla="*/ 124 w 1031"/>
                <a:gd name="T39" fmla="*/ 29 h 183"/>
                <a:gd name="T40" fmla="*/ 174 w 1031"/>
                <a:gd name="T41" fmla="*/ 21 h 183"/>
                <a:gd name="T42" fmla="*/ 221 w 1031"/>
                <a:gd name="T43" fmla="*/ 14 h 183"/>
                <a:gd name="T44" fmla="*/ 261 w 1031"/>
                <a:gd name="T45" fmla="*/ 12 h 183"/>
                <a:gd name="T46" fmla="*/ 295 w 1031"/>
                <a:gd name="T47" fmla="*/ 12 h 183"/>
                <a:gd name="T48" fmla="*/ 323 w 1031"/>
                <a:gd name="T49" fmla="*/ 21 h 183"/>
                <a:gd name="T50" fmla="*/ 373 w 1031"/>
                <a:gd name="T51" fmla="*/ 40 h 183"/>
                <a:gd name="T52" fmla="*/ 430 w 1031"/>
                <a:gd name="T53" fmla="*/ 50 h 183"/>
                <a:gd name="T54" fmla="*/ 489 w 1031"/>
                <a:gd name="T55" fmla="*/ 52 h 183"/>
                <a:gd name="T56" fmla="*/ 546 w 1031"/>
                <a:gd name="T57" fmla="*/ 50 h 183"/>
                <a:gd name="T58" fmla="*/ 598 w 1031"/>
                <a:gd name="T59" fmla="*/ 40 h 183"/>
                <a:gd name="T60" fmla="*/ 644 w 1031"/>
                <a:gd name="T61" fmla="*/ 29 h 183"/>
                <a:gd name="T62" fmla="*/ 679 w 1031"/>
                <a:gd name="T63" fmla="*/ 17 h 183"/>
                <a:gd name="T64" fmla="*/ 703 w 1031"/>
                <a:gd name="T65" fmla="*/ 10 h 183"/>
                <a:gd name="T66" fmla="*/ 720 w 1031"/>
                <a:gd name="T67" fmla="*/ 2 h 183"/>
                <a:gd name="T68" fmla="*/ 758 w 1031"/>
                <a:gd name="T69" fmla="*/ 0 h 183"/>
                <a:gd name="T70" fmla="*/ 805 w 1031"/>
                <a:gd name="T71" fmla="*/ 0 h 183"/>
                <a:gd name="T72" fmla="*/ 860 w 1031"/>
                <a:gd name="T73" fmla="*/ 2 h 183"/>
                <a:gd name="T74" fmla="*/ 912 w 1031"/>
                <a:gd name="T75" fmla="*/ 7 h 183"/>
                <a:gd name="T76" fmla="*/ 964 w 1031"/>
                <a:gd name="T77" fmla="*/ 21 h 183"/>
                <a:gd name="T78" fmla="*/ 1004 w 1031"/>
                <a:gd name="T79" fmla="*/ 43 h 183"/>
                <a:gd name="T80" fmla="*/ 1031 w 1031"/>
                <a:gd name="T81" fmla="*/ 69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1"/>
                <a:gd name="T124" fmla="*/ 0 h 183"/>
                <a:gd name="T125" fmla="*/ 1031 w 1031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1" h="183">
                  <a:moveTo>
                    <a:pt x="1031" y="69"/>
                  </a:moveTo>
                  <a:lnTo>
                    <a:pt x="1023" y="90"/>
                  </a:lnTo>
                  <a:lnTo>
                    <a:pt x="988" y="112"/>
                  </a:lnTo>
                  <a:lnTo>
                    <a:pt x="931" y="131"/>
                  </a:lnTo>
                  <a:lnTo>
                    <a:pt x="857" y="147"/>
                  </a:lnTo>
                  <a:lnTo>
                    <a:pt x="777" y="159"/>
                  </a:lnTo>
                  <a:lnTo>
                    <a:pt x="708" y="169"/>
                  </a:lnTo>
                  <a:lnTo>
                    <a:pt x="651" y="173"/>
                  </a:lnTo>
                  <a:lnTo>
                    <a:pt x="625" y="178"/>
                  </a:lnTo>
                  <a:lnTo>
                    <a:pt x="503" y="183"/>
                  </a:lnTo>
                  <a:lnTo>
                    <a:pt x="382" y="183"/>
                  </a:lnTo>
                  <a:lnTo>
                    <a:pt x="266" y="178"/>
                  </a:lnTo>
                  <a:lnTo>
                    <a:pt x="166" y="171"/>
                  </a:lnTo>
                  <a:lnTo>
                    <a:pt x="83" y="157"/>
                  </a:lnTo>
                  <a:lnTo>
                    <a:pt x="26" y="133"/>
                  </a:lnTo>
                  <a:lnTo>
                    <a:pt x="0" y="107"/>
                  </a:lnTo>
                  <a:lnTo>
                    <a:pt x="19" y="78"/>
                  </a:lnTo>
                  <a:lnTo>
                    <a:pt x="43" y="57"/>
                  </a:lnTo>
                  <a:lnTo>
                    <a:pt x="81" y="43"/>
                  </a:lnTo>
                  <a:lnTo>
                    <a:pt x="124" y="29"/>
                  </a:lnTo>
                  <a:lnTo>
                    <a:pt x="174" y="21"/>
                  </a:lnTo>
                  <a:lnTo>
                    <a:pt x="221" y="14"/>
                  </a:lnTo>
                  <a:lnTo>
                    <a:pt x="261" y="12"/>
                  </a:lnTo>
                  <a:lnTo>
                    <a:pt x="295" y="12"/>
                  </a:lnTo>
                  <a:lnTo>
                    <a:pt x="323" y="21"/>
                  </a:lnTo>
                  <a:lnTo>
                    <a:pt x="373" y="40"/>
                  </a:lnTo>
                  <a:lnTo>
                    <a:pt x="430" y="50"/>
                  </a:lnTo>
                  <a:lnTo>
                    <a:pt x="489" y="52"/>
                  </a:lnTo>
                  <a:lnTo>
                    <a:pt x="546" y="50"/>
                  </a:lnTo>
                  <a:lnTo>
                    <a:pt x="598" y="40"/>
                  </a:lnTo>
                  <a:lnTo>
                    <a:pt x="644" y="29"/>
                  </a:lnTo>
                  <a:lnTo>
                    <a:pt x="679" y="17"/>
                  </a:lnTo>
                  <a:lnTo>
                    <a:pt x="703" y="10"/>
                  </a:lnTo>
                  <a:lnTo>
                    <a:pt x="720" y="2"/>
                  </a:lnTo>
                  <a:lnTo>
                    <a:pt x="758" y="0"/>
                  </a:lnTo>
                  <a:lnTo>
                    <a:pt x="805" y="0"/>
                  </a:lnTo>
                  <a:lnTo>
                    <a:pt x="860" y="2"/>
                  </a:lnTo>
                  <a:lnTo>
                    <a:pt x="912" y="7"/>
                  </a:lnTo>
                  <a:lnTo>
                    <a:pt x="964" y="21"/>
                  </a:lnTo>
                  <a:lnTo>
                    <a:pt x="1004" y="43"/>
                  </a:lnTo>
                  <a:lnTo>
                    <a:pt x="1031" y="69"/>
                  </a:lnTo>
                  <a:close/>
                </a:path>
              </a:pathLst>
            </a:custGeom>
            <a:solidFill>
              <a:srgbClr val="FF1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88" name="Freeform 89"/>
            <p:cNvSpPr>
              <a:spLocks/>
            </p:cNvSpPr>
            <p:nvPr/>
          </p:nvSpPr>
          <p:spPr bwMode="auto">
            <a:xfrm>
              <a:off x="4055" y="1128"/>
              <a:ext cx="31" cy="16"/>
            </a:xfrm>
            <a:custGeom>
              <a:avLst/>
              <a:gdLst>
                <a:gd name="T0" fmla="*/ 0 w 31"/>
                <a:gd name="T1" fmla="*/ 0 h 16"/>
                <a:gd name="T2" fmla="*/ 31 w 31"/>
                <a:gd name="T3" fmla="*/ 16 h 16"/>
                <a:gd name="T4" fmla="*/ 0 w 31"/>
                <a:gd name="T5" fmla="*/ 0 h 16"/>
                <a:gd name="T6" fmla="*/ 0 60000 65536"/>
                <a:gd name="T7" fmla="*/ 0 60000 65536"/>
                <a:gd name="T8" fmla="*/ 0 60000 65536"/>
                <a:gd name="T9" fmla="*/ 0 w 31"/>
                <a:gd name="T10" fmla="*/ 0 h 16"/>
                <a:gd name="T11" fmla="*/ 31 w 3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6">
                  <a:moveTo>
                    <a:pt x="0" y="0"/>
                  </a:moveTo>
                  <a:lnTo>
                    <a:pt x="31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89" name="Freeform 90"/>
            <p:cNvSpPr>
              <a:spLocks/>
            </p:cNvSpPr>
            <p:nvPr/>
          </p:nvSpPr>
          <p:spPr bwMode="auto">
            <a:xfrm>
              <a:off x="3950" y="1313"/>
              <a:ext cx="148" cy="290"/>
            </a:xfrm>
            <a:custGeom>
              <a:avLst/>
              <a:gdLst>
                <a:gd name="T0" fmla="*/ 148 w 148"/>
                <a:gd name="T1" fmla="*/ 266 h 290"/>
                <a:gd name="T2" fmla="*/ 129 w 148"/>
                <a:gd name="T3" fmla="*/ 266 h 290"/>
                <a:gd name="T4" fmla="*/ 110 w 148"/>
                <a:gd name="T5" fmla="*/ 268 h 290"/>
                <a:gd name="T6" fmla="*/ 91 w 148"/>
                <a:gd name="T7" fmla="*/ 268 h 290"/>
                <a:gd name="T8" fmla="*/ 74 w 148"/>
                <a:gd name="T9" fmla="*/ 271 h 290"/>
                <a:gd name="T10" fmla="*/ 55 w 148"/>
                <a:gd name="T11" fmla="*/ 271 h 290"/>
                <a:gd name="T12" fmla="*/ 38 w 148"/>
                <a:gd name="T13" fmla="*/ 275 h 290"/>
                <a:gd name="T14" fmla="*/ 17 w 148"/>
                <a:gd name="T15" fmla="*/ 280 h 290"/>
                <a:gd name="T16" fmla="*/ 0 w 148"/>
                <a:gd name="T17" fmla="*/ 290 h 290"/>
                <a:gd name="T18" fmla="*/ 0 w 148"/>
                <a:gd name="T19" fmla="*/ 268 h 290"/>
                <a:gd name="T20" fmla="*/ 0 w 148"/>
                <a:gd name="T21" fmla="*/ 237 h 290"/>
                <a:gd name="T22" fmla="*/ 0 w 148"/>
                <a:gd name="T23" fmla="*/ 195 h 290"/>
                <a:gd name="T24" fmla="*/ 0 w 148"/>
                <a:gd name="T25" fmla="*/ 154 h 290"/>
                <a:gd name="T26" fmla="*/ 0 w 148"/>
                <a:gd name="T27" fmla="*/ 112 h 290"/>
                <a:gd name="T28" fmla="*/ 3 w 148"/>
                <a:gd name="T29" fmla="*/ 69 h 290"/>
                <a:gd name="T30" fmla="*/ 5 w 148"/>
                <a:gd name="T31" fmla="*/ 36 h 290"/>
                <a:gd name="T32" fmla="*/ 12 w 148"/>
                <a:gd name="T33" fmla="*/ 14 h 290"/>
                <a:gd name="T34" fmla="*/ 17 w 148"/>
                <a:gd name="T35" fmla="*/ 2 h 290"/>
                <a:gd name="T36" fmla="*/ 31 w 148"/>
                <a:gd name="T37" fmla="*/ 0 h 290"/>
                <a:gd name="T38" fmla="*/ 48 w 148"/>
                <a:gd name="T39" fmla="*/ 0 h 290"/>
                <a:gd name="T40" fmla="*/ 64 w 148"/>
                <a:gd name="T41" fmla="*/ 5 h 290"/>
                <a:gd name="T42" fmla="*/ 67 w 148"/>
                <a:gd name="T43" fmla="*/ 36 h 290"/>
                <a:gd name="T44" fmla="*/ 76 w 148"/>
                <a:gd name="T45" fmla="*/ 69 h 290"/>
                <a:gd name="T46" fmla="*/ 83 w 148"/>
                <a:gd name="T47" fmla="*/ 104 h 290"/>
                <a:gd name="T48" fmla="*/ 98 w 148"/>
                <a:gd name="T49" fmla="*/ 138 h 290"/>
                <a:gd name="T50" fmla="*/ 107 w 148"/>
                <a:gd name="T51" fmla="*/ 169 h 290"/>
                <a:gd name="T52" fmla="*/ 121 w 148"/>
                <a:gd name="T53" fmla="*/ 199 h 290"/>
                <a:gd name="T54" fmla="*/ 133 w 148"/>
                <a:gd name="T55" fmla="*/ 233 h 290"/>
                <a:gd name="T56" fmla="*/ 148 w 148"/>
                <a:gd name="T57" fmla="*/ 266 h 2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8"/>
                <a:gd name="T88" fmla="*/ 0 h 290"/>
                <a:gd name="T89" fmla="*/ 148 w 148"/>
                <a:gd name="T90" fmla="*/ 290 h 2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8" h="290">
                  <a:moveTo>
                    <a:pt x="148" y="266"/>
                  </a:moveTo>
                  <a:lnTo>
                    <a:pt x="129" y="266"/>
                  </a:lnTo>
                  <a:lnTo>
                    <a:pt x="110" y="268"/>
                  </a:lnTo>
                  <a:lnTo>
                    <a:pt x="91" y="268"/>
                  </a:lnTo>
                  <a:lnTo>
                    <a:pt x="74" y="271"/>
                  </a:lnTo>
                  <a:lnTo>
                    <a:pt x="55" y="271"/>
                  </a:lnTo>
                  <a:lnTo>
                    <a:pt x="38" y="275"/>
                  </a:lnTo>
                  <a:lnTo>
                    <a:pt x="17" y="280"/>
                  </a:lnTo>
                  <a:lnTo>
                    <a:pt x="0" y="290"/>
                  </a:lnTo>
                  <a:lnTo>
                    <a:pt x="0" y="268"/>
                  </a:lnTo>
                  <a:lnTo>
                    <a:pt x="0" y="237"/>
                  </a:lnTo>
                  <a:lnTo>
                    <a:pt x="0" y="195"/>
                  </a:lnTo>
                  <a:lnTo>
                    <a:pt x="0" y="154"/>
                  </a:lnTo>
                  <a:lnTo>
                    <a:pt x="0" y="112"/>
                  </a:lnTo>
                  <a:lnTo>
                    <a:pt x="3" y="69"/>
                  </a:lnTo>
                  <a:lnTo>
                    <a:pt x="5" y="36"/>
                  </a:lnTo>
                  <a:lnTo>
                    <a:pt x="12" y="14"/>
                  </a:lnTo>
                  <a:lnTo>
                    <a:pt x="17" y="2"/>
                  </a:lnTo>
                  <a:lnTo>
                    <a:pt x="31" y="0"/>
                  </a:lnTo>
                  <a:lnTo>
                    <a:pt x="48" y="0"/>
                  </a:lnTo>
                  <a:lnTo>
                    <a:pt x="64" y="5"/>
                  </a:lnTo>
                  <a:lnTo>
                    <a:pt x="67" y="36"/>
                  </a:lnTo>
                  <a:lnTo>
                    <a:pt x="76" y="69"/>
                  </a:lnTo>
                  <a:lnTo>
                    <a:pt x="83" y="104"/>
                  </a:lnTo>
                  <a:lnTo>
                    <a:pt x="98" y="138"/>
                  </a:lnTo>
                  <a:lnTo>
                    <a:pt x="107" y="169"/>
                  </a:lnTo>
                  <a:lnTo>
                    <a:pt x="121" y="199"/>
                  </a:lnTo>
                  <a:lnTo>
                    <a:pt x="133" y="233"/>
                  </a:lnTo>
                  <a:lnTo>
                    <a:pt x="148" y="266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90" name="Freeform 91"/>
            <p:cNvSpPr>
              <a:spLocks/>
            </p:cNvSpPr>
            <p:nvPr/>
          </p:nvSpPr>
          <p:spPr bwMode="auto">
            <a:xfrm>
              <a:off x="3573" y="1332"/>
              <a:ext cx="358" cy="78"/>
            </a:xfrm>
            <a:custGeom>
              <a:avLst/>
              <a:gdLst>
                <a:gd name="T0" fmla="*/ 7 w 358"/>
                <a:gd name="T1" fmla="*/ 52 h 78"/>
                <a:gd name="T2" fmla="*/ 0 w 358"/>
                <a:gd name="T3" fmla="*/ 43 h 78"/>
                <a:gd name="T4" fmla="*/ 2 w 358"/>
                <a:gd name="T5" fmla="*/ 31 h 78"/>
                <a:gd name="T6" fmla="*/ 7 w 358"/>
                <a:gd name="T7" fmla="*/ 19 h 78"/>
                <a:gd name="T8" fmla="*/ 12 w 358"/>
                <a:gd name="T9" fmla="*/ 17 h 78"/>
                <a:gd name="T10" fmla="*/ 55 w 358"/>
                <a:gd name="T11" fmla="*/ 7 h 78"/>
                <a:gd name="T12" fmla="*/ 95 w 358"/>
                <a:gd name="T13" fmla="*/ 2 h 78"/>
                <a:gd name="T14" fmla="*/ 135 w 358"/>
                <a:gd name="T15" fmla="*/ 2 h 78"/>
                <a:gd name="T16" fmla="*/ 180 w 358"/>
                <a:gd name="T17" fmla="*/ 5 h 78"/>
                <a:gd name="T18" fmla="*/ 221 w 358"/>
                <a:gd name="T19" fmla="*/ 5 h 78"/>
                <a:gd name="T20" fmla="*/ 261 w 358"/>
                <a:gd name="T21" fmla="*/ 5 h 78"/>
                <a:gd name="T22" fmla="*/ 304 w 358"/>
                <a:gd name="T23" fmla="*/ 2 h 78"/>
                <a:gd name="T24" fmla="*/ 347 w 358"/>
                <a:gd name="T25" fmla="*/ 0 h 78"/>
                <a:gd name="T26" fmla="*/ 351 w 358"/>
                <a:gd name="T27" fmla="*/ 12 h 78"/>
                <a:gd name="T28" fmla="*/ 358 w 358"/>
                <a:gd name="T29" fmla="*/ 28 h 78"/>
                <a:gd name="T30" fmla="*/ 358 w 358"/>
                <a:gd name="T31" fmla="*/ 40 h 78"/>
                <a:gd name="T32" fmla="*/ 351 w 358"/>
                <a:gd name="T33" fmla="*/ 52 h 78"/>
                <a:gd name="T34" fmla="*/ 316 w 358"/>
                <a:gd name="T35" fmla="*/ 64 h 78"/>
                <a:gd name="T36" fmla="*/ 271 w 358"/>
                <a:gd name="T37" fmla="*/ 74 h 78"/>
                <a:gd name="T38" fmla="*/ 221 w 358"/>
                <a:gd name="T39" fmla="*/ 76 h 78"/>
                <a:gd name="T40" fmla="*/ 171 w 358"/>
                <a:gd name="T41" fmla="*/ 78 h 78"/>
                <a:gd name="T42" fmla="*/ 116 w 358"/>
                <a:gd name="T43" fmla="*/ 74 h 78"/>
                <a:gd name="T44" fmla="*/ 71 w 358"/>
                <a:gd name="T45" fmla="*/ 69 h 78"/>
                <a:gd name="T46" fmla="*/ 31 w 358"/>
                <a:gd name="T47" fmla="*/ 59 h 78"/>
                <a:gd name="T48" fmla="*/ 7 w 358"/>
                <a:gd name="T49" fmla="*/ 52 h 7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58"/>
                <a:gd name="T76" fmla="*/ 0 h 78"/>
                <a:gd name="T77" fmla="*/ 358 w 358"/>
                <a:gd name="T78" fmla="*/ 78 h 7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58" h="78">
                  <a:moveTo>
                    <a:pt x="7" y="52"/>
                  </a:moveTo>
                  <a:lnTo>
                    <a:pt x="0" y="43"/>
                  </a:lnTo>
                  <a:lnTo>
                    <a:pt x="2" y="31"/>
                  </a:lnTo>
                  <a:lnTo>
                    <a:pt x="7" y="19"/>
                  </a:lnTo>
                  <a:lnTo>
                    <a:pt x="12" y="17"/>
                  </a:lnTo>
                  <a:lnTo>
                    <a:pt x="55" y="7"/>
                  </a:lnTo>
                  <a:lnTo>
                    <a:pt x="95" y="2"/>
                  </a:lnTo>
                  <a:lnTo>
                    <a:pt x="135" y="2"/>
                  </a:lnTo>
                  <a:lnTo>
                    <a:pt x="180" y="5"/>
                  </a:lnTo>
                  <a:lnTo>
                    <a:pt x="221" y="5"/>
                  </a:lnTo>
                  <a:lnTo>
                    <a:pt x="261" y="5"/>
                  </a:lnTo>
                  <a:lnTo>
                    <a:pt x="304" y="2"/>
                  </a:lnTo>
                  <a:lnTo>
                    <a:pt x="347" y="0"/>
                  </a:lnTo>
                  <a:lnTo>
                    <a:pt x="351" y="12"/>
                  </a:lnTo>
                  <a:lnTo>
                    <a:pt x="358" y="28"/>
                  </a:lnTo>
                  <a:lnTo>
                    <a:pt x="358" y="40"/>
                  </a:lnTo>
                  <a:lnTo>
                    <a:pt x="351" y="52"/>
                  </a:lnTo>
                  <a:lnTo>
                    <a:pt x="316" y="64"/>
                  </a:lnTo>
                  <a:lnTo>
                    <a:pt x="271" y="74"/>
                  </a:lnTo>
                  <a:lnTo>
                    <a:pt x="221" y="76"/>
                  </a:lnTo>
                  <a:lnTo>
                    <a:pt x="171" y="78"/>
                  </a:lnTo>
                  <a:lnTo>
                    <a:pt x="116" y="74"/>
                  </a:lnTo>
                  <a:lnTo>
                    <a:pt x="71" y="69"/>
                  </a:lnTo>
                  <a:lnTo>
                    <a:pt x="31" y="59"/>
                  </a:lnTo>
                  <a:lnTo>
                    <a:pt x="7" y="52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91" name="Freeform 92"/>
            <p:cNvSpPr>
              <a:spLocks/>
            </p:cNvSpPr>
            <p:nvPr/>
          </p:nvSpPr>
          <p:spPr bwMode="auto">
            <a:xfrm>
              <a:off x="3210" y="1327"/>
              <a:ext cx="351" cy="276"/>
            </a:xfrm>
            <a:custGeom>
              <a:avLst/>
              <a:gdLst>
                <a:gd name="T0" fmla="*/ 351 w 351"/>
                <a:gd name="T1" fmla="*/ 276 h 276"/>
                <a:gd name="T2" fmla="*/ 299 w 351"/>
                <a:gd name="T3" fmla="*/ 269 h 276"/>
                <a:gd name="T4" fmla="*/ 235 w 351"/>
                <a:gd name="T5" fmla="*/ 271 h 276"/>
                <a:gd name="T6" fmla="*/ 168 w 351"/>
                <a:gd name="T7" fmla="*/ 271 h 276"/>
                <a:gd name="T8" fmla="*/ 104 w 351"/>
                <a:gd name="T9" fmla="*/ 276 h 276"/>
                <a:gd name="T10" fmla="*/ 50 w 351"/>
                <a:gd name="T11" fmla="*/ 276 h 276"/>
                <a:gd name="T12" fmla="*/ 12 w 351"/>
                <a:gd name="T13" fmla="*/ 273 h 276"/>
                <a:gd name="T14" fmla="*/ 0 w 351"/>
                <a:gd name="T15" fmla="*/ 266 h 276"/>
                <a:gd name="T16" fmla="*/ 21 w 351"/>
                <a:gd name="T17" fmla="*/ 252 h 276"/>
                <a:gd name="T18" fmla="*/ 52 w 351"/>
                <a:gd name="T19" fmla="*/ 228 h 276"/>
                <a:gd name="T20" fmla="*/ 85 w 351"/>
                <a:gd name="T21" fmla="*/ 200 h 276"/>
                <a:gd name="T22" fmla="*/ 116 w 351"/>
                <a:gd name="T23" fmla="*/ 162 h 276"/>
                <a:gd name="T24" fmla="*/ 147 w 351"/>
                <a:gd name="T25" fmla="*/ 124 h 276"/>
                <a:gd name="T26" fmla="*/ 175 w 351"/>
                <a:gd name="T27" fmla="*/ 86 h 276"/>
                <a:gd name="T28" fmla="*/ 201 w 351"/>
                <a:gd name="T29" fmla="*/ 50 h 276"/>
                <a:gd name="T30" fmla="*/ 220 w 351"/>
                <a:gd name="T31" fmla="*/ 22 h 276"/>
                <a:gd name="T32" fmla="*/ 235 w 351"/>
                <a:gd name="T33" fmla="*/ 5 h 276"/>
                <a:gd name="T34" fmla="*/ 239 w 351"/>
                <a:gd name="T35" fmla="*/ 0 h 276"/>
                <a:gd name="T36" fmla="*/ 249 w 351"/>
                <a:gd name="T37" fmla="*/ 0 h 276"/>
                <a:gd name="T38" fmla="*/ 263 w 351"/>
                <a:gd name="T39" fmla="*/ 0 h 276"/>
                <a:gd name="T40" fmla="*/ 277 w 351"/>
                <a:gd name="T41" fmla="*/ 7 h 276"/>
                <a:gd name="T42" fmla="*/ 294 w 351"/>
                <a:gd name="T43" fmla="*/ 10 h 276"/>
                <a:gd name="T44" fmla="*/ 311 w 351"/>
                <a:gd name="T45" fmla="*/ 14 h 276"/>
                <a:gd name="T46" fmla="*/ 323 w 351"/>
                <a:gd name="T47" fmla="*/ 14 h 276"/>
                <a:gd name="T48" fmla="*/ 334 w 351"/>
                <a:gd name="T49" fmla="*/ 17 h 276"/>
                <a:gd name="T50" fmla="*/ 330 w 351"/>
                <a:gd name="T51" fmla="*/ 43 h 276"/>
                <a:gd name="T52" fmla="*/ 327 w 351"/>
                <a:gd name="T53" fmla="*/ 79 h 276"/>
                <a:gd name="T54" fmla="*/ 327 w 351"/>
                <a:gd name="T55" fmla="*/ 112 h 276"/>
                <a:gd name="T56" fmla="*/ 327 w 351"/>
                <a:gd name="T57" fmla="*/ 150 h 276"/>
                <a:gd name="T58" fmla="*/ 327 w 351"/>
                <a:gd name="T59" fmla="*/ 183 h 276"/>
                <a:gd name="T60" fmla="*/ 334 w 351"/>
                <a:gd name="T61" fmla="*/ 221 h 276"/>
                <a:gd name="T62" fmla="*/ 339 w 351"/>
                <a:gd name="T63" fmla="*/ 250 h 276"/>
                <a:gd name="T64" fmla="*/ 351 w 351"/>
                <a:gd name="T65" fmla="*/ 276 h 2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1"/>
                <a:gd name="T100" fmla="*/ 0 h 276"/>
                <a:gd name="T101" fmla="*/ 351 w 351"/>
                <a:gd name="T102" fmla="*/ 276 h 2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1" h="276">
                  <a:moveTo>
                    <a:pt x="351" y="276"/>
                  </a:moveTo>
                  <a:lnTo>
                    <a:pt x="299" y="269"/>
                  </a:lnTo>
                  <a:lnTo>
                    <a:pt x="235" y="271"/>
                  </a:lnTo>
                  <a:lnTo>
                    <a:pt x="168" y="271"/>
                  </a:lnTo>
                  <a:lnTo>
                    <a:pt x="104" y="276"/>
                  </a:lnTo>
                  <a:lnTo>
                    <a:pt x="50" y="276"/>
                  </a:lnTo>
                  <a:lnTo>
                    <a:pt x="12" y="273"/>
                  </a:lnTo>
                  <a:lnTo>
                    <a:pt x="0" y="266"/>
                  </a:lnTo>
                  <a:lnTo>
                    <a:pt x="21" y="252"/>
                  </a:lnTo>
                  <a:lnTo>
                    <a:pt x="52" y="228"/>
                  </a:lnTo>
                  <a:lnTo>
                    <a:pt x="85" y="200"/>
                  </a:lnTo>
                  <a:lnTo>
                    <a:pt x="116" y="162"/>
                  </a:lnTo>
                  <a:lnTo>
                    <a:pt x="147" y="124"/>
                  </a:lnTo>
                  <a:lnTo>
                    <a:pt x="175" y="86"/>
                  </a:lnTo>
                  <a:lnTo>
                    <a:pt x="201" y="50"/>
                  </a:lnTo>
                  <a:lnTo>
                    <a:pt x="220" y="22"/>
                  </a:lnTo>
                  <a:lnTo>
                    <a:pt x="235" y="5"/>
                  </a:lnTo>
                  <a:lnTo>
                    <a:pt x="239" y="0"/>
                  </a:lnTo>
                  <a:lnTo>
                    <a:pt x="249" y="0"/>
                  </a:lnTo>
                  <a:lnTo>
                    <a:pt x="263" y="0"/>
                  </a:lnTo>
                  <a:lnTo>
                    <a:pt x="277" y="7"/>
                  </a:lnTo>
                  <a:lnTo>
                    <a:pt x="294" y="10"/>
                  </a:lnTo>
                  <a:lnTo>
                    <a:pt x="311" y="14"/>
                  </a:lnTo>
                  <a:lnTo>
                    <a:pt x="323" y="14"/>
                  </a:lnTo>
                  <a:lnTo>
                    <a:pt x="334" y="17"/>
                  </a:lnTo>
                  <a:lnTo>
                    <a:pt x="330" y="43"/>
                  </a:lnTo>
                  <a:lnTo>
                    <a:pt x="327" y="79"/>
                  </a:lnTo>
                  <a:lnTo>
                    <a:pt x="327" y="112"/>
                  </a:lnTo>
                  <a:lnTo>
                    <a:pt x="327" y="150"/>
                  </a:lnTo>
                  <a:lnTo>
                    <a:pt x="327" y="183"/>
                  </a:lnTo>
                  <a:lnTo>
                    <a:pt x="334" y="221"/>
                  </a:lnTo>
                  <a:lnTo>
                    <a:pt x="339" y="250"/>
                  </a:lnTo>
                  <a:lnTo>
                    <a:pt x="351" y="276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92" name="Freeform 93"/>
            <p:cNvSpPr>
              <a:spLocks/>
            </p:cNvSpPr>
            <p:nvPr/>
          </p:nvSpPr>
          <p:spPr bwMode="auto">
            <a:xfrm>
              <a:off x="3561" y="1422"/>
              <a:ext cx="370" cy="311"/>
            </a:xfrm>
            <a:custGeom>
              <a:avLst/>
              <a:gdLst>
                <a:gd name="T0" fmla="*/ 370 w 370"/>
                <a:gd name="T1" fmla="*/ 0 h 311"/>
                <a:gd name="T2" fmla="*/ 370 w 370"/>
                <a:gd name="T3" fmla="*/ 33 h 311"/>
                <a:gd name="T4" fmla="*/ 370 w 370"/>
                <a:gd name="T5" fmla="*/ 71 h 311"/>
                <a:gd name="T6" fmla="*/ 368 w 370"/>
                <a:gd name="T7" fmla="*/ 109 h 311"/>
                <a:gd name="T8" fmla="*/ 363 w 370"/>
                <a:gd name="T9" fmla="*/ 147 h 311"/>
                <a:gd name="T10" fmla="*/ 354 w 370"/>
                <a:gd name="T11" fmla="*/ 181 h 311"/>
                <a:gd name="T12" fmla="*/ 342 w 370"/>
                <a:gd name="T13" fmla="*/ 214 h 311"/>
                <a:gd name="T14" fmla="*/ 325 w 370"/>
                <a:gd name="T15" fmla="*/ 247 h 311"/>
                <a:gd name="T16" fmla="*/ 304 w 370"/>
                <a:gd name="T17" fmla="*/ 276 h 311"/>
                <a:gd name="T18" fmla="*/ 228 w 370"/>
                <a:gd name="T19" fmla="*/ 309 h 311"/>
                <a:gd name="T20" fmla="*/ 161 w 370"/>
                <a:gd name="T21" fmla="*/ 311 h 311"/>
                <a:gd name="T22" fmla="*/ 102 w 370"/>
                <a:gd name="T23" fmla="*/ 288 h 311"/>
                <a:gd name="T24" fmla="*/ 57 w 370"/>
                <a:gd name="T25" fmla="*/ 242 h 311"/>
                <a:gd name="T26" fmla="*/ 19 w 370"/>
                <a:gd name="T27" fmla="*/ 181 h 311"/>
                <a:gd name="T28" fmla="*/ 0 w 370"/>
                <a:gd name="T29" fmla="*/ 117 h 311"/>
                <a:gd name="T30" fmla="*/ 0 w 370"/>
                <a:gd name="T31" fmla="*/ 52 h 311"/>
                <a:gd name="T32" fmla="*/ 19 w 370"/>
                <a:gd name="T33" fmla="*/ 0 h 311"/>
                <a:gd name="T34" fmla="*/ 62 w 370"/>
                <a:gd name="T35" fmla="*/ 3 h 311"/>
                <a:gd name="T36" fmla="*/ 105 w 370"/>
                <a:gd name="T37" fmla="*/ 7 h 311"/>
                <a:gd name="T38" fmla="*/ 147 w 370"/>
                <a:gd name="T39" fmla="*/ 7 h 311"/>
                <a:gd name="T40" fmla="*/ 197 w 370"/>
                <a:gd name="T41" fmla="*/ 10 h 311"/>
                <a:gd name="T42" fmla="*/ 240 w 370"/>
                <a:gd name="T43" fmla="*/ 7 h 311"/>
                <a:gd name="T44" fmla="*/ 285 w 370"/>
                <a:gd name="T45" fmla="*/ 7 h 311"/>
                <a:gd name="T46" fmla="*/ 328 w 370"/>
                <a:gd name="T47" fmla="*/ 3 h 311"/>
                <a:gd name="T48" fmla="*/ 370 w 370"/>
                <a:gd name="T49" fmla="*/ 0 h 31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0"/>
                <a:gd name="T76" fmla="*/ 0 h 311"/>
                <a:gd name="T77" fmla="*/ 370 w 370"/>
                <a:gd name="T78" fmla="*/ 311 h 31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0" h="311">
                  <a:moveTo>
                    <a:pt x="370" y="0"/>
                  </a:moveTo>
                  <a:lnTo>
                    <a:pt x="370" y="33"/>
                  </a:lnTo>
                  <a:lnTo>
                    <a:pt x="370" y="71"/>
                  </a:lnTo>
                  <a:lnTo>
                    <a:pt x="368" y="109"/>
                  </a:lnTo>
                  <a:lnTo>
                    <a:pt x="363" y="147"/>
                  </a:lnTo>
                  <a:lnTo>
                    <a:pt x="354" y="181"/>
                  </a:lnTo>
                  <a:lnTo>
                    <a:pt x="342" y="214"/>
                  </a:lnTo>
                  <a:lnTo>
                    <a:pt x="325" y="247"/>
                  </a:lnTo>
                  <a:lnTo>
                    <a:pt x="304" y="276"/>
                  </a:lnTo>
                  <a:lnTo>
                    <a:pt x="228" y="309"/>
                  </a:lnTo>
                  <a:lnTo>
                    <a:pt x="161" y="311"/>
                  </a:lnTo>
                  <a:lnTo>
                    <a:pt x="102" y="288"/>
                  </a:lnTo>
                  <a:lnTo>
                    <a:pt x="57" y="242"/>
                  </a:lnTo>
                  <a:lnTo>
                    <a:pt x="19" y="181"/>
                  </a:lnTo>
                  <a:lnTo>
                    <a:pt x="0" y="117"/>
                  </a:lnTo>
                  <a:lnTo>
                    <a:pt x="0" y="52"/>
                  </a:lnTo>
                  <a:lnTo>
                    <a:pt x="19" y="0"/>
                  </a:lnTo>
                  <a:lnTo>
                    <a:pt x="62" y="3"/>
                  </a:lnTo>
                  <a:lnTo>
                    <a:pt x="105" y="7"/>
                  </a:lnTo>
                  <a:lnTo>
                    <a:pt x="147" y="7"/>
                  </a:lnTo>
                  <a:lnTo>
                    <a:pt x="197" y="10"/>
                  </a:lnTo>
                  <a:lnTo>
                    <a:pt x="240" y="7"/>
                  </a:lnTo>
                  <a:lnTo>
                    <a:pt x="285" y="7"/>
                  </a:lnTo>
                  <a:lnTo>
                    <a:pt x="328" y="3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93" name="Freeform 94"/>
            <p:cNvSpPr>
              <a:spLocks/>
            </p:cNvSpPr>
            <p:nvPr/>
          </p:nvSpPr>
          <p:spPr bwMode="auto">
            <a:xfrm>
              <a:off x="3732" y="1463"/>
              <a:ext cx="47" cy="152"/>
            </a:xfrm>
            <a:custGeom>
              <a:avLst/>
              <a:gdLst>
                <a:gd name="T0" fmla="*/ 47 w 47"/>
                <a:gd name="T1" fmla="*/ 140 h 152"/>
                <a:gd name="T2" fmla="*/ 38 w 47"/>
                <a:gd name="T3" fmla="*/ 149 h 152"/>
                <a:gd name="T4" fmla="*/ 28 w 47"/>
                <a:gd name="T5" fmla="*/ 152 h 152"/>
                <a:gd name="T6" fmla="*/ 17 w 47"/>
                <a:gd name="T7" fmla="*/ 149 h 152"/>
                <a:gd name="T8" fmla="*/ 7 w 47"/>
                <a:gd name="T9" fmla="*/ 152 h 152"/>
                <a:gd name="T10" fmla="*/ 9 w 47"/>
                <a:gd name="T11" fmla="*/ 133 h 152"/>
                <a:gd name="T12" fmla="*/ 9 w 47"/>
                <a:gd name="T13" fmla="*/ 114 h 152"/>
                <a:gd name="T14" fmla="*/ 7 w 47"/>
                <a:gd name="T15" fmla="*/ 92 h 152"/>
                <a:gd name="T16" fmla="*/ 5 w 47"/>
                <a:gd name="T17" fmla="*/ 73 h 152"/>
                <a:gd name="T18" fmla="*/ 0 w 47"/>
                <a:gd name="T19" fmla="*/ 49 h 152"/>
                <a:gd name="T20" fmla="*/ 0 w 47"/>
                <a:gd name="T21" fmla="*/ 30 h 152"/>
                <a:gd name="T22" fmla="*/ 7 w 47"/>
                <a:gd name="T23" fmla="*/ 11 h 152"/>
                <a:gd name="T24" fmla="*/ 21 w 47"/>
                <a:gd name="T25" fmla="*/ 0 h 152"/>
                <a:gd name="T26" fmla="*/ 21 w 47"/>
                <a:gd name="T27" fmla="*/ 16 h 152"/>
                <a:gd name="T28" fmla="*/ 21 w 47"/>
                <a:gd name="T29" fmla="*/ 35 h 152"/>
                <a:gd name="T30" fmla="*/ 21 w 47"/>
                <a:gd name="T31" fmla="*/ 52 h 152"/>
                <a:gd name="T32" fmla="*/ 24 w 47"/>
                <a:gd name="T33" fmla="*/ 73 h 152"/>
                <a:gd name="T34" fmla="*/ 24 w 47"/>
                <a:gd name="T35" fmla="*/ 90 h 152"/>
                <a:gd name="T36" fmla="*/ 28 w 47"/>
                <a:gd name="T37" fmla="*/ 109 h 152"/>
                <a:gd name="T38" fmla="*/ 36 w 47"/>
                <a:gd name="T39" fmla="*/ 123 h 152"/>
                <a:gd name="T40" fmla="*/ 47 w 47"/>
                <a:gd name="T41" fmla="*/ 140 h 1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"/>
                <a:gd name="T64" fmla="*/ 0 h 152"/>
                <a:gd name="T65" fmla="*/ 47 w 47"/>
                <a:gd name="T66" fmla="*/ 152 h 15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" h="152">
                  <a:moveTo>
                    <a:pt x="47" y="140"/>
                  </a:moveTo>
                  <a:lnTo>
                    <a:pt x="38" y="149"/>
                  </a:lnTo>
                  <a:lnTo>
                    <a:pt x="28" y="152"/>
                  </a:lnTo>
                  <a:lnTo>
                    <a:pt x="17" y="149"/>
                  </a:lnTo>
                  <a:lnTo>
                    <a:pt x="7" y="152"/>
                  </a:lnTo>
                  <a:lnTo>
                    <a:pt x="9" y="133"/>
                  </a:lnTo>
                  <a:lnTo>
                    <a:pt x="9" y="114"/>
                  </a:lnTo>
                  <a:lnTo>
                    <a:pt x="7" y="92"/>
                  </a:lnTo>
                  <a:lnTo>
                    <a:pt x="5" y="73"/>
                  </a:lnTo>
                  <a:lnTo>
                    <a:pt x="0" y="49"/>
                  </a:lnTo>
                  <a:lnTo>
                    <a:pt x="0" y="30"/>
                  </a:lnTo>
                  <a:lnTo>
                    <a:pt x="7" y="11"/>
                  </a:lnTo>
                  <a:lnTo>
                    <a:pt x="21" y="0"/>
                  </a:lnTo>
                  <a:lnTo>
                    <a:pt x="21" y="16"/>
                  </a:lnTo>
                  <a:lnTo>
                    <a:pt x="21" y="35"/>
                  </a:lnTo>
                  <a:lnTo>
                    <a:pt x="21" y="52"/>
                  </a:lnTo>
                  <a:lnTo>
                    <a:pt x="24" y="73"/>
                  </a:lnTo>
                  <a:lnTo>
                    <a:pt x="24" y="90"/>
                  </a:lnTo>
                  <a:lnTo>
                    <a:pt x="28" y="109"/>
                  </a:lnTo>
                  <a:lnTo>
                    <a:pt x="36" y="123"/>
                  </a:lnTo>
                  <a:lnTo>
                    <a:pt x="47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94" name="Freeform 95"/>
            <p:cNvSpPr>
              <a:spLocks/>
            </p:cNvSpPr>
            <p:nvPr/>
          </p:nvSpPr>
          <p:spPr bwMode="auto">
            <a:xfrm>
              <a:off x="3794" y="1463"/>
              <a:ext cx="102" cy="47"/>
            </a:xfrm>
            <a:custGeom>
              <a:avLst/>
              <a:gdLst>
                <a:gd name="T0" fmla="*/ 102 w 102"/>
                <a:gd name="T1" fmla="*/ 26 h 47"/>
                <a:gd name="T2" fmla="*/ 92 w 102"/>
                <a:gd name="T3" fmla="*/ 33 h 47"/>
                <a:gd name="T4" fmla="*/ 83 w 102"/>
                <a:gd name="T5" fmla="*/ 42 h 47"/>
                <a:gd name="T6" fmla="*/ 71 w 102"/>
                <a:gd name="T7" fmla="*/ 45 h 47"/>
                <a:gd name="T8" fmla="*/ 57 w 102"/>
                <a:gd name="T9" fmla="*/ 47 h 47"/>
                <a:gd name="T10" fmla="*/ 42 w 102"/>
                <a:gd name="T11" fmla="*/ 45 h 47"/>
                <a:gd name="T12" fmla="*/ 31 w 102"/>
                <a:gd name="T13" fmla="*/ 45 h 47"/>
                <a:gd name="T14" fmla="*/ 16 w 102"/>
                <a:gd name="T15" fmla="*/ 42 h 47"/>
                <a:gd name="T16" fmla="*/ 7 w 102"/>
                <a:gd name="T17" fmla="*/ 42 h 47"/>
                <a:gd name="T18" fmla="*/ 0 w 102"/>
                <a:gd name="T19" fmla="*/ 23 h 47"/>
                <a:gd name="T20" fmla="*/ 9 w 102"/>
                <a:gd name="T21" fmla="*/ 11 h 47"/>
                <a:gd name="T22" fmla="*/ 21 w 102"/>
                <a:gd name="T23" fmla="*/ 2 h 47"/>
                <a:gd name="T24" fmla="*/ 38 w 102"/>
                <a:gd name="T25" fmla="*/ 0 h 47"/>
                <a:gd name="T26" fmla="*/ 52 w 102"/>
                <a:gd name="T27" fmla="*/ 0 h 47"/>
                <a:gd name="T28" fmla="*/ 69 w 102"/>
                <a:gd name="T29" fmla="*/ 7 h 47"/>
                <a:gd name="T30" fmla="*/ 85 w 102"/>
                <a:gd name="T31" fmla="*/ 14 h 47"/>
                <a:gd name="T32" fmla="*/ 102 w 102"/>
                <a:gd name="T33" fmla="*/ 2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2"/>
                <a:gd name="T52" fmla="*/ 0 h 47"/>
                <a:gd name="T53" fmla="*/ 102 w 102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2" h="47">
                  <a:moveTo>
                    <a:pt x="102" y="26"/>
                  </a:moveTo>
                  <a:lnTo>
                    <a:pt x="92" y="33"/>
                  </a:lnTo>
                  <a:lnTo>
                    <a:pt x="83" y="42"/>
                  </a:lnTo>
                  <a:lnTo>
                    <a:pt x="71" y="45"/>
                  </a:lnTo>
                  <a:lnTo>
                    <a:pt x="57" y="47"/>
                  </a:lnTo>
                  <a:lnTo>
                    <a:pt x="42" y="45"/>
                  </a:lnTo>
                  <a:lnTo>
                    <a:pt x="31" y="45"/>
                  </a:lnTo>
                  <a:lnTo>
                    <a:pt x="16" y="42"/>
                  </a:lnTo>
                  <a:lnTo>
                    <a:pt x="7" y="42"/>
                  </a:lnTo>
                  <a:lnTo>
                    <a:pt x="0" y="23"/>
                  </a:lnTo>
                  <a:lnTo>
                    <a:pt x="9" y="11"/>
                  </a:lnTo>
                  <a:lnTo>
                    <a:pt x="21" y="2"/>
                  </a:lnTo>
                  <a:lnTo>
                    <a:pt x="38" y="0"/>
                  </a:lnTo>
                  <a:lnTo>
                    <a:pt x="52" y="0"/>
                  </a:lnTo>
                  <a:lnTo>
                    <a:pt x="69" y="7"/>
                  </a:lnTo>
                  <a:lnTo>
                    <a:pt x="85" y="14"/>
                  </a:lnTo>
                  <a:lnTo>
                    <a:pt x="102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95" name="Freeform 96"/>
            <p:cNvSpPr>
              <a:spLocks/>
            </p:cNvSpPr>
            <p:nvPr/>
          </p:nvSpPr>
          <p:spPr bwMode="auto">
            <a:xfrm>
              <a:off x="3611" y="1467"/>
              <a:ext cx="100" cy="55"/>
            </a:xfrm>
            <a:custGeom>
              <a:avLst/>
              <a:gdLst>
                <a:gd name="T0" fmla="*/ 100 w 100"/>
                <a:gd name="T1" fmla="*/ 17 h 55"/>
                <a:gd name="T2" fmla="*/ 95 w 100"/>
                <a:gd name="T3" fmla="*/ 26 h 55"/>
                <a:gd name="T4" fmla="*/ 90 w 100"/>
                <a:gd name="T5" fmla="*/ 36 h 55"/>
                <a:gd name="T6" fmla="*/ 81 w 100"/>
                <a:gd name="T7" fmla="*/ 38 h 55"/>
                <a:gd name="T8" fmla="*/ 73 w 100"/>
                <a:gd name="T9" fmla="*/ 41 h 55"/>
                <a:gd name="T10" fmla="*/ 52 w 100"/>
                <a:gd name="T11" fmla="*/ 43 h 55"/>
                <a:gd name="T12" fmla="*/ 38 w 100"/>
                <a:gd name="T13" fmla="*/ 55 h 55"/>
                <a:gd name="T14" fmla="*/ 26 w 100"/>
                <a:gd name="T15" fmla="*/ 50 h 55"/>
                <a:gd name="T16" fmla="*/ 14 w 100"/>
                <a:gd name="T17" fmla="*/ 48 h 55"/>
                <a:gd name="T18" fmla="*/ 5 w 100"/>
                <a:gd name="T19" fmla="*/ 38 h 55"/>
                <a:gd name="T20" fmla="*/ 0 w 100"/>
                <a:gd name="T21" fmla="*/ 31 h 55"/>
                <a:gd name="T22" fmla="*/ 5 w 100"/>
                <a:gd name="T23" fmla="*/ 15 h 55"/>
                <a:gd name="T24" fmla="*/ 14 w 100"/>
                <a:gd name="T25" fmla="*/ 5 h 55"/>
                <a:gd name="T26" fmla="*/ 26 w 100"/>
                <a:gd name="T27" fmla="*/ 0 h 55"/>
                <a:gd name="T28" fmla="*/ 43 w 100"/>
                <a:gd name="T29" fmla="*/ 0 h 55"/>
                <a:gd name="T30" fmla="*/ 57 w 100"/>
                <a:gd name="T31" fmla="*/ 0 h 55"/>
                <a:gd name="T32" fmla="*/ 71 w 100"/>
                <a:gd name="T33" fmla="*/ 5 h 55"/>
                <a:gd name="T34" fmla="*/ 85 w 100"/>
                <a:gd name="T35" fmla="*/ 10 h 55"/>
                <a:gd name="T36" fmla="*/ 100 w 100"/>
                <a:gd name="T37" fmla="*/ 17 h 5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0"/>
                <a:gd name="T58" fmla="*/ 0 h 55"/>
                <a:gd name="T59" fmla="*/ 100 w 100"/>
                <a:gd name="T60" fmla="*/ 55 h 5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0" h="55">
                  <a:moveTo>
                    <a:pt x="100" y="17"/>
                  </a:moveTo>
                  <a:lnTo>
                    <a:pt x="95" y="26"/>
                  </a:lnTo>
                  <a:lnTo>
                    <a:pt x="90" y="36"/>
                  </a:lnTo>
                  <a:lnTo>
                    <a:pt x="81" y="38"/>
                  </a:lnTo>
                  <a:lnTo>
                    <a:pt x="73" y="41"/>
                  </a:lnTo>
                  <a:lnTo>
                    <a:pt x="52" y="43"/>
                  </a:lnTo>
                  <a:lnTo>
                    <a:pt x="38" y="55"/>
                  </a:lnTo>
                  <a:lnTo>
                    <a:pt x="26" y="50"/>
                  </a:lnTo>
                  <a:lnTo>
                    <a:pt x="14" y="48"/>
                  </a:lnTo>
                  <a:lnTo>
                    <a:pt x="5" y="38"/>
                  </a:lnTo>
                  <a:lnTo>
                    <a:pt x="0" y="31"/>
                  </a:lnTo>
                  <a:lnTo>
                    <a:pt x="5" y="15"/>
                  </a:lnTo>
                  <a:lnTo>
                    <a:pt x="14" y="5"/>
                  </a:lnTo>
                  <a:lnTo>
                    <a:pt x="26" y="0"/>
                  </a:lnTo>
                  <a:lnTo>
                    <a:pt x="43" y="0"/>
                  </a:lnTo>
                  <a:lnTo>
                    <a:pt x="57" y="0"/>
                  </a:lnTo>
                  <a:lnTo>
                    <a:pt x="71" y="5"/>
                  </a:lnTo>
                  <a:lnTo>
                    <a:pt x="85" y="10"/>
                  </a:lnTo>
                  <a:lnTo>
                    <a:pt x="10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96" name="Freeform 97"/>
            <p:cNvSpPr>
              <a:spLocks/>
            </p:cNvSpPr>
            <p:nvPr/>
          </p:nvSpPr>
          <p:spPr bwMode="auto">
            <a:xfrm>
              <a:off x="3715" y="1643"/>
              <a:ext cx="91" cy="67"/>
            </a:xfrm>
            <a:custGeom>
              <a:avLst/>
              <a:gdLst>
                <a:gd name="T0" fmla="*/ 50 w 91"/>
                <a:gd name="T1" fmla="*/ 67 h 67"/>
                <a:gd name="T2" fmla="*/ 29 w 91"/>
                <a:gd name="T3" fmla="*/ 67 h 67"/>
                <a:gd name="T4" fmla="*/ 12 w 91"/>
                <a:gd name="T5" fmla="*/ 57 h 67"/>
                <a:gd name="T6" fmla="*/ 3 w 91"/>
                <a:gd name="T7" fmla="*/ 40 h 67"/>
                <a:gd name="T8" fmla="*/ 0 w 91"/>
                <a:gd name="T9" fmla="*/ 24 h 67"/>
                <a:gd name="T10" fmla="*/ 12 w 91"/>
                <a:gd name="T11" fmla="*/ 10 h 67"/>
                <a:gd name="T12" fmla="*/ 36 w 91"/>
                <a:gd name="T13" fmla="*/ 2 h 67"/>
                <a:gd name="T14" fmla="*/ 55 w 91"/>
                <a:gd name="T15" fmla="*/ 0 h 67"/>
                <a:gd name="T16" fmla="*/ 76 w 91"/>
                <a:gd name="T17" fmla="*/ 5 h 67"/>
                <a:gd name="T18" fmla="*/ 88 w 91"/>
                <a:gd name="T19" fmla="*/ 12 h 67"/>
                <a:gd name="T20" fmla="*/ 91 w 91"/>
                <a:gd name="T21" fmla="*/ 29 h 67"/>
                <a:gd name="T22" fmla="*/ 79 w 91"/>
                <a:gd name="T23" fmla="*/ 45 h 67"/>
                <a:gd name="T24" fmla="*/ 50 w 91"/>
                <a:gd name="T25" fmla="*/ 67 h 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1"/>
                <a:gd name="T40" fmla="*/ 0 h 67"/>
                <a:gd name="T41" fmla="*/ 91 w 91"/>
                <a:gd name="T42" fmla="*/ 67 h 6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1" h="67">
                  <a:moveTo>
                    <a:pt x="50" y="67"/>
                  </a:moveTo>
                  <a:lnTo>
                    <a:pt x="29" y="67"/>
                  </a:lnTo>
                  <a:lnTo>
                    <a:pt x="12" y="57"/>
                  </a:lnTo>
                  <a:lnTo>
                    <a:pt x="3" y="40"/>
                  </a:lnTo>
                  <a:lnTo>
                    <a:pt x="0" y="24"/>
                  </a:lnTo>
                  <a:lnTo>
                    <a:pt x="12" y="10"/>
                  </a:lnTo>
                  <a:lnTo>
                    <a:pt x="36" y="2"/>
                  </a:lnTo>
                  <a:lnTo>
                    <a:pt x="55" y="0"/>
                  </a:lnTo>
                  <a:lnTo>
                    <a:pt x="76" y="5"/>
                  </a:lnTo>
                  <a:lnTo>
                    <a:pt x="88" y="12"/>
                  </a:lnTo>
                  <a:lnTo>
                    <a:pt x="91" y="29"/>
                  </a:lnTo>
                  <a:lnTo>
                    <a:pt x="79" y="45"/>
                  </a:lnTo>
                  <a:lnTo>
                    <a:pt x="50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97" name="Freeform 98"/>
            <p:cNvSpPr>
              <a:spLocks/>
            </p:cNvSpPr>
            <p:nvPr/>
          </p:nvSpPr>
          <p:spPr bwMode="auto">
            <a:xfrm>
              <a:off x="5861" y="1712"/>
              <a:ext cx="558" cy="152"/>
            </a:xfrm>
            <a:custGeom>
              <a:avLst/>
              <a:gdLst>
                <a:gd name="T0" fmla="*/ 558 w 558"/>
                <a:gd name="T1" fmla="*/ 2 h 152"/>
                <a:gd name="T2" fmla="*/ 499 w 558"/>
                <a:gd name="T3" fmla="*/ 45 h 152"/>
                <a:gd name="T4" fmla="*/ 433 w 558"/>
                <a:gd name="T5" fmla="*/ 78 h 152"/>
                <a:gd name="T6" fmla="*/ 366 w 558"/>
                <a:gd name="T7" fmla="*/ 100 h 152"/>
                <a:gd name="T8" fmla="*/ 295 w 558"/>
                <a:gd name="T9" fmla="*/ 116 h 152"/>
                <a:gd name="T10" fmla="*/ 221 w 558"/>
                <a:gd name="T11" fmla="*/ 123 h 152"/>
                <a:gd name="T12" fmla="*/ 148 w 558"/>
                <a:gd name="T13" fmla="*/ 130 h 152"/>
                <a:gd name="T14" fmla="*/ 72 w 558"/>
                <a:gd name="T15" fmla="*/ 138 h 152"/>
                <a:gd name="T16" fmla="*/ 0 w 558"/>
                <a:gd name="T17" fmla="*/ 152 h 152"/>
                <a:gd name="T18" fmla="*/ 5 w 558"/>
                <a:gd name="T19" fmla="*/ 126 h 152"/>
                <a:gd name="T20" fmla="*/ 17 w 558"/>
                <a:gd name="T21" fmla="*/ 107 h 152"/>
                <a:gd name="T22" fmla="*/ 31 w 558"/>
                <a:gd name="T23" fmla="*/ 90 h 152"/>
                <a:gd name="T24" fmla="*/ 53 w 558"/>
                <a:gd name="T25" fmla="*/ 78 h 152"/>
                <a:gd name="T26" fmla="*/ 74 w 558"/>
                <a:gd name="T27" fmla="*/ 66 h 152"/>
                <a:gd name="T28" fmla="*/ 98 w 558"/>
                <a:gd name="T29" fmla="*/ 57 h 152"/>
                <a:gd name="T30" fmla="*/ 117 w 558"/>
                <a:gd name="T31" fmla="*/ 45 h 152"/>
                <a:gd name="T32" fmla="*/ 138 w 558"/>
                <a:gd name="T33" fmla="*/ 33 h 152"/>
                <a:gd name="T34" fmla="*/ 148 w 558"/>
                <a:gd name="T35" fmla="*/ 28 h 152"/>
                <a:gd name="T36" fmla="*/ 167 w 558"/>
                <a:gd name="T37" fmla="*/ 24 h 152"/>
                <a:gd name="T38" fmla="*/ 188 w 558"/>
                <a:gd name="T39" fmla="*/ 19 h 152"/>
                <a:gd name="T40" fmla="*/ 217 w 558"/>
                <a:gd name="T41" fmla="*/ 14 h 152"/>
                <a:gd name="T42" fmla="*/ 238 w 558"/>
                <a:gd name="T43" fmla="*/ 7 h 152"/>
                <a:gd name="T44" fmla="*/ 259 w 558"/>
                <a:gd name="T45" fmla="*/ 2 h 152"/>
                <a:gd name="T46" fmla="*/ 273 w 558"/>
                <a:gd name="T47" fmla="*/ 0 h 152"/>
                <a:gd name="T48" fmla="*/ 283 w 558"/>
                <a:gd name="T49" fmla="*/ 2 h 152"/>
                <a:gd name="T50" fmla="*/ 193 w 558"/>
                <a:gd name="T51" fmla="*/ 55 h 152"/>
                <a:gd name="T52" fmla="*/ 214 w 558"/>
                <a:gd name="T53" fmla="*/ 62 h 152"/>
                <a:gd name="T54" fmla="*/ 257 w 558"/>
                <a:gd name="T55" fmla="*/ 62 h 152"/>
                <a:gd name="T56" fmla="*/ 309 w 558"/>
                <a:gd name="T57" fmla="*/ 57 h 152"/>
                <a:gd name="T58" fmla="*/ 371 w 558"/>
                <a:gd name="T59" fmla="*/ 47 h 152"/>
                <a:gd name="T60" fmla="*/ 430 w 558"/>
                <a:gd name="T61" fmla="*/ 36 h 152"/>
                <a:gd name="T62" fmla="*/ 487 w 558"/>
                <a:gd name="T63" fmla="*/ 24 h 152"/>
                <a:gd name="T64" fmla="*/ 530 w 558"/>
                <a:gd name="T65" fmla="*/ 12 h 152"/>
                <a:gd name="T66" fmla="*/ 558 w 558"/>
                <a:gd name="T67" fmla="*/ 2 h 1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58"/>
                <a:gd name="T103" fmla="*/ 0 h 152"/>
                <a:gd name="T104" fmla="*/ 558 w 558"/>
                <a:gd name="T105" fmla="*/ 152 h 15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58" h="152">
                  <a:moveTo>
                    <a:pt x="558" y="2"/>
                  </a:moveTo>
                  <a:lnTo>
                    <a:pt x="499" y="45"/>
                  </a:lnTo>
                  <a:lnTo>
                    <a:pt x="433" y="78"/>
                  </a:lnTo>
                  <a:lnTo>
                    <a:pt x="366" y="100"/>
                  </a:lnTo>
                  <a:lnTo>
                    <a:pt x="295" y="116"/>
                  </a:lnTo>
                  <a:lnTo>
                    <a:pt x="221" y="123"/>
                  </a:lnTo>
                  <a:lnTo>
                    <a:pt x="148" y="130"/>
                  </a:lnTo>
                  <a:lnTo>
                    <a:pt x="72" y="138"/>
                  </a:lnTo>
                  <a:lnTo>
                    <a:pt x="0" y="152"/>
                  </a:lnTo>
                  <a:lnTo>
                    <a:pt x="5" y="126"/>
                  </a:lnTo>
                  <a:lnTo>
                    <a:pt x="17" y="107"/>
                  </a:lnTo>
                  <a:lnTo>
                    <a:pt x="31" y="90"/>
                  </a:lnTo>
                  <a:lnTo>
                    <a:pt x="53" y="78"/>
                  </a:lnTo>
                  <a:lnTo>
                    <a:pt x="74" y="66"/>
                  </a:lnTo>
                  <a:lnTo>
                    <a:pt x="98" y="57"/>
                  </a:lnTo>
                  <a:lnTo>
                    <a:pt x="117" y="45"/>
                  </a:lnTo>
                  <a:lnTo>
                    <a:pt x="138" y="33"/>
                  </a:lnTo>
                  <a:lnTo>
                    <a:pt x="148" y="28"/>
                  </a:lnTo>
                  <a:lnTo>
                    <a:pt x="167" y="24"/>
                  </a:lnTo>
                  <a:lnTo>
                    <a:pt x="188" y="19"/>
                  </a:lnTo>
                  <a:lnTo>
                    <a:pt x="217" y="14"/>
                  </a:lnTo>
                  <a:lnTo>
                    <a:pt x="238" y="7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3" y="2"/>
                  </a:lnTo>
                  <a:lnTo>
                    <a:pt x="193" y="55"/>
                  </a:lnTo>
                  <a:lnTo>
                    <a:pt x="214" y="62"/>
                  </a:lnTo>
                  <a:lnTo>
                    <a:pt x="257" y="62"/>
                  </a:lnTo>
                  <a:lnTo>
                    <a:pt x="309" y="57"/>
                  </a:lnTo>
                  <a:lnTo>
                    <a:pt x="371" y="47"/>
                  </a:lnTo>
                  <a:lnTo>
                    <a:pt x="430" y="36"/>
                  </a:lnTo>
                  <a:lnTo>
                    <a:pt x="487" y="24"/>
                  </a:lnTo>
                  <a:lnTo>
                    <a:pt x="530" y="12"/>
                  </a:lnTo>
                  <a:lnTo>
                    <a:pt x="558" y="2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98" name="Freeform 99"/>
            <p:cNvSpPr>
              <a:spLocks/>
            </p:cNvSpPr>
            <p:nvPr/>
          </p:nvSpPr>
          <p:spPr bwMode="auto">
            <a:xfrm>
              <a:off x="6149" y="1745"/>
              <a:ext cx="16" cy="1"/>
            </a:xfrm>
            <a:custGeom>
              <a:avLst/>
              <a:gdLst>
                <a:gd name="T0" fmla="*/ 0 w 16"/>
                <a:gd name="T1" fmla="*/ 0 h 1"/>
                <a:gd name="T2" fmla="*/ 16 w 16"/>
                <a:gd name="T3" fmla="*/ 0 h 1"/>
                <a:gd name="T4" fmla="*/ 0 w 16"/>
                <a:gd name="T5" fmla="*/ 0 h 1"/>
                <a:gd name="T6" fmla="*/ 0 60000 65536"/>
                <a:gd name="T7" fmla="*/ 0 60000 65536"/>
                <a:gd name="T8" fmla="*/ 0 60000 65536"/>
                <a:gd name="T9" fmla="*/ 0 w 16"/>
                <a:gd name="T10" fmla="*/ 0 h 1"/>
                <a:gd name="T11" fmla="*/ 16 w 1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">
                  <a:moveTo>
                    <a:pt x="0" y="0"/>
                  </a:move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99" name="Freeform 100"/>
            <p:cNvSpPr>
              <a:spLocks/>
            </p:cNvSpPr>
            <p:nvPr/>
          </p:nvSpPr>
          <p:spPr bwMode="auto">
            <a:xfrm>
              <a:off x="3623" y="1759"/>
              <a:ext cx="308" cy="250"/>
            </a:xfrm>
            <a:custGeom>
              <a:avLst/>
              <a:gdLst>
                <a:gd name="T0" fmla="*/ 209 w 308"/>
                <a:gd name="T1" fmla="*/ 0 h 250"/>
                <a:gd name="T2" fmla="*/ 211 w 308"/>
                <a:gd name="T3" fmla="*/ 24 h 250"/>
                <a:gd name="T4" fmla="*/ 218 w 308"/>
                <a:gd name="T5" fmla="*/ 48 h 250"/>
                <a:gd name="T6" fmla="*/ 225 w 308"/>
                <a:gd name="T7" fmla="*/ 69 h 250"/>
                <a:gd name="T8" fmla="*/ 242 w 308"/>
                <a:gd name="T9" fmla="*/ 93 h 250"/>
                <a:gd name="T10" fmla="*/ 254 w 308"/>
                <a:gd name="T11" fmla="*/ 112 h 250"/>
                <a:gd name="T12" fmla="*/ 268 w 308"/>
                <a:gd name="T13" fmla="*/ 136 h 250"/>
                <a:gd name="T14" fmla="*/ 287 w 308"/>
                <a:gd name="T15" fmla="*/ 152 h 250"/>
                <a:gd name="T16" fmla="*/ 308 w 308"/>
                <a:gd name="T17" fmla="*/ 169 h 250"/>
                <a:gd name="T18" fmla="*/ 278 w 308"/>
                <a:gd name="T19" fmla="*/ 200 h 250"/>
                <a:gd name="T20" fmla="*/ 240 w 308"/>
                <a:gd name="T21" fmla="*/ 226 h 250"/>
                <a:gd name="T22" fmla="*/ 192 w 308"/>
                <a:gd name="T23" fmla="*/ 240 h 250"/>
                <a:gd name="T24" fmla="*/ 147 w 308"/>
                <a:gd name="T25" fmla="*/ 250 h 250"/>
                <a:gd name="T26" fmla="*/ 99 w 308"/>
                <a:gd name="T27" fmla="*/ 243 h 250"/>
                <a:gd name="T28" fmla="*/ 59 w 308"/>
                <a:gd name="T29" fmla="*/ 228 h 250"/>
                <a:gd name="T30" fmla="*/ 24 w 308"/>
                <a:gd name="T31" fmla="*/ 200 h 250"/>
                <a:gd name="T32" fmla="*/ 0 w 308"/>
                <a:gd name="T33" fmla="*/ 164 h 250"/>
                <a:gd name="T34" fmla="*/ 14 w 308"/>
                <a:gd name="T35" fmla="*/ 145 h 250"/>
                <a:gd name="T36" fmla="*/ 31 w 308"/>
                <a:gd name="T37" fmla="*/ 129 h 250"/>
                <a:gd name="T38" fmla="*/ 43 w 308"/>
                <a:gd name="T39" fmla="*/ 107 h 250"/>
                <a:gd name="T40" fmla="*/ 57 w 308"/>
                <a:gd name="T41" fmla="*/ 91 h 250"/>
                <a:gd name="T42" fmla="*/ 66 w 308"/>
                <a:gd name="T43" fmla="*/ 72 h 250"/>
                <a:gd name="T44" fmla="*/ 78 w 308"/>
                <a:gd name="T45" fmla="*/ 53 h 250"/>
                <a:gd name="T46" fmla="*/ 85 w 308"/>
                <a:gd name="T47" fmla="*/ 34 h 250"/>
                <a:gd name="T48" fmla="*/ 92 w 308"/>
                <a:gd name="T49" fmla="*/ 19 h 250"/>
                <a:gd name="T50" fmla="*/ 104 w 308"/>
                <a:gd name="T51" fmla="*/ 12 h 250"/>
                <a:gd name="T52" fmla="*/ 121 w 308"/>
                <a:gd name="T53" fmla="*/ 12 h 250"/>
                <a:gd name="T54" fmla="*/ 135 w 308"/>
                <a:gd name="T55" fmla="*/ 12 h 250"/>
                <a:gd name="T56" fmla="*/ 152 w 308"/>
                <a:gd name="T57" fmla="*/ 12 h 250"/>
                <a:gd name="T58" fmla="*/ 166 w 308"/>
                <a:gd name="T59" fmla="*/ 10 h 250"/>
                <a:gd name="T60" fmla="*/ 180 w 308"/>
                <a:gd name="T61" fmla="*/ 10 h 250"/>
                <a:gd name="T62" fmla="*/ 194 w 308"/>
                <a:gd name="T63" fmla="*/ 3 h 250"/>
                <a:gd name="T64" fmla="*/ 209 w 308"/>
                <a:gd name="T65" fmla="*/ 0 h 2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8"/>
                <a:gd name="T100" fmla="*/ 0 h 250"/>
                <a:gd name="T101" fmla="*/ 308 w 308"/>
                <a:gd name="T102" fmla="*/ 250 h 2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8" h="250">
                  <a:moveTo>
                    <a:pt x="209" y="0"/>
                  </a:moveTo>
                  <a:lnTo>
                    <a:pt x="211" y="24"/>
                  </a:lnTo>
                  <a:lnTo>
                    <a:pt x="218" y="48"/>
                  </a:lnTo>
                  <a:lnTo>
                    <a:pt x="225" y="69"/>
                  </a:lnTo>
                  <a:lnTo>
                    <a:pt x="242" y="93"/>
                  </a:lnTo>
                  <a:lnTo>
                    <a:pt x="254" y="112"/>
                  </a:lnTo>
                  <a:lnTo>
                    <a:pt x="268" y="136"/>
                  </a:lnTo>
                  <a:lnTo>
                    <a:pt x="287" y="152"/>
                  </a:lnTo>
                  <a:lnTo>
                    <a:pt x="308" y="169"/>
                  </a:lnTo>
                  <a:lnTo>
                    <a:pt x="278" y="200"/>
                  </a:lnTo>
                  <a:lnTo>
                    <a:pt x="240" y="226"/>
                  </a:lnTo>
                  <a:lnTo>
                    <a:pt x="192" y="240"/>
                  </a:lnTo>
                  <a:lnTo>
                    <a:pt x="147" y="250"/>
                  </a:lnTo>
                  <a:lnTo>
                    <a:pt x="99" y="243"/>
                  </a:lnTo>
                  <a:lnTo>
                    <a:pt x="59" y="228"/>
                  </a:lnTo>
                  <a:lnTo>
                    <a:pt x="24" y="200"/>
                  </a:lnTo>
                  <a:lnTo>
                    <a:pt x="0" y="164"/>
                  </a:lnTo>
                  <a:lnTo>
                    <a:pt x="14" y="145"/>
                  </a:lnTo>
                  <a:lnTo>
                    <a:pt x="31" y="129"/>
                  </a:lnTo>
                  <a:lnTo>
                    <a:pt x="43" y="107"/>
                  </a:lnTo>
                  <a:lnTo>
                    <a:pt x="57" y="91"/>
                  </a:lnTo>
                  <a:lnTo>
                    <a:pt x="66" y="72"/>
                  </a:lnTo>
                  <a:lnTo>
                    <a:pt x="78" y="53"/>
                  </a:lnTo>
                  <a:lnTo>
                    <a:pt x="85" y="34"/>
                  </a:lnTo>
                  <a:lnTo>
                    <a:pt x="92" y="19"/>
                  </a:lnTo>
                  <a:lnTo>
                    <a:pt x="104" y="12"/>
                  </a:lnTo>
                  <a:lnTo>
                    <a:pt x="121" y="12"/>
                  </a:lnTo>
                  <a:lnTo>
                    <a:pt x="135" y="12"/>
                  </a:lnTo>
                  <a:lnTo>
                    <a:pt x="152" y="12"/>
                  </a:lnTo>
                  <a:lnTo>
                    <a:pt x="166" y="10"/>
                  </a:lnTo>
                  <a:lnTo>
                    <a:pt x="180" y="10"/>
                  </a:lnTo>
                  <a:lnTo>
                    <a:pt x="194" y="3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00" name="Freeform 101"/>
            <p:cNvSpPr>
              <a:spLocks/>
            </p:cNvSpPr>
            <p:nvPr/>
          </p:nvSpPr>
          <p:spPr bwMode="auto">
            <a:xfrm>
              <a:off x="3200" y="1788"/>
              <a:ext cx="1185" cy="807"/>
            </a:xfrm>
            <a:custGeom>
              <a:avLst/>
              <a:gdLst>
                <a:gd name="T0" fmla="*/ 931 w 1185"/>
                <a:gd name="T1" fmla="*/ 263 h 807"/>
                <a:gd name="T2" fmla="*/ 971 w 1185"/>
                <a:gd name="T3" fmla="*/ 356 h 807"/>
                <a:gd name="T4" fmla="*/ 1014 w 1185"/>
                <a:gd name="T5" fmla="*/ 444 h 807"/>
                <a:gd name="T6" fmla="*/ 1064 w 1185"/>
                <a:gd name="T7" fmla="*/ 536 h 807"/>
                <a:gd name="T8" fmla="*/ 1045 w 1185"/>
                <a:gd name="T9" fmla="*/ 560 h 807"/>
                <a:gd name="T10" fmla="*/ 955 w 1185"/>
                <a:gd name="T11" fmla="*/ 515 h 807"/>
                <a:gd name="T12" fmla="*/ 864 w 1185"/>
                <a:gd name="T13" fmla="*/ 470 h 807"/>
                <a:gd name="T14" fmla="*/ 777 w 1185"/>
                <a:gd name="T15" fmla="*/ 425 h 807"/>
                <a:gd name="T16" fmla="*/ 710 w 1185"/>
                <a:gd name="T17" fmla="*/ 451 h 807"/>
                <a:gd name="T18" fmla="*/ 670 w 1185"/>
                <a:gd name="T19" fmla="*/ 551 h 807"/>
                <a:gd name="T20" fmla="*/ 636 w 1185"/>
                <a:gd name="T21" fmla="*/ 653 h 807"/>
                <a:gd name="T22" fmla="*/ 608 w 1185"/>
                <a:gd name="T23" fmla="*/ 755 h 807"/>
                <a:gd name="T24" fmla="*/ 401 w 1185"/>
                <a:gd name="T25" fmla="*/ 375 h 807"/>
                <a:gd name="T26" fmla="*/ 297 w 1185"/>
                <a:gd name="T27" fmla="*/ 408 h 807"/>
                <a:gd name="T28" fmla="*/ 197 w 1185"/>
                <a:gd name="T29" fmla="*/ 456 h 807"/>
                <a:gd name="T30" fmla="*/ 100 w 1185"/>
                <a:gd name="T31" fmla="*/ 503 h 807"/>
                <a:gd name="T32" fmla="*/ 0 w 1185"/>
                <a:gd name="T33" fmla="*/ 541 h 807"/>
                <a:gd name="T34" fmla="*/ 71 w 1185"/>
                <a:gd name="T35" fmla="*/ 456 h 807"/>
                <a:gd name="T36" fmla="*/ 126 w 1185"/>
                <a:gd name="T37" fmla="*/ 368 h 807"/>
                <a:gd name="T38" fmla="*/ 181 w 1185"/>
                <a:gd name="T39" fmla="*/ 275 h 807"/>
                <a:gd name="T40" fmla="*/ 245 w 1185"/>
                <a:gd name="T41" fmla="*/ 192 h 807"/>
                <a:gd name="T42" fmla="*/ 183 w 1185"/>
                <a:gd name="T43" fmla="*/ 159 h 807"/>
                <a:gd name="T44" fmla="*/ 121 w 1185"/>
                <a:gd name="T45" fmla="*/ 123 h 807"/>
                <a:gd name="T46" fmla="*/ 71 w 1185"/>
                <a:gd name="T47" fmla="*/ 73 h 807"/>
                <a:gd name="T48" fmla="*/ 36 w 1185"/>
                <a:gd name="T49" fmla="*/ 14 h 807"/>
                <a:gd name="T50" fmla="*/ 105 w 1185"/>
                <a:gd name="T51" fmla="*/ 45 h 807"/>
                <a:gd name="T52" fmla="*/ 183 w 1185"/>
                <a:gd name="T53" fmla="*/ 71 h 807"/>
                <a:gd name="T54" fmla="*/ 261 w 1185"/>
                <a:gd name="T55" fmla="*/ 85 h 807"/>
                <a:gd name="T56" fmla="*/ 349 w 1185"/>
                <a:gd name="T57" fmla="*/ 92 h 807"/>
                <a:gd name="T58" fmla="*/ 378 w 1185"/>
                <a:gd name="T59" fmla="*/ 140 h 807"/>
                <a:gd name="T60" fmla="*/ 418 w 1185"/>
                <a:gd name="T61" fmla="*/ 183 h 807"/>
                <a:gd name="T62" fmla="*/ 461 w 1185"/>
                <a:gd name="T63" fmla="*/ 216 h 807"/>
                <a:gd name="T64" fmla="*/ 511 w 1185"/>
                <a:gd name="T65" fmla="*/ 244 h 807"/>
                <a:gd name="T66" fmla="*/ 565 w 1185"/>
                <a:gd name="T67" fmla="*/ 247 h 807"/>
                <a:gd name="T68" fmla="*/ 627 w 1185"/>
                <a:gd name="T69" fmla="*/ 242 h 807"/>
                <a:gd name="T70" fmla="*/ 689 w 1185"/>
                <a:gd name="T71" fmla="*/ 223 h 807"/>
                <a:gd name="T72" fmla="*/ 741 w 1185"/>
                <a:gd name="T73" fmla="*/ 192 h 807"/>
                <a:gd name="T74" fmla="*/ 769 w 1185"/>
                <a:gd name="T75" fmla="*/ 152 h 807"/>
                <a:gd name="T76" fmla="*/ 793 w 1185"/>
                <a:gd name="T77" fmla="*/ 111 h 807"/>
                <a:gd name="T78" fmla="*/ 807 w 1185"/>
                <a:gd name="T79" fmla="*/ 64 h 807"/>
                <a:gd name="T80" fmla="*/ 819 w 1185"/>
                <a:gd name="T81" fmla="*/ 21 h 807"/>
                <a:gd name="T82" fmla="*/ 912 w 1185"/>
                <a:gd name="T83" fmla="*/ 28 h 807"/>
                <a:gd name="T84" fmla="*/ 1002 w 1185"/>
                <a:gd name="T85" fmla="*/ 26 h 807"/>
                <a:gd name="T86" fmla="*/ 1092 w 1185"/>
                <a:gd name="T87" fmla="*/ 14 h 807"/>
                <a:gd name="T88" fmla="*/ 1185 w 1185"/>
                <a:gd name="T89" fmla="*/ 0 h 807"/>
                <a:gd name="T90" fmla="*/ 1114 w 1185"/>
                <a:gd name="T91" fmla="*/ 52 h 807"/>
                <a:gd name="T92" fmla="*/ 1035 w 1185"/>
                <a:gd name="T93" fmla="*/ 107 h 807"/>
                <a:gd name="T94" fmla="*/ 959 w 1185"/>
                <a:gd name="T95" fmla="*/ 159 h 807"/>
                <a:gd name="T96" fmla="*/ 914 w 1185"/>
                <a:gd name="T97" fmla="*/ 221 h 80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85"/>
                <a:gd name="T148" fmla="*/ 0 h 807"/>
                <a:gd name="T149" fmla="*/ 1185 w 1185"/>
                <a:gd name="T150" fmla="*/ 807 h 80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85" h="807">
                  <a:moveTo>
                    <a:pt x="914" y="221"/>
                  </a:moveTo>
                  <a:lnTo>
                    <a:pt x="931" y="263"/>
                  </a:lnTo>
                  <a:lnTo>
                    <a:pt x="950" y="309"/>
                  </a:lnTo>
                  <a:lnTo>
                    <a:pt x="971" y="356"/>
                  </a:lnTo>
                  <a:lnTo>
                    <a:pt x="993" y="401"/>
                  </a:lnTo>
                  <a:lnTo>
                    <a:pt x="1014" y="444"/>
                  </a:lnTo>
                  <a:lnTo>
                    <a:pt x="1040" y="491"/>
                  </a:lnTo>
                  <a:lnTo>
                    <a:pt x="1064" y="536"/>
                  </a:lnTo>
                  <a:lnTo>
                    <a:pt x="1090" y="582"/>
                  </a:lnTo>
                  <a:lnTo>
                    <a:pt x="1045" y="560"/>
                  </a:lnTo>
                  <a:lnTo>
                    <a:pt x="997" y="539"/>
                  </a:lnTo>
                  <a:lnTo>
                    <a:pt x="955" y="515"/>
                  </a:lnTo>
                  <a:lnTo>
                    <a:pt x="912" y="494"/>
                  </a:lnTo>
                  <a:lnTo>
                    <a:pt x="864" y="470"/>
                  </a:lnTo>
                  <a:lnTo>
                    <a:pt x="822" y="446"/>
                  </a:lnTo>
                  <a:lnTo>
                    <a:pt x="777" y="425"/>
                  </a:lnTo>
                  <a:lnTo>
                    <a:pt x="736" y="406"/>
                  </a:lnTo>
                  <a:lnTo>
                    <a:pt x="710" y="451"/>
                  </a:lnTo>
                  <a:lnTo>
                    <a:pt x="691" y="501"/>
                  </a:lnTo>
                  <a:lnTo>
                    <a:pt x="670" y="551"/>
                  </a:lnTo>
                  <a:lnTo>
                    <a:pt x="653" y="603"/>
                  </a:lnTo>
                  <a:lnTo>
                    <a:pt x="636" y="653"/>
                  </a:lnTo>
                  <a:lnTo>
                    <a:pt x="622" y="703"/>
                  </a:lnTo>
                  <a:lnTo>
                    <a:pt x="608" y="755"/>
                  </a:lnTo>
                  <a:lnTo>
                    <a:pt x="596" y="807"/>
                  </a:lnTo>
                  <a:lnTo>
                    <a:pt x="401" y="375"/>
                  </a:lnTo>
                  <a:lnTo>
                    <a:pt x="347" y="387"/>
                  </a:lnTo>
                  <a:lnTo>
                    <a:pt x="297" y="408"/>
                  </a:lnTo>
                  <a:lnTo>
                    <a:pt x="245" y="430"/>
                  </a:lnTo>
                  <a:lnTo>
                    <a:pt x="197" y="456"/>
                  </a:lnTo>
                  <a:lnTo>
                    <a:pt x="147" y="479"/>
                  </a:lnTo>
                  <a:lnTo>
                    <a:pt x="100" y="503"/>
                  </a:lnTo>
                  <a:lnTo>
                    <a:pt x="50" y="522"/>
                  </a:lnTo>
                  <a:lnTo>
                    <a:pt x="0" y="541"/>
                  </a:lnTo>
                  <a:lnTo>
                    <a:pt x="36" y="498"/>
                  </a:lnTo>
                  <a:lnTo>
                    <a:pt x="71" y="456"/>
                  </a:lnTo>
                  <a:lnTo>
                    <a:pt x="98" y="411"/>
                  </a:lnTo>
                  <a:lnTo>
                    <a:pt x="126" y="368"/>
                  </a:lnTo>
                  <a:lnTo>
                    <a:pt x="150" y="320"/>
                  </a:lnTo>
                  <a:lnTo>
                    <a:pt x="181" y="275"/>
                  </a:lnTo>
                  <a:lnTo>
                    <a:pt x="209" y="233"/>
                  </a:lnTo>
                  <a:lnTo>
                    <a:pt x="245" y="192"/>
                  </a:lnTo>
                  <a:lnTo>
                    <a:pt x="214" y="176"/>
                  </a:lnTo>
                  <a:lnTo>
                    <a:pt x="183" y="159"/>
                  </a:lnTo>
                  <a:lnTo>
                    <a:pt x="150" y="140"/>
                  </a:lnTo>
                  <a:lnTo>
                    <a:pt x="121" y="123"/>
                  </a:lnTo>
                  <a:lnTo>
                    <a:pt x="93" y="100"/>
                  </a:lnTo>
                  <a:lnTo>
                    <a:pt x="71" y="73"/>
                  </a:lnTo>
                  <a:lnTo>
                    <a:pt x="50" y="45"/>
                  </a:lnTo>
                  <a:lnTo>
                    <a:pt x="36" y="14"/>
                  </a:lnTo>
                  <a:lnTo>
                    <a:pt x="69" y="31"/>
                  </a:lnTo>
                  <a:lnTo>
                    <a:pt x="105" y="45"/>
                  </a:lnTo>
                  <a:lnTo>
                    <a:pt x="143" y="57"/>
                  </a:lnTo>
                  <a:lnTo>
                    <a:pt x="183" y="71"/>
                  </a:lnTo>
                  <a:lnTo>
                    <a:pt x="221" y="78"/>
                  </a:lnTo>
                  <a:lnTo>
                    <a:pt x="261" y="85"/>
                  </a:lnTo>
                  <a:lnTo>
                    <a:pt x="306" y="88"/>
                  </a:lnTo>
                  <a:lnTo>
                    <a:pt x="349" y="92"/>
                  </a:lnTo>
                  <a:lnTo>
                    <a:pt x="361" y="116"/>
                  </a:lnTo>
                  <a:lnTo>
                    <a:pt x="378" y="140"/>
                  </a:lnTo>
                  <a:lnTo>
                    <a:pt x="394" y="161"/>
                  </a:lnTo>
                  <a:lnTo>
                    <a:pt x="418" y="183"/>
                  </a:lnTo>
                  <a:lnTo>
                    <a:pt x="439" y="199"/>
                  </a:lnTo>
                  <a:lnTo>
                    <a:pt x="461" y="216"/>
                  </a:lnTo>
                  <a:lnTo>
                    <a:pt x="484" y="233"/>
                  </a:lnTo>
                  <a:lnTo>
                    <a:pt x="511" y="244"/>
                  </a:lnTo>
                  <a:lnTo>
                    <a:pt x="537" y="244"/>
                  </a:lnTo>
                  <a:lnTo>
                    <a:pt x="565" y="247"/>
                  </a:lnTo>
                  <a:lnTo>
                    <a:pt x="596" y="244"/>
                  </a:lnTo>
                  <a:lnTo>
                    <a:pt x="627" y="242"/>
                  </a:lnTo>
                  <a:lnTo>
                    <a:pt x="655" y="233"/>
                  </a:lnTo>
                  <a:lnTo>
                    <a:pt x="689" y="223"/>
                  </a:lnTo>
                  <a:lnTo>
                    <a:pt x="715" y="206"/>
                  </a:lnTo>
                  <a:lnTo>
                    <a:pt x="741" y="192"/>
                  </a:lnTo>
                  <a:lnTo>
                    <a:pt x="755" y="171"/>
                  </a:lnTo>
                  <a:lnTo>
                    <a:pt x="769" y="152"/>
                  </a:lnTo>
                  <a:lnTo>
                    <a:pt x="781" y="130"/>
                  </a:lnTo>
                  <a:lnTo>
                    <a:pt x="793" y="111"/>
                  </a:lnTo>
                  <a:lnTo>
                    <a:pt x="800" y="85"/>
                  </a:lnTo>
                  <a:lnTo>
                    <a:pt x="807" y="64"/>
                  </a:lnTo>
                  <a:lnTo>
                    <a:pt x="812" y="43"/>
                  </a:lnTo>
                  <a:lnTo>
                    <a:pt x="819" y="21"/>
                  </a:lnTo>
                  <a:lnTo>
                    <a:pt x="864" y="26"/>
                  </a:lnTo>
                  <a:lnTo>
                    <a:pt x="912" y="28"/>
                  </a:lnTo>
                  <a:lnTo>
                    <a:pt x="957" y="26"/>
                  </a:lnTo>
                  <a:lnTo>
                    <a:pt x="1002" y="26"/>
                  </a:lnTo>
                  <a:lnTo>
                    <a:pt x="1047" y="19"/>
                  </a:lnTo>
                  <a:lnTo>
                    <a:pt x="1092" y="14"/>
                  </a:lnTo>
                  <a:lnTo>
                    <a:pt x="1137" y="7"/>
                  </a:lnTo>
                  <a:lnTo>
                    <a:pt x="1185" y="0"/>
                  </a:lnTo>
                  <a:lnTo>
                    <a:pt x="1152" y="24"/>
                  </a:lnTo>
                  <a:lnTo>
                    <a:pt x="1114" y="52"/>
                  </a:lnTo>
                  <a:lnTo>
                    <a:pt x="1073" y="76"/>
                  </a:lnTo>
                  <a:lnTo>
                    <a:pt x="1035" y="107"/>
                  </a:lnTo>
                  <a:lnTo>
                    <a:pt x="993" y="133"/>
                  </a:lnTo>
                  <a:lnTo>
                    <a:pt x="959" y="159"/>
                  </a:lnTo>
                  <a:lnTo>
                    <a:pt x="933" y="187"/>
                  </a:lnTo>
                  <a:lnTo>
                    <a:pt x="914" y="221"/>
                  </a:lnTo>
                  <a:close/>
                </a:path>
              </a:pathLst>
            </a:custGeom>
            <a:solidFill>
              <a:srgbClr val="FF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01" name="Freeform 102"/>
            <p:cNvSpPr>
              <a:spLocks/>
            </p:cNvSpPr>
            <p:nvPr/>
          </p:nvSpPr>
          <p:spPr bwMode="auto">
            <a:xfrm>
              <a:off x="4176" y="1804"/>
              <a:ext cx="1671" cy="250"/>
            </a:xfrm>
            <a:custGeom>
              <a:avLst/>
              <a:gdLst>
                <a:gd name="T0" fmla="*/ 1633 w 1671"/>
                <a:gd name="T1" fmla="*/ 93 h 250"/>
                <a:gd name="T2" fmla="*/ 1526 w 1671"/>
                <a:gd name="T3" fmla="*/ 117 h 250"/>
                <a:gd name="T4" fmla="*/ 1417 w 1671"/>
                <a:gd name="T5" fmla="*/ 145 h 250"/>
                <a:gd name="T6" fmla="*/ 1308 w 1671"/>
                <a:gd name="T7" fmla="*/ 169 h 250"/>
                <a:gd name="T8" fmla="*/ 1199 w 1671"/>
                <a:gd name="T9" fmla="*/ 193 h 250"/>
                <a:gd name="T10" fmla="*/ 1087 w 1671"/>
                <a:gd name="T11" fmla="*/ 212 h 250"/>
                <a:gd name="T12" fmla="*/ 976 w 1671"/>
                <a:gd name="T13" fmla="*/ 221 h 250"/>
                <a:gd name="T14" fmla="*/ 859 w 1671"/>
                <a:gd name="T15" fmla="*/ 221 h 250"/>
                <a:gd name="T16" fmla="*/ 745 w 1671"/>
                <a:gd name="T17" fmla="*/ 214 h 250"/>
                <a:gd name="T18" fmla="*/ 658 w 1671"/>
                <a:gd name="T19" fmla="*/ 228 h 250"/>
                <a:gd name="T20" fmla="*/ 574 w 1671"/>
                <a:gd name="T21" fmla="*/ 238 h 250"/>
                <a:gd name="T22" fmla="*/ 484 w 1671"/>
                <a:gd name="T23" fmla="*/ 243 h 250"/>
                <a:gd name="T24" fmla="*/ 394 w 1671"/>
                <a:gd name="T25" fmla="*/ 247 h 250"/>
                <a:gd name="T26" fmla="*/ 301 w 1671"/>
                <a:gd name="T27" fmla="*/ 247 h 250"/>
                <a:gd name="T28" fmla="*/ 209 w 1671"/>
                <a:gd name="T29" fmla="*/ 247 h 250"/>
                <a:gd name="T30" fmla="*/ 119 w 1671"/>
                <a:gd name="T31" fmla="*/ 247 h 250"/>
                <a:gd name="T32" fmla="*/ 31 w 1671"/>
                <a:gd name="T33" fmla="*/ 250 h 250"/>
                <a:gd name="T34" fmla="*/ 17 w 1671"/>
                <a:gd name="T35" fmla="*/ 243 h 250"/>
                <a:gd name="T36" fmla="*/ 9 w 1671"/>
                <a:gd name="T37" fmla="*/ 233 h 250"/>
                <a:gd name="T38" fmla="*/ 2 w 1671"/>
                <a:gd name="T39" fmla="*/ 221 h 250"/>
                <a:gd name="T40" fmla="*/ 0 w 1671"/>
                <a:gd name="T41" fmla="*/ 214 h 250"/>
                <a:gd name="T42" fmla="*/ 209 w 1671"/>
                <a:gd name="T43" fmla="*/ 36 h 250"/>
                <a:gd name="T44" fmla="*/ 301 w 1671"/>
                <a:gd name="T45" fmla="*/ 27 h 250"/>
                <a:gd name="T46" fmla="*/ 399 w 1671"/>
                <a:gd name="T47" fmla="*/ 27 h 250"/>
                <a:gd name="T48" fmla="*/ 496 w 1671"/>
                <a:gd name="T49" fmla="*/ 29 h 250"/>
                <a:gd name="T50" fmla="*/ 598 w 1671"/>
                <a:gd name="T51" fmla="*/ 38 h 250"/>
                <a:gd name="T52" fmla="*/ 698 w 1671"/>
                <a:gd name="T53" fmla="*/ 43 h 250"/>
                <a:gd name="T54" fmla="*/ 800 w 1671"/>
                <a:gd name="T55" fmla="*/ 43 h 250"/>
                <a:gd name="T56" fmla="*/ 897 w 1671"/>
                <a:gd name="T57" fmla="*/ 34 h 250"/>
                <a:gd name="T58" fmla="*/ 997 w 1671"/>
                <a:gd name="T59" fmla="*/ 15 h 250"/>
                <a:gd name="T60" fmla="*/ 1080 w 1671"/>
                <a:gd name="T61" fmla="*/ 8 h 250"/>
                <a:gd name="T62" fmla="*/ 1166 w 1671"/>
                <a:gd name="T63" fmla="*/ 3 h 250"/>
                <a:gd name="T64" fmla="*/ 1246 w 1671"/>
                <a:gd name="T65" fmla="*/ 0 h 250"/>
                <a:gd name="T66" fmla="*/ 1334 w 1671"/>
                <a:gd name="T67" fmla="*/ 0 h 250"/>
                <a:gd name="T68" fmla="*/ 1417 w 1671"/>
                <a:gd name="T69" fmla="*/ 0 h 250"/>
                <a:gd name="T70" fmla="*/ 1500 w 1671"/>
                <a:gd name="T71" fmla="*/ 3 h 250"/>
                <a:gd name="T72" fmla="*/ 1583 w 1671"/>
                <a:gd name="T73" fmla="*/ 8 h 250"/>
                <a:gd name="T74" fmla="*/ 1671 w 1671"/>
                <a:gd name="T75" fmla="*/ 15 h 250"/>
                <a:gd name="T76" fmla="*/ 1633 w 1671"/>
                <a:gd name="T77" fmla="*/ 93 h 2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671"/>
                <a:gd name="T118" fmla="*/ 0 h 250"/>
                <a:gd name="T119" fmla="*/ 1671 w 1671"/>
                <a:gd name="T120" fmla="*/ 250 h 2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671" h="250">
                  <a:moveTo>
                    <a:pt x="1633" y="93"/>
                  </a:moveTo>
                  <a:lnTo>
                    <a:pt x="1526" y="117"/>
                  </a:lnTo>
                  <a:lnTo>
                    <a:pt x="1417" y="145"/>
                  </a:lnTo>
                  <a:lnTo>
                    <a:pt x="1308" y="169"/>
                  </a:lnTo>
                  <a:lnTo>
                    <a:pt x="1199" y="193"/>
                  </a:lnTo>
                  <a:lnTo>
                    <a:pt x="1087" y="212"/>
                  </a:lnTo>
                  <a:lnTo>
                    <a:pt x="976" y="221"/>
                  </a:lnTo>
                  <a:lnTo>
                    <a:pt x="859" y="221"/>
                  </a:lnTo>
                  <a:lnTo>
                    <a:pt x="745" y="214"/>
                  </a:lnTo>
                  <a:lnTo>
                    <a:pt x="658" y="228"/>
                  </a:lnTo>
                  <a:lnTo>
                    <a:pt x="574" y="238"/>
                  </a:lnTo>
                  <a:lnTo>
                    <a:pt x="484" y="243"/>
                  </a:lnTo>
                  <a:lnTo>
                    <a:pt x="394" y="247"/>
                  </a:lnTo>
                  <a:lnTo>
                    <a:pt x="301" y="247"/>
                  </a:lnTo>
                  <a:lnTo>
                    <a:pt x="209" y="247"/>
                  </a:lnTo>
                  <a:lnTo>
                    <a:pt x="119" y="247"/>
                  </a:lnTo>
                  <a:lnTo>
                    <a:pt x="31" y="250"/>
                  </a:lnTo>
                  <a:lnTo>
                    <a:pt x="17" y="243"/>
                  </a:lnTo>
                  <a:lnTo>
                    <a:pt x="9" y="233"/>
                  </a:lnTo>
                  <a:lnTo>
                    <a:pt x="2" y="221"/>
                  </a:lnTo>
                  <a:lnTo>
                    <a:pt x="0" y="214"/>
                  </a:lnTo>
                  <a:lnTo>
                    <a:pt x="209" y="36"/>
                  </a:lnTo>
                  <a:lnTo>
                    <a:pt x="301" y="27"/>
                  </a:lnTo>
                  <a:lnTo>
                    <a:pt x="399" y="27"/>
                  </a:lnTo>
                  <a:lnTo>
                    <a:pt x="496" y="29"/>
                  </a:lnTo>
                  <a:lnTo>
                    <a:pt x="598" y="38"/>
                  </a:lnTo>
                  <a:lnTo>
                    <a:pt x="698" y="43"/>
                  </a:lnTo>
                  <a:lnTo>
                    <a:pt x="800" y="43"/>
                  </a:lnTo>
                  <a:lnTo>
                    <a:pt x="897" y="34"/>
                  </a:lnTo>
                  <a:lnTo>
                    <a:pt x="997" y="15"/>
                  </a:lnTo>
                  <a:lnTo>
                    <a:pt x="1080" y="8"/>
                  </a:lnTo>
                  <a:lnTo>
                    <a:pt x="1166" y="3"/>
                  </a:lnTo>
                  <a:lnTo>
                    <a:pt x="1246" y="0"/>
                  </a:lnTo>
                  <a:lnTo>
                    <a:pt x="1334" y="0"/>
                  </a:lnTo>
                  <a:lnTo>
                    <a:pt x="1417" y="0"/>
                  </a:lnTo>
                  <a:lnTo>
                    <a:pt x="1500" y="3"/>
                  </a:lnTo>
                  <a:lnTo>
                    <a:pt x="1583" y="8"/>
                  </a:lnTo>
                  <a:lnTo>
                    <a:pt x="1671" y="15"/>
                  </a:lnTo>
                  <a:lnTo>
                    <a:pt x="1633" y="93"/>
                  </a:lnTo>
                  <a:close/>
                </a:path>
              </a:pathLst>
            </a:custGeom>
            <a:solidFill>
              <a:srgbClr val="FF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02" name="Freeform 103"/>
            <p:cNvSpPr>
              <a:spLocks/>
            </p:cNvSpPr>
            <p:nvPr/>
          </p:nvSpPr>
          <p:spPr bwMode="auto">
            <a:xfrm>
              <a:off x="3400" y="2203"/>
              <a:ext cx="671" cy="649"/>
            </a:xfrm>
            <a:custGeom>
              <a:avLst/>
              <a:gdLst>
                <a:gd name="T0" fmla="*/ 401 w 671"/>
                <a:gd name="T1" fmla="*/ 456 h 649"/>
                <a:gd name="T2" fmla="*/ 444 w 671"/>
                <a:gd name="T3" fmla="*/ 357 h 649"/>
                <a:gd name="T4" fmla="*/ 486 w 671"/>
                <a:gd name="T5" fmla="*/ 209 h 649"/>
                <a:gd name="T6" fmla="*/ 524 w 671"/>
                <a:gd name="T7" fmla="*/ 81 h 649"/>
                <a:gd name="T8" fmla="*/ 555 w 671"/>
                <a:gd name="T9" fmla="*/ 43 h 649"/>
                <a:gd name="T10" fmla="*/ 591 w 671"/>
                <a:gd name="T11" fmla="*/ 57 h 649"/>
                <a:gd name="T12" fmla="*/ 622 w 671"/>
                <a:gd name="T13" fmla="*/ 74 h 649"/>
                <a:gd name="T14" fmla="*/ 655 w 671"/>
                <a:gd name="T15" fmla="*/ 95 h 649"/>
                <a:gd name="T16" fmla="*/ 655 w 671"/>
                <a:gd name="T17" fmla="*/ 167 h 649"/>
                <a:gd name="T18" fmla="*/ 631 w 671"/>
                <a:gd name="T19" fmla="*/ 295 h 649"/>
                <a:gd name="T20" fmla="*/ 617 w 671"/>
                <a:gd name="T21" fmla="*/ 423 h 649"/>
                <a:gd name="T22" fmla="*/ 607 w 671"/>
                <a:gd name="T23" fmla="*/ 551 h 649"/>
                <a:gd name="T24" fmla="*/ 569 w 671"/>
                <a:gd name="T25" fmla="*/ 625 h 649"/>
                <a:gd name="T26" fmla="*/ 503 w 671"/>
                <a:gd name="T27" fmla="*/ 637 h 649"/>
                <a:gd name="T28" fmla="*/ 432 w 671"/>
                <a:gd name="T29" fmla="*/ 639 h 649"/>
                <a:gd name="T30" fmla="*/ 363 w 671"/>
                <a:gd name="T31" fmla="*/ 641 h 649"/>
                <a:gd name="T32" fmla="*/ 306 w 671"/>
                <a:gd name="T33" fmla="*/ 641 h 649"/>
                <a:gd name="T34" fmla="*/ 263 w 671"/>
                <a:gd name="T35" fmla="*/ 632 h 649"/>
                <a:gd name="T36" fmla="*/ 223 w 671"/>
                <a:gd name="T37" fmla="*/ 622 h 649"/>
                <a:gd name="T38" fmla="*/ 180 w 671"/>
                <a:gd name="T39" fmla="*/ 606 h 649"/>
                <a:gd name="T40" fmla="*/ 161 w 671"/>
                <a:gd name="T41" fmla="*/ 539 h 649"/>
                <a:gd name="T42" fmla="*/ 133 w 671"/>
                <a:gd name="T43" fmla="*/ 402 h 649"/>
                <a:gd name="T44" fmla="*/ 85 w 671"/>
                <a:gd name="T45" fmla="*/ 254 h 649"/>
                <a:gd name="T46" fmla="*/ 28 w 671"/>
                <a:gd name="T47" fmla="*/ 129 h 649"/>
                <a:gd name="T48" fmla="*/ 16 w 671"/>
                <a:gd name="T49" fmla="*/ 72 h 649"/>
                <a:gd name="T50" fmla="*/ 59 w 671"/>
                <a:gd name="T51" fmla="*/ 45 h 649"/>
                <a:gd name="T52" fmla="*/ 106 w 671"/>
                <a:gd name="T53" fmla="*/ 26 h 649"/>
                <a:gd name="T54" fmla="*/ 152 w 671"/>
                <a:gd name="T55" fmla="*/ 8 h 649"/>
                <a:gd name="T56" fmla="*/ 201 w 671"/>
                <a:gd name="T57" fmla="*/ 57 h 649"/>
                <a:gd name="T58" fmla="*/ 261 w 671"/>
                <a:gd name="T59" fmla="*/ 167 h 649"/>
                <a:gd name="T60" fmla="*/ 313 w 671"/>
                <a:gd name="T61" fmla="*/ 283 h 649"/>
                <a:gd name="T62" fmla="*/ 363 w 671"/>
                <a:gd name="T63" fmla="*/ 399 h 6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71"/>
                <a:gd name="T97" fmla="*/ 0 h 649"/>
                <a:gd name="T98" fmla="*/ 671 w 671"/>
                <a:gd name="T99" fmla="*/ 649 h 6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71" h="649">
                  <a:moveTo>
                    <a:pt x="384" y="466"/>
                  </a:moveTo>
                  <a:lnTo>
                    <a:pt x="401" y="456"/>
                  </a:lnTo>
                  <a:lnTo>
                    <a:pt x="422" y="418"/>
                  </a:lnTo>
                  <a:lnTo>
                    <a:pt x="444" y="357"/>
                  </a:lnTo>
                  <a:lnTo>
                    <a:pt x="467" y="285"/>
                  </a:lnTo>
                  <a:lnTo>
                    <a:pt x="486" y="209"/>
                  </a:lnTo>
                  <a:lnTo>
                    <a:pt x="508" y="138"/>
                  </a:lnTo>
                  <a:lnTo>
                    <a:pt x="524" y="81"/>
                  </a:lnTo>
                  <a:lnTo>
                    <a:pt x="541" y="43"/>
                  </a:lnTo>
                  <a:lnTo>
                    <a:pt x="555" y="43"/>
                  </a:lnTo>
                  <a:lnTo>
                    <a:pt x="572" y="53"/>
                  </a:lnTo>
                  <a:lnTo>
                    <a:pt x="591" y="57"/>
                  </a:lnTo>
                  <a:lnTo>
                    <a:pt x="607" y="67"/>
                  </a:lnTo>
                  <a:lnTo>
                    <a:pt x="622" y="74"/>
                  </a:lnTo>
                  <a:lnTo>
                    <a:pt x="638" y="86"/>
                  </a:lnTo>
                  <a:lnTo>
                    <a:pt x="655" y="95"/>
                  </a:lnTo>
                  <a:lnTo>
                    <a:pt x="671" y="107"/>
                  </a:lnTo>
                  <a:lnTo>
                    <a:pt x="655" y="167"/>
                  </a:lnTo>
                  <a:lnTo>
                    <a:pt x="641" y="231"/>
                  </a:lnTo>
                  <a:lnTo>
                    <a:pt x="631" y="295"/>
                  </a:lnTo>
                  <a:lnTo>
                    <a:pt x="624" y="359"/>
                  </a:lnTo>
                  <a:lnTo>
                    <a:pt x="617" y="423"/>
                  </a:lnTo>
                  <a:lnTo>
                    <a:pt x="614" y="485"/>
                  </a:lnTo>
                  <a:lnTo>
                    <a:pt x="607" y="551"/>
                  </a:lnTo>
                  <a:lnTo>
                    <a:pt x="605" y="618"/>
                  </a:lnTo>
                  <a:lnTo>
                    <a:pt x="569" y="625"/>
                  </a:lnTo>
                  <a:lnTo>
                    <a:pt x="536" y="634"/>
                  </a:lnTo>
                  <a:lnTo>
                    <a:pt x="503" y="637"/>
                  </a:lnTo>
                  <a:lnTo>
                    <a:pt x="470" y="639"/>
                  </a:lnTo>
                  <a:lnTo>
                    <a:pt x="432" y="639"/>
                  </a:lnTo>
                  <a:lnTo>
                    <a:pt x="396" y="639"/>
                  </a:lnTo>
                  <a:lnTo>
                    <a:pt x="363" y="641"/>
                  </a:lnTo>
                  <a:lnTo>
                    <a:pt x="327" y="649"/>
                  </a:lnTo>
                  <a:lnTo>
                    <a:pt x="306" y="641"/>
                  </a:lnTo>
                  <a:lnTo>
                    <a:pt x="284" y="637"/>
                  </a:lnTo>
                  <a:lnTo>
                    <a:pt x="263" y="632"/>
                  </a:lnTo>
                  <a:lnTo>
                    <a:pt x="244" y="630"/>
                  </a:lnTo>
                  <a:lnTo>
                    <a:pt x="223" y="622"/>
                  </a:lnTo>
                  <a:lnTo>
                    <a:pt x="199" y="615"/>
                  </a:lnTo>
                  <a:lnTo>
                    <a:pt x="180" y="606"/>
                  </a:lnTo>
                  <a:lnTo>
                    <a:pt x="166" y="596"/>
                  </a:lnTo>
                  <a:lnTo>
                    <a:pt x="161" y="539"/>
                  </a:lnTo>
                  <a:lnTo>
                    <a:pt x="149" y="475"/>
                  </a:lnTo>
                  <a:lnTo>
                    <a:pt x="133" y="402"/>
                  </a:lnTo>
                  <a:lnTo>
                    <a:pt x="114" y="330"/>
                  </a:lnTo>
                  <a:lnTo>
                    <a:pt x="85" y="254"/>
                  </a:lnTo>
                  <a:lnTo>
                    <a:pt x="59" y="190"/>
                  </a:lnTo>
                  <a:lnTo>
                    <a:pt x="28" y="129"/>
                  </a:lnTo>
                  <a:lnTo>
                    <a:pt x="0" y="86"/>
                  </a:lnTo>
                  <a:lnTo>
                    <a:pt x="16" y="72"/>
                  </a:lnTo>
                  <a:lnTo>
                    <a:pt x="38" y="60"/>
                  </a:lnTo>
                  <a:lnTo>
                    <a:pt x="59" y="45"/>
                  </a:lnTo>
                  <a:lnTo>
                    <a:pt x="83" y="38"/>
                  </a:lnTo>
                  <a:lnTo>
                    <a:pt x="106" y="26"/>
                  </a:lnTo>
                  <a:lnTo>
                    <a:pt x="130" y="17"/>
                  </a:lnTo>
                  <a:lnTo>
                    <a:pt x="152" y="8"/>
                  </a:lnTo>
                  <a:lnTo>
                    <a:pt x="175" y="0"/>
                  </a:lnTo>
                  <a:lnTo>
                    <a:pt x="201" y="57"/>
                  </a:lnTo>
                  <a:lnTo>
                    <a:pt x="232" y="112"/>
                  </a:lnTo>
                  <a:lnTo>
                    <a:pt x="261" y="167"/>
                  </a:lnTo>
                  <a:lnTo>
                    <a:pt x="289" y="226"/>
                  </a:lnTo>
                  <a:lnTo>
                    <a:pt x="313" y="283"/>
                  </a:lnTo>
                  <a:lnTo>
                    <a:pt x="341" y="342"/>
                  </a:lnTo>
                  <a:lnTo>
                    <a:pt x="363" y="399"/>
                  </a:lnTo>
                  <a:lnTo>
                    <a:pt x="384" y="466"/>
                  </a:lnTo>
                  <a:close/>
                </a:path>
              </a:pathLst>
            </a:custGeom>
            <a:solidFill>
              <a:srgbClr val="FF1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03" name="Freeform 104"/>
            <p:cNvSpPr>
              <a:spLocks/>
            </p:cNvSpPr>
            <p:nvPr/>
          </p:nvSpPr>
          <p:spPr bwMode="auto">
            <a:xfrm>
              <a:off x="6581" y="2272"/>
              <a:ext cx="211" cy="444"/>
            </a:xfrm>
            <a:custGeom>
              <a:avLst/>
              <a:gdLst>
                <a:gd name="T0" fmla="*/ 164 w 211"/>
                <a:gd name="T1" fmla="*/ 428 h 444"/>
                <a:gd name="T2" fmla="*/ 142 w 211"/>
                <a:gd name="T3" fmla="*/ 444 h 444"/>
                <a:gd name="T4" fmla="*/ 147 w 211"/>
                <a:gd name="T5" fmla="*/ 418 h 444"/>
                <a:gd name="T6" fmla="*/ 152 w 211"/>
                <a:gd name="T7" fmla="*/ 373 h 444"/>
                <a:gd name="T8" fmla="*/ 157 w 211"/>
                <a:gd name="T9" fmla="*/ 314 h 444"/>
                <a:gd name="T10" fmla="*/ 164 w 211"/>
                <a:gd name="T11" fmla="*/ 254 h 444"/>
                <a:gd name="T12" fmla="*/ 161 w 211"/>
                <a:gd name="T13" fmla="*/ 190 h 444"/>
                <a:gd name="T14" fmla="*/ 154 w 211"/>
                <a:gd name="T15" fmla="*/ 143 h 444"/>
                <a:gd name="T16" fmla="*/ 138 w 211"/>
                <a:gd name="T17" fmla="*/ 112 h 444"/>
                <a:gd name="T18" fmla="*/ 116 w 211"/>
                <a:gd name="T19" fmla="*/ 112 h 444"/>
                <a:gd name="T20" fmla="*/ 85 w 211"/>
                <a:gd name="T21" fmla="*/ 143 h 444"/>
                <a:gd name="T22" fmla="*/ 64 w 211"/>
                <a:gd name="T23" fmla="*/ 178 h 444"/>
                <a:gd name="T24" fmla="*/ 45 w 211"/>
                <a:gd name="T25" fmla="*/ 214 h 444"/>
                <a:gd name="T26" fmla="*/ 31 w 211"/>
                <a:gd name="T27" fmla="*/ 254 h 444"/>
                <a:gd name="T28" fmla="*/ 19 w 211"/>
                <a:gd name="T29" fmla="*/ 292 h 444"/>
                <a:gd name="T30" fmla="*/ 12 w 211"/>
                <a:gd name="T31" fmla="*/ 335 h 444"/>
                <a:gd name="T32" fmla="*/ 9 w 211"/>
                <a:gd name="T33" fmla="*/ 380 h 444"/>
                <a:gd name="T34" fmla="*/ 12 w 211"/>
                <a:gd name="T35" fmla="*/ 428 h 444"/>
                <a:gd name="T36" fmla="*/ 0 w 211"/>
                <a:gd name="T37" fmla="*/ 366 h 444"/>
                <a:gd name="T38" fmla="*/ 2 w 211"/>
                <a:gd name="T39" fmla="*/ 309 h 444"/>
                <a:gd name="T40" fmla="*/ 9 w 211"/>
                <a:gd name="T41" fmla="*/ 252 h 444"/>
                <a:gd name="T42" fmla="*/ 28 w 211"/>
                <a:gd name="T43" fmla="*/ 197 h 444"/>
                <a:gd name="T44" fmla="*/ 50 w 211"/>
                <a:gd name="T45" fmla="*/ 145 h 444"/>
                <a:gd name="T46" fmla="*/ 78 w 211"/>
                <a:gd name="T47" fmla="*/ 93 h 444"/>
                <a:gd name="T48" fmla="*/ 111 w 211"/>
                <a:gd name="T49" fmla="*/ 45 h 444"/>
                <a:gd name="T50" fmla="*/ 147 w 211"/>
                <a:gd name="T51" fmla="*/ 0 h 444"/>
                <a:gd name="T52" fmla="*/ 168 w 211"/>
                <a:gd name="T53" fmla="*/ 48 h 444"/>
                <a:gd name="T54" fmla="*/ 190 w 211"/>
                <a:gd name="T55" fmla="*/ 98 h 444"/>
                <a:gd name="T56" fmla="*/ 204 w 211"/>
                <a:gd name="T57" fmla="*/ 152 h 444"/>
                <a:gd name="T58" fmla="*/ 211 w 211"/>
                <a:gd name="T59" fmla="*/ 209 h 444"/>
                <a:gd name="T60" fmla="*/ 209 w 211"/>
                <a:gd name="T61" fmla="*/ 266 h 444"/>
                <a:gd name="T62" fmla="*/ 202 w 211"/>
                <a:gd name="T63" fmla="*/ 321 h 444"/>
                <a:gd name="T64" fmla="*/ 185 w 211"/>
                <a:gd name="T65" fmla="*/ 375 h 444"/>
                <a:gd name="T66" fmla="*/ 164 w 211"/>
                <a:gd name="T67" fmla="*/ 428 h 4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1"/>
                <a:gd name="T103" fmla="*/ 0 h 444"/>
                <a:gd name="T104" fmla="*/ 211 w 211"/>
                <a:gd name="T105" fmla="*/ 444 h 4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1" h="444">
                  <a:moveTo>
                    <a:pt x="164" y="428"/>
                  </a:moveTo>
                  <a:lnTo>
                    <a:pt x="142" y="444"/>
                  </a:lnTo>
                  <a:lnTo>
                    <a:pt x="147" y="418"/>
                  </a:lnTo>
                  <a:lnTo>
                    <a:pt x="152" y="373"/>
                  </a:lnTo>
                  <a:lnTo>
                    <a:pt x="157" y="314"/>
                  </a:lnTo>
                  <a:lnTo>
                    <a:pt x="164" y="254"/>
                  </a:lnTo>
                  <a:lnTo>
                    <a:pt x="161" y="190"/>
                  </a:lnTo>
                  <a:lnTo>
                    <a:pt x="154" y="143"/>
                  </a:lnTo>
                  <a:lnTo>
                    <a:pt x="138" y="112"/>
                  </a:lnTo>
                  <a:lnTo>
                    <a:pt x="116" y="112"/>
                  </a:lnTo>
                  <a:lnTo>
                    <a:pt x="85" y="143"/>
                  </a:lnTo>
                  <a:lnTo>
                    <a:pt x="64" y="178"/>
                  </a:lnTo>
                  <a:lnTo>
                    <a:pt x="45" y="214"/>
                  </a:lnTo>
                  <a:lnTo>
                    <a:pt x="31" y="254"/>
                  </a:lnTo>
                  <a:lnTo>
                    <a:pt x="19" y="292"/>
                  </a:lnTo>
                  <a:lnTo>
                    <a:pt x="12" y="335"/>
                  </a:lnTo>
                  <a:lnTo>
                    <a:pt x="9" y="380"/>
                  </a:lnTo>
                  <a:lnTo>
                    <a:pt x="12" y="428"/>
                  </a:lnTo>
                  <a:lnTo>
                    <a:pt x="0" y="366"/>
                  </a:lnTo>
                  <a:lnTo>
                    <a:pt x="2" y="309"/>
                  </a:lnTo>
                  <a:lnTo>
                    <a:pt x="9" y="252"/>
                  </a:lnTo>
                  <a:lnTo>
                    <a:pt x="28" y="197"/>
                  </a:lnTo>
                  <a:lnTo>
                    <a:pt x="50" y="145"/>
                  </a:lnTo>
                  <a:lnTo>
                    <a:pt x="78" y="93"/>
                  </a:lnTo>
                  <a:lnTo>
                    <a:pt x="111" y="45"/>
                  </a:lnTo>
                  <a:lnTo>
                    <a:pt x="147" y="0"/>
                  </a:lnTo>
                  <a:lnTo>
                    <a:pt x="168" y="48"/>
                  </a:lnTo>
                  <a:lnTo>
                    <a:pt x="190" y="98"/>
                  </a:lnTo>
                  <a:lnTo>
                    <a:pt x="204" y="152"/>
                  </a:lnTo>
                  <a:lnTo>
                    <a:pt x="211" y="209"/>
                  </a:lnTo>
                  <a:lnTo>
                    <a:pt x="209" y="266"/>
                  </a:lnTo>
                  <a:lnTo>
                    <a:pt x="202" y="321"/>
                  </a:lnTo>
                  <a:lnTo>
                    <a:pt x="185" y="375"/>
                  </a:lnTo>
                  <a:lnTo>
                    <a:pt x="164" y="428"/>
                  </a:lnTo>
                  <a:close/>
                </a:path>
              </a:pathLst>
            </a:custGeom>
            <a:solidFill>
              <a:srgbClr val="00FF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04" name="Freeform 105"/>
            <p:cNvSpPr>
              <a:spLocks/>
            </p:cNvSpPr>
            <p:nvPr/>
          </p:nvSpPr>
          <p:spPr bwMode="auto">
            <a:xfrm>
              <a:off x="6633" y="2446"/>
              <a:ext cx="76" cy="308"/>
            </a:xfrm>
            <a:custGeom>
              <a:avLst/>
              <a:gdLst>
                <a:gd name="T0" fmla="*/ 17 w 76"/>
                <a:gd name="T1" fmla="*/ 308 h 308"/>
                <a:gd name="T2" fmla="*/ 5 w 76"/>
                <a:gd name="T3" fmla="*/ 265 h 308"/>
                <a:gd name="T4" fmla="*/ 0 w 76"/>
                <a:gd name="T5" fmla="*/ 227 h 308"/>
                <a:gd name="T6" fmla="*/ 0 w 76"/>
                <a:gd name="T7" fmla="*/ 190 h 308"/>
                <a:gd name="T8" fmla="*/ 7 w 76"/>
                <a:gd name="T9" fmla="*/ 149 h 308"/>
                <a:gd name="T10" fmla="*/ 14 w 76"/>
                <a:gd name="T11" fmla="*/ 109 h 308"/>
                <a:gd name="T12" fmla="*/ 29 w 76"/>
                <a:gd name="T13" fmla="*/ 71 h 308"/>
                <a:gd name="T14" fmla="*/ 48 w 76"/>
                <a:gd name="T15" fmla="*/ 33 h 308"/>
                <a:gd name="T16" fmla="*/ 71 w 76"/>
                <a:gd name="T17" fmla="*/ 0 h 308"/>
                <a:gd name="T18" fmla="*/ 74 w 76"/>
                <a:gd name="T19" fmla="*/ 38 h 308"/>
                <a:gd name="T20" fmla="*/ 76 w 76"/>
                <a:gd name="T21" fmla="*/ 80 h 308"/>
                <a:gd name="T22" fmla="*/ 76 w 76"/>
                <a:gd name="T23" fmla="*/ 121 h 308"/>
                <a:gd name="T24" fmla="*/ 74 w 76"/>
                <a:gd name="T25" fmla="*/ 161 h 308"/>
                <a:gd name="T26" fmla="*/ 67 w 76"/>
                <a:gd name="T27" fmla="*/ 199 h 308"/>
                <a:gd name="T28" fmla="*/ 57 w 76"/>
                <a:gd name="T29" fmla="*/ 237 h 308"/>
                <a:gd name="T30" fmla="*/ 38 w 76"/>
                <a:gd name="T31" fmla="*/ 270 h 308"/>
                <a:gd name="T32" fmla="*/ 17 w 76"/>
                <a:gd name="T33" fmla="*/ 308 h 30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6"/>
                <a:gd name="T52" fmla="*/ 0 h 308"/>
                <a:gd name="T53" fmla="*/ 76 w 76"/>
                <a:gd name="T54" fmla="*/ 308 h 30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6" h="308">
                  <a:moveTo>
                    <a:pt x="17" y="308"/>
                  </a:moveTo>
                  <a:lnTo>
                    <a:pt x="5" y="265"/>
                  </a:lnTo>
                  <a:lnTo>
                    <a:pt x="0" y="227"/>
                  </a:lnTo>
                  <a:lnTo>
                    <a:pt x="0" y="190"/>
                  </a:lnTo>
                  <a:lnTo>
                    <a:pt x="7" y="149"/>
                  </a:lnTo>
                  <a:lnTo>
                    <a:pt x="14" y="109"/>
                  </a:lnTo>
                  <a:lnTo>
                    <a:pt x="29" y="71"/>
                  </a:lnTo>
                  <a:lnTo>
                    <a:pt x="48" y="33"/>
                  </a:lnTo>
                  <a:lnTo>
                    <a:pt x="71" y="0"/>
                  </a:lnTo>
                  <a:lnTo>
                    <a:pt x="74" y="38"/>
                  </a:lnTo>
                  <a:lnTo>
                    <a:pt x="76" y="80"/>
                  </a:lnTo>
                  <a:lnTo>
                    <a:pt x="76" y="121"/>
                  </a:lnTo>
                  <a:lnTo>
                    <a:pt x="74" y="161"/>
                  </a:lnTo>
                  <a:lnTo>
                    <a:pt x="67" y="199"/>
                  </a:lnTo>
                  <a:lnTo>
                    <a:pt x="57" y="237"/>
                  </a:lnTo>
                  <a:lnTo>
                    <a:pt x="38" y="270"/>
                  </a:lnTo>
                  <a:lnTo>
                    <a:pt x="17" y="308"/>
                  </a:lnTo>
                  <a:close/>
                </a:path>
              </a:pathLst>
            </a:custGeom>
            <a:solidFill>
              <a:srgbClr val="5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05" name="Freeform 106"/>
            <p:cNvSpPr>
              <a:spLocks/>
            </p:cNvSpPr>
            <p:nvPr/>
          </p:nvSpPr>
          <p:spPr bwMode="auto">
            <a:xfrm>
              <a:off x="5892" y="2455"/>
              <a:ext cx="266" cy="465"/>
            </a:xfrm>
            <a:custGeom>
              <a:avLst/>
              <a:gdLst>
                <a:gd name="T0" fmla="*/ 212 w 266"/>
                <a:gd name="T1" fmla="*/ 449 h 465"/>
                <a:gd name="T2" fmla="*/ 214 w 266"/>
                <a:gd name="T3" fmla="*/ 401 h 465"/>
                <a:gd name="T4" fmla="*/ 219 w 266"/>
                <a:gd name="T5" fmla="*/ 356 h 465"/>
                <a:gd name="T6" fmla="*/ 216 w 266"/>
                <a:gd name="T7" fmla="*/ 309 h 465"/>
                <a:gd name="T8" fmla="*/ 212 w 266"/>
                <a:gd name="T9" fmla="*/ 261 h 465"/>
                <a:gd name="T10" fmla="*/ 197 w 266"/>
                <a:gd name="T11" fmla="*/ 214 h 465"/>
                <a:gd name="T12" fmla="*/ 181 w 266"/>
                <a:gd name="T13" fmla="*/ 173 h 465"/>
                <a:gd name="T14" fmla="*/ 150 w 266"/>
                <a:gd name="T15" fmla="*/ 133 h 465"/>
                <a:gd name="T16" fmla="*/ 117 w 266"/>
                <a:gd name="T17" fmla="*/ 105 h 465"/>
                <a:gd name="T18" fmla="*/ 81 w 266"/>
                <a:gd name="T19" fmla="*/ 114 h 465"/>
                <a:gd name="T20" fmla="*/ 64 w 266"/>
                <a:gd name="T21" fmla="*/ 147 h 465"/>
                <a:gd name="T22" fmla="*/ 62 w 266"/>
                <a:gd name="T23" fmla="*/ 200 h 465"/>
                <a:gd name="T24" fmla="*/ 72 w 266"/>
                <a:gd name="T25" fmla="*/ 261 h 465"/>
                <a:gd name="T26" fmla="*/ 83 w 266"/>
                <a:gd name="T27" fmla="*/ 325 h 465"/>
                <a:gd name="T28" fmla="*/ 102 w 266"/>
                <a:gd name="T29" fmla="*/ 385 h 465"/>
                <a:gd name="T30" fmla="*/ 117 w 266"/>
                <a:gd name="T31" fmla="*/ 435 h 465"/>
                <a:gd name="T32" fmla="*/ 126 w 266"/>
                <a:gd name="T33" fmla="*/ 465 h 465"/>
                <a:gd name="T34" fmla="*/ 105 w 266"/>
                <a:gd name="T35" fmla="*/ 446 h 465"/>
                <a:gd name="T36" fmla="*/ 88 w 266"/>
                <a:gd name="T37" fmla="*/ 430 h 465"/>
                <a:gd name="T38" fmla="*/ 74 w 266"/>
                <a:gd name="T39" fmla="*/ 411 h 465"/>
                <a:gd name="T40" fmla="*/ 60 w 266"/>
                <a:gd name="T41" fmla="*/ 389 h 465"/>
                <a:gd name="T42" fmla="*/ 43 w 266"/>
                <a:gd name="T43" fmla="*/ 368 h 465"/>
                <a:gd name="T44" fmla="*/ 31 w 266"/>
                <a:gd name="T45" fmla="*/ 347 h 465"/>
                <a:gd name="T46" fmla="*/ 19 w 266"/>
                <a:gd name="T47" fmla="*/ 323 h 465"/>
                <a:gd name="T48" fmla="*/ 12 w 266"/>
                <a:gd name="T49" fmla="*/ 299 h 465"/>
                <a:gd name="T50" fmla="*/ 3 w 266"/>
                <a:gd name="T51" fmla="*/ 256 h 465"/>
                <a:gd name="T52" fmla="*/ 0 w 266"/>
                <a:gd name="T53" fmla="*/ 221 h 465"/>
                <a:gd name="T54" fmla="*/ 0 w 266"/>
                <a:gd name="T55" fmla="*/ 185 h 465"/>
                <a:gd name="T56" fmla="*/ 3 w 266"/>
                <a:gd name="T57" fmla="*/ 150 h 465"/>
                <a:gd name="T58" fmla="*/ 5 w 266"/>
                <a:gd name="T59" fmla="*/ 112 h 465"/>
                <a:gd name="T60" fmla="*/ 12 w 266"/>
                <a:gd name="T61" fmla="*/ 76 h 465"/>
                <a:gd name="T62" fmla="*/ 19 w 266"/>
                <a:gd name="T63" fmla="*/ 36 h 465"/>
                <a:gd name="T64" fmla="*/ 26 w 266"/>
                <a:gd name="T65" fmla="*/ 0 h 465"/>
                <a:gd name="T66" fmla="*/ 88 w 266"/>
                <a:gd name="T67" fmla="*/ 24 h 465"/>
                <a:gd name="T68" fmla="*/ 145 w 266"/>
                <a:gd name="T69" fmla="*/ 69 h 465"/>
                <a:gd name="T70" fmla="*/ 195 w 266"/>
                <a:gd name="T71" fmla="*/ 126 h 465"/>
                <a:gd name="T72" fmla="*/ 235 w 266"/>
                <a:gd name="T73" fmla="*/ 195 h 465"/>
                <a:gd name="T74" fmla="*/ 259 w 266"/>
                <a:gd name="T75" fmla="*/ 261 h 465"/>
                <a:gd name="T76" fmla="*/ 266 w 266"/>
                <a:gd name="T77" fmla="*/ 332 h 465"/>
                <a:gd name="T78" fmla="*/ 250 w 266"/>
                <a:gd name="T79" fmla="*/ 392 h 465"/>
                <a:gd name="T80" fmla="*/ 212 w 266"/>
                <a:gd name="T81" fmla="*/ 449 h 4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6"/>
                <a:gd name="T124" fmla="*/ 0 h 465"/>
                <a:gd name="T125" fmla="*/ 266 w 266"/>
                <a:gd name="T126" fmla="*/ 465 h 4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6" h="465">
                  <a:moveTo>
                    <a:pt x="212" y="449"/>
                  </a:moveTo>
                  <a:lnTo>
                    <a:pt x="214" y="401"/>
                  </a:lnTo>
                  <a:lnTo>
                    <a:pt x="219" y="356"/>
                  </a:lnTo>
                  <a:lnTo>
                    <a:pt x="216" y="309"/>
                  </a:lnTo>
                  <a:lnTo>
                    <a:pt x="212" y="261"/>
                  </a:lnTo>
                  <a:lnTo>
                    <a:pt x="197" y="214"/>
                  </a:lnTo>
                  <a:lnTo>
                    <a:pt x="181" y="173"/>
                  </a:lnTo>
                  <a:lnTo>
                    <a:pt x="150" y="133"/>
                  </a:lnTo>
                  <a:lnTo>
                    <a:pt x="117" y="105"/>
                  </a:lnTo>
                  <a:lnTo>
                    <a:pt x="81" y="114"/>
                  </a:lnTo>
                  <a:lnTo>
                    <a:pt x="64" y="147"/>
                  </a:lnTo>
                  <a:lnTo>
                    <a:pt x="62" y="200"/>
                  </a:lnTo>
                  <a:lnTo>
                    <a:pt x="72" y="261"/>
                  </a:lnTo>
                  <a:lnTo>
                    <a:pt x="83" y="325"/>
                  </a:lnTo>
                  <a:lnTo>
                    <a:pt x="102" y="385"/>
                  </a:lnTo>
                  <a:lnTo>
                    <a:pt x="117" y="435"/>
                  </a:lnTo>
                  <a:lnTo>
                    <a:pt x="126" y="465"/>
                  </a:lnTo>
                  <a:lnTo>
                    <a:pt x="105" y="446"/>
                  </a:lnTo>
                  <a:lnTo>
                    <a:pt x="88" y="430"/>
                  </a:lnTo>
                  <a:lnTo>
                    <a:pt x="74" y="411"/>
                  </a:lnTo>
                  <a:lnTo>
                    <a:pt x="60" y="389"/>
                  </a:lnTo>
                  <a:lnTo>
                    <a:pt x="43" y="368"/>
                  </a:lnTo>
                  <a:lnTo>
                    <a:pt x="31" y="347"/>
                  </a:lnTo>
                  <a:lnTo>
                    <a:pt x="19" y="323"/>
                  </a:lnTo>
                  <a:lnTo>
                    <a:pt x="12" y="299"/>
                  </a:lnTo>
                  <a:lnTo>
                    <a:pt x="3" y="256"/>
                  </a:lnTo>
                  <a:lnTo>
                    <a:pt x="0" y="221"/>
                  </a:lnTo>
                  <a:lnTo>
                    <a:pt x="0" y="185"/>
                  </a:lnTo>
                  <a:lnTo>
                    <a:pt x="3" y="150"/>
                  </a:lnTo>
                  <a:lnTo>
                    <a:pt x="5" y="112"/>
                  </a:lnTo>
                  <a:lnTo>
                    <a:pt x="12" y="76"/>
                  </a:lnTo>
                  <a:lnTo>
                    <a:pt x="19" y="36"/>
                  </a:lnTo>
                  <a:lnTo>
                    <a:pt x="26" y="0"/>
                  </a:lnTo>
                  <a:lnTo>
                    <a:pt x="88" y="24"/>
                  </a:lnTo>
                  <a:lnTo>
                    <a:pt x="145" y="69"/>
                  </a:lnTo>
                  <a:lnTo>
                    <a:pt x="195" y="126"/>
                  </a:lnTo>
                  <a:lnTo>
                    <a:pt x="235" y="195"/>
                  </a:lnTo>
                  <a:lnTo>
                    <a:pt x="259" y="261"/>
                  </a:lnTo>
                  <a:lnTo>
                    <a:pt x="266" y="332"/>
                  </a:lnTo>
                  <a:lnTo>
                    <a:pt x="250" y="392"/>
                  </a:lnTo>
                  <a:lnTo>
                    <a:pt x="212" y="449"/>
                  </a:lnTo>
                  <a:close/>
                </a:path>
              </a:pathLst>
            </a:custGeom>
            <a:solidFill>
              <a:srgbClr val="00FF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06" name="Freeform 107"/>
            <p:cNvSpPr>
              <a:spLocks/>
            </p:cNvSpPr>
            <p:nvPr/>
          </p:nvSpPr>
          <p:spPr bwMode="auto">
            <a:xfrm>
              <a:off x="5992" y="2605"/>
              <a:ext cx="83" cy="299"/>
            </a:xfrm>
            <a:custGeom>
              <a:avLst/>
              <a:gdLst>
                <a:gd name="T0" fmla="*/ 62 w 83"/>
                <a:gd name="T1" fmla="*/ 299 h 299"/>
                <a:gd name="T2" fmla="*/ 48 w 83"/>
                <a:gd name="T3" fmla="*/ 263 h 299"/>
                <a:gd name="T4" fmla="*/ 33 w 83"/>
                <a:gd name="T5" fmla="*/ 225 h 299"/>
                <a:gd name="T6" fmla="*/ 19 w 83"/>
                <a:gd name="T7" fmla="*/ 190 h 299"/>
                <a:gd name="T8" fmla="*/ 12 w 83"/>
                <a:gd name="T9" fmla="*/ 156 h 299"/>
                <a:gd name="T10" fmla="*/ 2 w 83"/>
                <a:gd name="T11" fmla="*/ 116 h 299"/>
                <a:gd name="T12" fmla="*/ 0 w 83"/>
                <a:gd name="T13" fmla="*/ 80 h 299"/>
                <a:gd name="T14" fmla="*/ 2 w 83"/>
                <a:gd name="T15" fmla="*/ 40 h 299"/>
                <a:gd name="T16" fmla="*/ 12 w 83"/>
                <a:gd name="T17" fmla="*/ 0 h 299"/>
                <a:gd name="T18" fmla="*/ 33 w 83"/>
                <a:gd name="T19" fmla="*/ 16 h 299"/>
                <a:gd name="T20" fmla="*/ 50 w 83"/>
                <a:gd name="T21" fmla="*/ 40 h 299"/>
                <a:gd name="T22" fmla="*/ 55 w 83"/>
                <a:gd name="T23" fmla="*/ 52 h 299"/>
                <a:gd name="T24" fmla="*/ 62 w 83"/>
                <a:gd name="T25" fmla="*/ 66 h 299"/>
                <a:gd name="T26" fmla="*/ 67 w 83"/>
                <a:gd name="T27" fmla="*/ 80 h 299"/>
                <a:gd name="T28" fmla="*/ 76 w 83"/>
                <a:gd name="T29" fmla="*/ 95 h 299"/>
                <a:gd name="T30" fmla="*/ 78 w 83"/>
                <a:gd name="T31" fmla="*/ 118 h 299"/>
                <a:gd name="T32" fmla="*/ 81 w 83"/>
                <a:gd name="T33" fmla="*/ 147 h 299"/>
                <a:gd name="T34" fmla="*/ 81 w 83"/>
                <a:gd name="T35" fmla="*/ 171 h 299"/>
                <a:gd name="T36" fmla="*/ 83 w 83"/>
                <a:gd name="T37" fmla="*/ 199 h 299"/>
                <a:gd name="T38" fmla="*/ 81 w 83"/>
                <a:gd name="T39" fmla="*/ 223 h 299"/>
                <a:gd name="T40" fmla="*/ 78 w 83"/>
                <a:gd name="T41" fmla="*/ 247 h 299"/>
                <a:gd name="T42" fmla="*/ 71 w 83"/>
                <a:gd name="T43" fmla="*/ 273 h 299"/>
                <a:gd name="T44" fmla="*/ 62 w 83"/>
                <a:gd name="T45" fmla="*/ 299 h 2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3"/>
                <a:gd name="T70" fmla="*/ 0 h 299"/>
                <a:gd name="T71" fmla="*/ 83 w 83"/>
                <a:gd name="T72" fmla="*/ 299 h 29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3" h="299">
                  <a:moveTo>
                    <a:pt x="62" y="299"/>
                  </a:moveTo>
                  <a:lnTo>
                    <a:pt x="48" y="263"/>
                  </a:lnTo>
                  <a:lnTo>
                    <a:pt x="33" y="225"/>
                  </a:lnTo>
                  <a:lnTo>
                    <a:pt x="19" y="190"/>
                  </a:lnTo>
                  <a:lnTo>
                    <a:pt x="12" y="156"/>
                  </a:lnTo>
                  <a:lnTo>
                    <a:pt x="2" y="116"/>
                  </a:lnTo>
                  <a:lnTo>
                    <a:pt x="0" y="80"/>
                  </a:lnTo>
                  <a:lnTo>
                    <a:pt x="2" y="40"/>
                  </a:lnTo>
                  <a:lnTo>
                    <a:pt x="12" y="0"/>
                  </a:lnTo>
                  <a:lnTo>
                    <a:pt x="33" y="16"/>
                  </a:lnTo>
                  <a:lnTo>
                    <a:pt x="50" y="40"/>
                  </a:lnTo>
                  <a:lnTo>
                    <a:pt x="55" y="52"/>
                  </a:lnTo>
                  <a:lnTo>
                    <a:pt x="62" y="66"/>
                  </a:lnTo>
                  <a:lnTo>
                    <a:pt x="67" y="80"/>
                  </a:lnTo>
                  <a:lnTo>
                    <a:pt x="76" y="95"/>
                  </a:lnTo>
                  <a:lnTo>
                    <a:pt x="78" y="118"/>
                  </a:lnTo>
                  <a:lnTo>
                    <a:pt x="81" y="147"/>
                  </a:lnTo>
                  <a:lnTo>
                    <a:pt x="81" y="171"/>
                  </a:lnTo>
                  <a:lnTo>
                    <a:pt x="83" y="199"/>
                  </a:lnTo>
                  <a:lnTo>
                    <a:pt x="81" y="223"/>
                  </a:lnTo>
                  <a:lnTo>
                    <a:pt x="78" y="247"/>
                  </a:lnTo>
                  <a:lnTo>
                    <a:pt x="71" y="273"/>
                  </a:lnTo>
                  <a:lnTo>
                    <a:pt x="62" y="299"/>
                  </a:lnTo>
                  <a:close/>
                </a:path>
              </a:pathLst>
            </a:custGeom>
            <a:solidFill>
              <a:srgbClr val="5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07" name="Freeform 108"/>
            <p:cNvSpPr>
              <a:spLocks/>
            </p:cNvSpPr>
            <p:nvPr/>
          </p:nvSpPr>
          <p:spPr bwMode="auto">
            <a:xfrm>
              <a:off x="6104" y="2612"/>
              <a:ext cx="531" cy="527"/>
            </a:xfrm>
            <a:custGeom>
              <a:avLst/>
              <a:gdLst>
                <a:gd name="T0" fmla="*/ 527 w 531"/>
                <a:gd name="T1" fmla="*/ 235 h 527"/>
                <a:gd name="T2" fmla="*/ 515 w 531"/>
                <a:gd name="T3" fmla="*/ 292 h 527"/>
                <a:gd name="T4" fmla="*/ 496 w 531"/>
                <a:gd name="T5" fmla="*/ 346 h 527"/>
                <a:gd name="T6" fmla="*/ 474 w 531"/>
                <a:gd name="T7" fmla="*/ 401 h 527"/>
                <a:gd name="T8" fmla="*/ 441 w 531"/>
                <a:gd name="T9" fmla="*/ 415 h 527"/>
                <a:gd name="T10" fmla="*/ 401 w 531"/>
                <a:gd name="T11" fmla="*/ 377 h 527"/>
                <a:gd name="T12" fmla="*/ 382 w 531"/>
                <a:gd name="T13" fmla="*/ 339 h 527"/>
                <a:gd name="T14" fmla="*/ 372 w 531"/>
                <a:gd name="T15" fmla="*/ 316 h 527"/>
                <a:gd name="T16" fmla="*/ 358 w 531"/>
                <a:gd name="T17" fmla="*/ 282 h 527"/>
                <a:gd name="T18" fmla="*/ 313 w 531"/>
                <a:gd name="T19" fmla="*/ 292 h 527"/>
                <a:gd name="T20" fmla="*/ 282 w 531"/>
                <a:gd name="T21" fmla="*/ 337 h 527"/>
                <a:gd name="T22" fmla="*/ 263 w 531"/>
                <a:gd name="T23" fmla="*/ 389 h 527"/>
                <a:gd name="T24" fmla="*/ 247 w 531"/>
                <a:gd name="T25" fmla="*/ 444 h 527"/>
                <a:gd name="T26" fmla="*/ 159 w 531"/>
                <a:gd name="T27" fmla="*/ 327 h 527"/>
                <a:gd name="T28" fmla="*/ 123 w 531"/>
                <a:gd name="T29" fmla="*/ 356 h 527"/>
                <a:gd name="T30" fmla="*/ 97 w 531"/>
                <a:gd name="T31" fmla="*/ 413 h 527"/>
                <a:gd name="T32" fmla="*/ 68 w 531"/>
                <a:gd name="T33" fmla="*/ 472 h 527"/>
                <a:gd name="T34" fmla="*/ 54 w 531"/>
                <a:gd name="T35" fmla="*/ 527 h 527"/>
                <a:gd name="T36" fmla="*/ 26 w 531"/>
                <a:gd name="T37" fmla="*/ 484 h 527"/>
                <a:gd name="T38" fmla="*/ 9 w 531"/>
                <a:gd name="T39" fmla="*/ 441 h 527"/>
                <a:gd name="T40" fmla="*/ 0 w 531"/>
                <a:gd name="T41" fmla="*/ 394 h 527"/>
                <a:gd name="T42" fmla="*/ 4 w 531"/>
                <a:gd name="T43" fmla="*/ 344 h 527"/>
                <a:gd name="T44" fmla="*/ 40 w 531"/>
                <a:gd name="T45" fmla="*/ 301 h 527"/>
                <a:gd name="T46" fmla="*/ 64 w 531"/>
                <a:gd name="T47" fmla="*/ 256 h 527"/>
                <a:gd name="T48" fmla="*/ 78 w 531"/>
                <a:gd name="T49" fmla="*/ 202 h 527"/>
                <a:gd name="T50" fmla="*/ 83 w 531"/>
                <a:gd name="T51" fmla="*/ 152 h 527"/>
                <a:gd name="T52" fmla="*/ 128 w 531"/>
                <a:gd name="T53" fmla="*/ 95 h 527"/>
                <a:gd name="T54" fmla="*/ 187 w 531"/>
                <a:gd name="T55" fmla="*/ 50 h 527"/>
                <a:gd name="T56" fmla="*/ 256 w 531"/>
                <a:gd name="T57" fmla="*/ 16 h 527"/>
                <a:gd name="T58" fmla="*/ 327 w 531"/>
                <a:gd name="T59" fmla="*/ 0 h 527"/>
                <a:gd name="T60" fmla="*/ 360 w 531"/>
                <a:gd name="T61" fmla="*/ 0 h 527"/>
                <a:gd name="T62" fmla="*/ 396 w 531"/>
                <a:gd name="T63" fmla="*/ 7 h 527"/>
                <a:gd name="T64" fmla="*/ 425 w 531"/>
                <a:gd name="T65" fmla="*/ 19 h 527"/>
                <a:gd name="T66" fmla="*/ 441 w 531"/>
                <a:gd name="T67" fmla="*/ 52 h 527"/>
                <a:gd name="T68" fmla="*/ 451 w 531"/>
                <a:gd name="T69" fmla="*/ 95 h 527"/>
                <a:gd name="T70" fmla="*/ 472 w 531"/>
                <a:gd name="T71" fmla="*/ 137 h 527"/>
                <a:gd name="T72" fmla="*/ 498 w 531"/>
                <a:gd name="T73" fmla="*/ 173 h 527"/>
                <a:gd name="T74" fmla="*/ 531 w 531"/>
                <a:gd name="T75" fmla="*/ 209 h 52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31"/>
                <a:gd name="T115" fmla="*/ 0 h 527"/>
                <a:gd name="T116" fmla="*/ 531 w 531"/>
                <a:gd name="T117" fmla="*/ 527 h 52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31" h="527">
                  <a:moveTo>
                    <a:pt x="531" y="209"/>
                  </a:moveTo>
                  <a:lnTo>
                    <a:pt x="527" y="235"/>
                  </a:lnTo>
                  <a:lnTo>
                    <a:pt x="522" y="266"/>
                  </a:lnTo>
                  <a:lnTo>
                    <a:pt x="515" y="292"/>
                  </a:lnTo>
                  <a:lnTo>
                    <a:pt x="508" y="320"/>
                  </a:lnTo>
                  <a:lnTo>
                    <a:pt x="496" y="346"/>
                  </a:lnTo>
                  <a:lnTo>
                    <a:pt x="486" y="375"/>
                  </a:lnTo>
                  <a:lnTo>
                    <a:pt x="474" y="401"/>
                  </a:lnTo>
                  <a:lnTo>
                    <a:pt x="465" y="427"/>
                  </a:lnTo>
                  <a:lnTo>
                    <a:pt x="441" y="415"/>
                  </a:lnTo>
                  <a:lnTo>
                    <a:pt x="420" y="399"/>
                  </a:lnTo>
                  <a:lnTo>
                    <a:pt x="401" y="377"/>
                  </a:lnTo>
                  <a:lnTo>
                    <a:pt x="389" y="354"/>
                  </a:lnTo>
                  <a:lnTo>
                    <a:pt x="382" y="339"/>
                  </a:lnTo>
                  <a:lnTo>
                    <a:pt x="379" y="327"/>
                  </a:lnTo>
                  <a:lnTo>
                    <a:pt x="372" y="316"/>
                  </a:lnTo>
                  <a:lnTo>
                    <a:pt x="370" y="304"/>
                  </a:lnTo>
                  <a:lnTo>
                    <a:pt x="358" y="282"/>
                  </a:lnTo>
                  <a:lnTo>
                    <a:pt x="339" y="273"/>
                  </a:lnTo>
                  <a:lnTo>
                    <a:pt x="313" y="292"/>
                  </a:lnTo>
                  <a:lnTo>
                    <a:pt x="296" y="313"/>
                  </a:lnTo>
                  <a:lnTo>
                    <a:pt x="282" y="337"/>
                  </a:lnTo>
                  <a:lnTo>
                    <a:pt x="273" y="363"/>
                  </a:lnTo>
                  <a:lnTo>
                    <a:pt x="263" y="389"/>
                  </a:lnTo>
                  <a:lnTo>
                    <a:pt x="256" y="418"/>
                  </a:lnTo>
                  <a:lnTo>
                    <a:pt x="247" y="444"/>
                  </a:lnTo>
                  <a:lnTo>
                    <a:pt x="239" y="470"/>
                  </a:lnTo>
                  <a:lnTo>
                    <a:pt x="159" y="327"/>
                  </a:lnTo>
                  <a:lnTo>
                    <a:pt x="140" y="337"/>
                  </a:lnTo>
                  <a:lnTo>
                    <a:pt x="123" y="356"/>
                  </a:lnTo>
                  <a:lnTo>
                    <a:pt x="109" y="382"/>
                  </a:lnTo>
                  <a:lnTo>
                    <a:pt x="97" y="413"/>
                  </a:lnTo>
                  <a:lnTo>
                    <a:pt x="83" y="441"/>
                  </a:lnTo>
                  <a:lnTo>
                    <a:pt x="68" y="472"/>
                  </a:lnTo>
                  <a:lnTo>
                    <a:pt x="59" y="503"/>
                  </a:lnTo>
                  <a:lnTo>
                    <a:pt x="54" y="527"/>
                  </a:lnTo>
                  <a:lnTo>
                    <a:pt x="38" y="505"/>
                  </a:lnTo>
                  <a:lnTo>
                    <a:pt x="26" y="484"/>
                  </a:lnTo>
                  <a:lnTo>
                    <a:pt x="16" y="463"/>
                  </a:lnTo>
                  <a:lnTo>
                    <a:pt x="9" y="441"/>
                  </a:lnTo>
                  <a:lnTo>
                    <a:pt x="2" y="418"/>
                  </a:lnTo>
                  <a:lnTo>
                    <a:pt x="0" y="394"/>
                  </a:lnTo>
                  <a:lnTo>
                    <a:pt x="0" y="370"/>
                  </a:lnTo>
                  <a:lnTo>
                    <a:pt x="4" y="344"/>
                  </a:lnTo>
                  <a:lnTo>
                    <a:pt x="23" y="323"/>
                  </a:lnTo>
                  <a:lnTo>
                    <a:pt x="40" y="301"/>
                  </a:lnTo>
                  <a:lnTo>
                    <a:pt x="52" y="278"/>
                  </a:lnTo>
                  <a:lnTo>
                    <a:pt x="64" y="256"/>
                  </a:lnTo>
                  <a:lnTo>
                    <a:pt x="71" y="228"/>
                  </a:lnTo>
                  <a:lnTo>
                    <a:pt x="78" y="202"/>
                  </a:lnTo>
                  <a:lnTo>
                    <a:pt x="78" y="175"/>
                  </a:lnTo>
                  <a:lnTo>
                    <a:pt x="83" y="152"/>
                  </a:lnTo>
                  <a:lnTo>
                    <a:pt x="102" y="121"/>
                  </a:lnTo>
                  <a:lnTo>
                    <a:pt x="128" y="95"/>
                  </a:lnTo>
                  <a:lnTo>
                    <a:pt x="154" y="69"/>
                  </a:lnTo>
                  <a:lnTo>
                    <a:pt x="187" y="50"/>
                  </a:lnTo>
                  <a:lnTo>
                    <a:pt x="220" y="31"/>
                  </a:lnTo>
                  <a:lnTo>
                    <a:pt x="256" y="16"/>
                  </a:lnTo>
                  <a:lnTo>
                    <a:pt x="289" y="7"/>
                  </a:lnTo>
                  <a:lnTo>
                    <a:pt x="327" y="0"/>
                  </a:lnTo>
                  <a:lnTo>
                    <a:pt x="341" y="0"/>
                  </a:lnTo>
                  <a:lnTo>
                    <a:pt x="360" y="0"/>
                  </a:lnTo>
                  <a:lnTo>
                    <a:pt x="377" y="0"/>
                  </a:lnTo>
                  <a:lnTo>
                    <a:pt x="396" y="7"/>
                  </a:lnTo>
                  <a:lnTo>
                    <a:pt x="410" y="9"/>
                  </a:lnTo>
                  <a:lnTo>
                    <a:pt x="425" y="19"/>
                  </a:lnTo>
                  <a:lnTo>
                    <a:pt x="434" y="31"/>
                  </a:lnTo>
                  <a:lnTo>
                    <a:pt x="441" y="52"/>
                  </a:lnTo>
                  <a:lnTo>
                    <a:pt x="441" y="73"/>
                  </a:lnTo>
                  <a:lnTo>
                    <a:pt x="451" y="95"/>
                  </a:lnTo>
                  <a:lnTo>
                    <a:pt x="458" y="114"/>
                  </a:lnTo>
                  <a:lnTo>
                    <a:pt x="472" y="137"/>
                  </a:lnTo>
                  <a:lnTo>
                    <a:pt x="484" y="154"/>
                  </a:lnTo>
                  <a:lnTo>
                    <a:pt x="498" y="173"/>
                  </a:lnTo>
                  <a:lnTo>
                    <a:pt x="515" y="190"/>
                  </a:lnTo>
                  <a:lnTo>
                    <a:pt x="531" y="20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08" name="Freeform 109"/>
            <p:cNvSpPr>
              <a:spLocks/>
            </p:cNvSpPr>
            <p:nvPr/>
          </p:nvSpPr>
          <p:spPr bwMode="auto">
            <a:xfrm>
              <a:off x="5999" y="2745"/>
              <a:ext cx="881" cy="2108"/>
            </a:xfrm>
            <a:custGeom>
              <a:avLst/>
              <a:gdLst>
                <a:gd name="T0" fmla="*/ 824 w 881"/>
                <a:gd name="T1" fmla="*/ 826 h 2108"/>
                <a:gd name="T2" fmla="*/ 710 w 881"/>
                <a:gd name="T3" fmla="*/ 1025 h 2108"/>
                <a:gd name="T4" fmla="*/ 641 w 881"/>
                <a:gd name="T5" fmla="*/ 1237 h 2108"/>
                <a:gd name="T6" fmla="*/ 613 w 881"/>
                <a:gd name="T7" fmla="*/ 1496 h 2108"/>
                <a:gd name="T8" fmla="*/ 591 w 881"/>
                <a:gd name="T9" fmla="*/ 1733 h 2108"/>
                <a:gd name="T10" fmla="*/ 582 w 881"/>
                <a:gd name="T11" fmla="*/ 1909 h 2108"/>
                <a:gd name="T12" fmla="*/ 558 w 881"/>
                <a:gd name="T13" fmla="*/ 1980 h 2108"/>
                <a:gd name="T14" fmla="*/ 511 w 881"/>
                <a:gd name="T15" fmla="*/ 2039 h 2108"/>
                <a:gd name="T16" fmla="*/ 359 w 881"/>
                <a:gd name="T17" fmla="*/ 2108 h 2108"/>
                <a:gd name="T18" fmla="*/ 124 w 881"/>
                <a:gd name="T19" fmla="*/ 2054 h 2108"/>
                <a:gd name="T20" fmla="*/ 5 w 881"/>
                <a:gd name="T21" fmla="*/ 1887 h 2108"/>
                <a:gd name="T22" fmla="*/ 0 w 881"/>
                <a:gd name="T23" fmla="*/ 1788 h 2108"/>
                <a:gd name="T24" fmla="*/ 19 w 881"/>
                <a:gd name="T25" fmla="*/ 1695 h 2108"/>
                <a:gd name="T26" fmla="*/ 86 w 881"/>
                <a:gd name="T27" fmla="*/ 1581 h 2108"/>
                <a:gd name="T28" fmla="*/ 135 w 881"/>
                <a:gd name="T29" fmla="*/ 1410 h 2108"/>
                <a:gd name="T30" fmla="*/ 150 w 881"/>
                <a:gd name="T31" fmla="*/ 1227 h 2108"/>
                <a:gd name="T32" fmla="*/ 150 w 881"/>
                <a:gd name="T33" fmla="*/ 1101 h 2108"/>
                <a:gd name="T34" fmla="*/ 133 w 881"/>
                <a:gd name="T35" fmla="*/ 1016 h 2108"/>
                <a:gd name="T36" fmla="*/ 128 w 881"/>
                <a:gd name="T37" fmla="*/ 926 h 2108"/>
                <a:gd name="T38" fmla="*/ 228 w 881"/>
                <a:gd name="T39" fmla="*/ 859 h 2108"/>
                <a:gd name="T40" fmla="*/ 247 w 881"/>
                <a:gd name="T41" fmla="*/ 674 h 2108"/>
                <a:gd name="T42" fmla="*/ 226 w 881"/>
                <a:gd name="T43" fmla="*/ 572 h 2108"/>
                <a:gd name="T44" fmla="*/ 202 w 881"/>
                <a:gd name="T45" fmla="*/ 534 h 2108"/>
                <a:gd name="T46" fmla="*/ 138 w 881"/>
                <a:gd name="T47" fmla="*/ 491 h 2108"/>
                <a:gd name="T48" fmla="*/ 95 w 881"/>
                <a:gd name="T49" fmla="*/ 491 h 2108"/>
                <a:gd name="T50" fmla="*/ 52 w 881"/>
                <a:gd name="T51" fmla="*/ 505 h 2108"/>
                <a:gd name="T52" fmla="*/ 38 w 881"/>
                <a:gd name="T53" fmla="*/ 467 h 2108"/>
                <a:gd name="T54" fmla="*/ 50 w 881"/>
                <a:gd name="T55" fmla="*/ 391 h 2108"/>
                <a:gd name="T56" fmla="*/ 79 w 881"/>
                <a:gd name="T57" fmla="*/ 320 h 2108"/>
                <a:gd name="T58" fmla="*/ 100 w 881"/>
                <a:gd name="T59" fmla="*/ 370 h 2108"/>
                <a:gd name="T60" fmla="*/ 126 w 881"/>
                <a:gd name="T61" fmla="*/ 422 h 2108"/>
                <a:gd name="T62" fmla="*/ 176 w 881"/>
                <a:gd name="T63" fmla="*/ 434 h 2108"/>
                <a:gd name="T64" fmla="*/ 214 w 881"/>
                <a:gd name="T65" fmla="*/ 365 h 2108"/>
                <a:gd name="T66" fmla="*/ 238 w 881"/>
                <a:gd name="T67" fmla="*/ 287 h 2108"/>
                <a:gd name="T68" fmla="*/ 271 w 881"/>
                <a:gd name="T69" fmla="*/ 294 h 2108"/>
                <a:gd name="T70" fmla="*/ 295 w 881"/>
                <a:gd name="T71" fmla="*/ 349 h 2108"/>
                <a:gd name="T72" fmla="*/ 349 w 881"/>
                <a:gd name="T73" fmla="*/ 394 h 2108"/>
                <a:gd name="T74" fmla="*/ 387 w 881"/>
                <a:gd name="T75" fmla="*/ 320 h 2108"/>
                <a:gd name="T76" fmla="*/ 413 w 881"/>
                <a:gd name="T77" fmla="*/ 244 h 2108"/>
                <a:gd name="T78" fmla="*/ 451 w 881"/>
                <a:gd name="T79" fmla="*/ 213 h 2108"/>
                <a:gd name="T80" fmla="*/ 482 w 881"/>
                <a:gd name="T81" fmla="*/ 273 h 2108"/>
                <a:gd name="T82" fmla="*/ 522 w 881"/>
                <a:gd name="T83" fmla="*/ 323 h 2108"/>
                <a:gd name="T84" fmla="*/ 587 w 881"/>
                <a:gd name="T85" fmla="*/ 332 h 2108"/>
                <a:gd name="T86" fmla="*/ 617 w 881"/>
                <a:gd name="T87" fmla="*/ 278 h 2108"/>
                <a:gd name="T88" fmla="*/ 641 w 881"/>
                <a:gd name="T89" fmla="*/ 216 h 2108"/>
                <a:gd name="T90" fmla="*/ 655 w 881"/>
                <a:gd name="T91" fmla="*/ 152 h 2108"/>
                <a:gd name="T92" fmla="*/ 667 w 881"/>
                <a:gd name="T93" fmla="*/ 88 h 2108"/>
                <a:gd name="T94" fmla="*/ 750 w 881"/>
                <a:gd name="T95" fmla="*/ 0 h 2108"/>
                <a:gd name="T96" fmla="*/ 850 w 881"/>
                <a:gd name="T97" fmla="*/ 237 h 2108"/>
                <a:gd name="T98" fmla="*/ 881 w 881"/>
                <a:gd name="T99" fmla="*/ 503 h 210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81"/>
                <a:gd name="T151" fmla="*/ 0 h 2108"/>
                <a:gd name="T152" fmla="*/ 881 w 881"/>
                <a:gd name="T153" fmla="*/ 2108 h 210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81" h="2108">
                  <a:moveTo>
                    <a:pt x="876" y="686"/>
                  </a:moveTo>
                  <a:lnTo>
                    <a:pt x="855" y="757"/>
                  </a:lnTo>
                  <a:lnTo>
                    <a:pt x="824" y="826"/>
                  </a:lnTo>
                  <a:lnTo>
                    <a:pt x="786" y="892"/>
                  </a:lnTo>
                  <a:lnTo>
                    <a:pt x="750" y="959"/>
                  </a:lnTo>
                  <a:lnTo>
                    <a:pt x="710" y="1025"/>
                  </a:lnTo>
                  <a:lnTo>
                    <a:pt x="679" y="1094"/>
                  </a:lnTo>
                  <a:lnTo>
                    <a:pt x="651" y="1161"/>
                  </a:lnTo>
                  <a:lnTo>
                    <a:pt x="641" y="1237"/>
                  </a:lnTo>
                  <a:lnTo>
                    <a:pt x="632" y="1325"/>
                  </a:lnTo>
                  <a:lnTo>
                    <a:pt x="622" y="1412"/>
                  </a:lnTo>
                  <a:lnTo>
                    <a:pt x="613" y="1496"/>
                  </a:lnTo>
                  <a:lnTo>
                    <a:pt x="606" y="1579"/>
                  </a:lnTo>
                  <a:lnTo>
                    <a:pt x="596" y="1655"/>
                  </a:lnTo>
                  <a:lnTo>
                    <a:pt x="591" y="1733"/>
                  </a:lnTo>
                  <a:lnTo>
                    <a:pt x="584" y="1807"/>
                  </a:lnTo>
                  <a:lnTo>
                    <a:pt x="584" y="1887"/>
                  </a:lnTo>
                  <a:lnTo>
                    <a:pt x="582" y="1909"/>
                  </a:lnTo>
                  <a:lnTo>
                    <a:pt x="577" y="1930"/>
                  </a:lnTo>
                  <a:lnTo>
                    <a:pt x="568" y="1956"/>
                  </a:lnTo>
                  <a:lnTo>
                    <a:pt x="558" y="1980"/>
                  </a:lnTo>
                  <a:lnTo>
                    <a:pt x="541" y="1999"/>
                  </a:lnTo>
                  <a:lnTo>
                    <a:pt x="527" y="2020"/>
                  </a:lnTo>
                  <a:lnTo>
                    <a:pt x="511" y="2039"/>
                  </a:lnTo>
                  <a:lnTo>
                    <a:pt x="494" y="2061"/>
                  </a:lnTo>
                  <a:lnTo>
                    <a:pt x="432" y="2092"/>
                  </a:lnTo>
                  <a:lnTo>
                    <a:pt x="359" y="2108"/>
                  </a:lnTo>
                  <a:lnTo>
                    <a:pt x="276" y="2106"/>
                  </a:lnTo>
                  <a:lnTo>
                    <a:pt x="200" y="2089"/>
                  </a:lnTo>
                  <a:lnTo>
                    <a:pt x="124" y="2054"/>
                  </a:lnTo>
                  <a:lnTo>
                    <a:pt x="64" y="2011"/>
                  </a:lnTo>
                  <a:lnTo>
                    <a:pt x="19" y="1954"/>
                  </a:lnTo>
                  <a:lnTo>
                    <a:pt x="5" y="1887"/>
                  </a:lnTo>
                  <a:lnTo>
                    <a:pt x="0" y="1852"/>
                  </a:lnTo>
                  <a:lnTo>
                    <a:pt x="0" y="1821"/>
                  </a:lnTo>
                  <a:lnTo>
                    <a:pt x="0" y="1788"/>
                  </a:lnTo>
                  <a:lnTo>
                    <a:pt x="5" y="1759"/>
                  </a:lnTo>
                  <a:lnTo>
                    <a:pt x="10" y="1726"/>
                  </a:lnTo>
                  <a:lnTo>
                    <a:pt x="19" y="1695"/>
                  </a:lnTo>
                  <a:lnTo>
                    <a:pt x="33" y="1662"/>
                  </a:lnTo>
                  <a:lnTo>
                    <a:pt x="55" y="1631"/>
                  </a:lnTo>
                  <a:lnTo>
                    <a:pt x="86" y="1581"/>
                  </a:lnTo>
                  <a:lnTo>
                    <a:pt x="107" y="1526"/>
                  </a:lnTo>
                  <a:lnTo>
                    <a:pt x="124" y="1469"/>
                  </a:lnTo>
                  <a:lnTo>
                    <a:pt x="135" y="1410"/>
                  </a:lnTo>
                  <a:lnTo>
                    <a:pt x="140" y="1348"/>
                  </a:lnTo>
                  <a:lnTo>
                    <a:pt x="147" y="1287"/>
                  </a:lnTo>
                  <a:lnTo>
                    <a:pt x="150" y="1227"/>
                  </a:lnTo>
                  <a:lnTo>
                    <a:pt x="154" y="1168"/>
                  </a:lnTo>
                  <a:lnTo>
                    <a:pt x="152" y="1132"/>
                  </a:lnTo>
                  <a:lnTo>
                    <a:pt x="150" y="1101"/>
                  </a:lnTo>
                  <a:lnTo>
                    <a:pt x="145" y="1071"/>
                  </a:lnTo>
                  <a:lnTo>
                    <a:pt x="140" y="1044"/>
                  </a:lnTo>
                  <a:lnTo>
                    <a:pt x="133" y="1016"/>
                  </a:lnTo>
                  <a:lnTo>
                    <a:pt x="131" y="987"/>
                  </a:lnTo>
                  <a:lnTo>
                    <a:pt x="126" y="954"/>
                  </a:lnTo>
                  <a:lnTo>
                    <a:pt x="128" y="926"/>
                  </a:lnTo>
                  <a:lnTo>
                    <a:pt x="171" y="928"/>
                  </a:lnTo>
                  <a:lnTo>
                    <a:pt x="207" y="904"/>
                  </a:lnTo>
                  <a:lnTo>
                    <a:pt x="228" y="859"/>
                  </a:lnTo>
                  <a:lnTo>
                    <a:pt x="242" y="800"/>
                  </a:lnTo>
                  <a:lnTo>
                    <a:pt x="247" y="736"/>
                  </a:lnTo>
                  <a:lnTo>
                    <a:pt x="247" y="674"/>
                  </a:lnTo>
                  <a:lnTo>
                    <a:pt x="240" y="622"/>
                  </a:lnTo>
                  <a:lnTo>
                    <a:pt x="235" y="586"/>
                  </a:lnTo>
                  <a:lnTo>
                    <a:pt x="226" y="572"/>
                  </a:lnTo>
                  <a:lnTo>
                    <a:pt x="219" y="558"/>
                  </a:lnTo>
                  <a:lnTo>
                    <a:pt x="209" y="546"/>
                  </a:lnTo>
                  <a:lnTo>
                    <a:pt x="202" y="534"/>
                  </a:lnTo>
                  <a:lnTo>
                    <a:pt x="178" y="510"/>
                  </a:lnTo>
                  <a:lnTo>
                    <a:pt x="154" y="494"/>
                  </a:lnTo>
                  <a:lnTo>
                    <a:pt x="138" y="491"/>
                  </a:lnTo>
                  <a:lnTo>
                    <a:pt x="124" y="489"/>
                  </a:lnTo>
                  <a:lnTo>
                    <a:pt x="109" y="489"/>
                  </a:lnTo>
                  <a:lnTo>
                    <a:pt x="95" y="491"/>
                  </a:lnTo>
                  <a:lnTo>
                    <a:pt x="81" y="491"/>
                  </a:lnTo>
                  <a:lnTo>
                    <a:pt x="67" y="498"/>
                  </a:lnTo>
                  <a:lnTo>
                    <a:pt x="52" y="505"/>
                  </a:lnTo>
                  <a:lnTo>
                    <a:pt x="45" y="520"/>
                  </a:lnTo>
                  <a:lnTo>
                    <a:pt x="38" y="494"/>
                  </a:lnTo>
                  <a:lnTo>
                    <a:pt x="38" y="467"/>
                  </a:lnTo>
                  <a:lnTo>
                    <a:pt x="38" y="441"/>
                  </a:lnTo>
                  <a:lnTo>
                    <a:pt x="45" y="418"/>
                  </a:lnTo>
                  <a:lnTo>
                    <a:pt x="50" y="391"/>
                  </a:lnTo>
                  <a:lnTo>
                    <a:pt x="57" y="368"/>
                  </a:lnTo>
                  <a:lnTo>
                    <a:pt x="69" y="342"/>
                  </a:lnTo>
                  <a:lnTo>
                    <a:pt x="79" y="320"/>
                  </a:lnTo>
                  <a:lnTo>
                    <a:pt x="86" y="335"/>
                  </a:lnTo>
                  <a:lnTo>
                    <a:pt x="93" y="351"/>
                  </a:lnTo>
                  <a:lnTo>
                    <a:pt x="100" y="370"/>
                  </a:lnTo>
                  <a:lnTo>
                    <a:pt x="109" y="389"/>
                  </a:lnTo>
                  <a:lnTo>
                    <a:pt x="117" y="406"/>
                  </a:lnTo>
                  <a:lnTo>
                    <a:pt x="126" y="422"/>
                  </a:lnTo>
                  <a:lnTo>
                    <a:pt x="140" y="439"/>
                  </a:lnTo>
                  <a:lnTo>
                    <a:pt x="159" y="456"/>
                  </a:lnTo>
                  <a:lnTo>
                    <a:pt x="176" y="434"/>
                  </a:lnTo>
                  <a:lnTo>
                    <a:pt x="192" y="413"/>
                  </a:lnTo>
                  <a:lnTo>
                    <a:pt x="202" y="389"/>
                  </a:lnTo>
                  <a:lnTo>
                    <a:pt x="214" y="365"/>
                  </a:lnTo>
                  <a:lnTo>
                    <a:pt x="221" y="337"/>
                  </a:lnTo>
                  <a:lnTo>
                    <a:pt x="228" y="311"/>
                  </a:lnTo>
                  <a:lnTo>
                    <a:pt x="238" y="287"/>
                  </a:lnTo>
                  <a:lnTo>
                    <a:pt x="254" y="266"/>
                  </a:lnTo>
                  <a:lnTo>
                    <a:pt x="261" y="278"/>
                  </a:lnTo>
                  <a:lnTo>
                    <a:pt x="271" y="294"/>
                  </a:lnTo>
                  <a:lnTo>
                    <a:pt x="278" y="311"/>
                  </a:lnTo>
                  <a:lnTo>
                    <a:pt x="287" y="332"/>
                  </a:lnTo>
                  <a:lnTo>
                    <a:pt x="295" y="349"/>
                  </a:lnTo>
                  <a:lnTo>
                    <a:pt x="311" y="368"/>
                  </a:lnTo>
                  <a:lnTo>
                    <a:pt x="325" y="382"/>
                  </a:lnTo>
                  <a:lnTo>
                    <a:pt x="349" y="394"/>
                  </a:lnTo>
                  <a:lnTo>
                    <a:pt x="363" y="370"/>
                  </a:lnTo>
                  <a:lnTo>
                    <a:pt x="378" y="346"/>
                  </a:lnTo>
                  <a:lnTo>
                    <a:pt x="387" y="320"/>
                  </a:lnTo>
                  <a:lnTo>
                    <a:pt x="397" y="297"/>
                  </a:lnTo>
                  <a:lnTo>
                    <a:pt x="404" y="270"/>
                  </a:lnTo>
                  <a:lnTo>
                    <a:pt x="413" y="244"/>
                  </a:lnTo>
                  <a:lnTo>
                    <a:pt x="425" y="216"/>
                  </a:lnTo>
                  <a:lnTo>
                    <a:pt x="444" y="194"/>
                  </a:lnTo>
                  <a:lnTo>
                    <a:pt x="451" y="213"/>
                  </a:lnTo>
                  <a:lnTo>
                    <a:pt x="458" y="232"/>
                  </a:lnTo>
                  <a:lnTo>
                    <a:pt x="468" y="254"/>
                  </a:lnTo>
                  <a:lnTo>
                    <a:pt x="482" y="273"/>
                  </a:lnTo>
                  <a:lnTo>
                    <a:pt x="492" y="289"/>
                  </a:lnTo>
                  <a:lnTo>
                    <a:pt x="508" y="308"/>
                  </a:lnTo>
                  <a:lnTo>
                    <a:pt x="522" y="323"/>
                  </a:lnTo>
                  <a:lnTo>
                    <a:pt x="541" y="337"/>
                  </a:lnTo>
                  <a:lnTo>
                    <a:pt x="568" y="337"/>
                  </a:lnTo>
                  <a:lnTo>
                    <a:pt x="587" y="332"/>
                  </a:lnTo>
                  <a:lnTo>
                    <a:pt x="598" y="318"/>
                  </a:lnTo>
                  <a:lnTo>
                    <a:pt x="610" y="301"/>
                  </a:lnTo>
                  <a:lnTo>
                    <a:pt x="617" y="278"/>
                  </a:lnTo>
                  <a:lnTo>
                    <a:pt x="625" y="256"/>
                  </a:lnTo>
                  <a:lnTo>
                    <a:pt x="632" y="230"/>
                  </a:lnTo>
                  <a:lnTo>
                    <a:pt x="641" y="216"/>
                  </a:lnTo>
                  <a:lnTo>
                    <a:pt x="646" y="194"/>
                  </a:lnTo>
                  <a:lnTo>
                    <a:pt x="653" y="173"/>
                  </a:lnTo>
                  <a:lnTo>
                    <a:pt x="655" y="152"/>
                  </a:lnTo>
                  <a:lnTo>
                    <a:pt x="660" y="130"/>
                  </a:lnTo>
                  <a:lnTo>
                    <a:pt x="663" y="107"/>
                  </a:lnTo>
                  <a:lnTo>
                    <a:pt x="667" y="88"/>
                  </a:lnTo>
                  <a:lnTo>
                    <a:pt x="672" y="69"/>
                  </a:lnTo>
                  <a:lnTo>
                    <a:pt x="684" y="50"/>
                  </a:lnTo>
                  <a:lnTo>
                    <a:pt x="750" y="0"/>
                  </a:lnTo>
                  <a:lnTo>
                    <a:pt x="791" y="71"/>
                  </a:lnTo>
                  <a:lnTo>
                    <a:pt x="826" y="154"/>
                  </a:lnTo>
                  <a:lnTo>
                    <a:pt x="850" y="237"/>
                  </a:lnTo>
                  <a:lnTo>
                    <a:pt x="867" y="325"/>
                  </a:lnTo>
                  <a:lnTo>
                    <a:pt x="876" y="413"/>
                  </a:lnTo>
                  <a:lnTo>
                    <a:pt x="881" y="503"/>
                  </a:lnTo>
                  <a:lnTo>
                    <a:pt x="881" y="593"/>
                  </a:lnTo>
                  <a:lnTo>
                    <a:pt x="876" y="686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09" name="Freeform 110"/>
            <p:cNvSpPr>
              <a:spLocks/>
            </p:cNvSpPr>
            <p:nvPr/>
          </p:nvSpPr>
          <p:spPr bwMode="auto">
            <a:xfrm>
              <a:off x="3575" y="2852"/>
              <a:ext cx="428" cy="87"/>
            </a:xfrm>
            <a:custGeom>
              <a:avLst/>
              <a:gdLst>
                <a:gd name="T0" fmla="*/ 425 w 428"/>
                <a:gd name="T1" fmla="*/ 0 h 87"/>
                <a:gd name="T2" fmla="*/ 428 w 428"/>
                <a:gd name="T3" fmla="*/ 14 h 87"/>
                <a:gd name="T4" fmla="*/ 428 w 428"/>
                <a:gd name="T5" fmla="*/ 28 h 87"/>
                <a:gd name="T6" fmla="*/ 420 w 428"/>
                <a:gd name="T7" fmla="*/ 40 h 87"/>
                <a:gd name="T8" fmla="*/ 413 w 428"/>
                <a:gd name="T9" fmla="*/ 49 h 87"/>
                <a:gd name="T10" fmla="*/ 399 w 428"/>
                <a:gd name="T11" fmla="*/ 54 h 87"/>
                <a:gd name="T12" fmla="*/ 387 w 428"/>
                <a:gd name="T13" fmla="*/ 61 h 87"/>
                <a:gd name="T14" fmla="*/ 375 w 428"/>
                <a:gd name="T15" fmla="*/ 64 h 87"/>
                <a:gd name="T16" fmla="*/ 366 w 428"/>
                <a:gd name="T17" fmla="*/ 68 h 87"/>
                <a:gd name="T18" fmla="*/ 321 w 428"/>
                <a:gd name="T19" fmla="*/ 76 h 87"/>
                <a:gd name="T20" fmla="*/ 273 w 428"/>
                <a:gd name="T21" fmla="*/ 83 h 87"/>
                <a:gd name="T22" fmla="*/ 228 w 428"/>
                <a:gd name="T23" fmla="*/ 85 h 87"/>
                <a:gd name="T24" fmla="*/ 183 w 428"/>
                <a:gd name="T25" fmla="*/ 87 h 87"/>
                <a:gd name="T26" fmla="*/ 133 w 428"/>
                <a:gd name="T27" fmla="*/ 83 h 87"/>
                <a:gd name="T28" fmla="*/ 91 w 428"/>
                <a:gd name="T29" fmla="*/ 76 h 87"/>
                <a:gd name="T30" fmla="*/ 48 w 428"/>
                <a:gd name="T31" fmla="*/ 59 h 87"/>
                <a:gd name="T32" fmla="*/ 10 w 428"/>
                <a:gd name="T33" fmla="*/ 38 h 87"/>
                <a:gd name="T34" fmla="*/ 0 w 428"/>
                <a:gd name="T35" fmla="*/ 0 h 87"/>
                <a:gd name="T36" fmla="*/ 50 w 428"/>
                <a:gd name="T37" fmla="*/ 9 h 87"/>
                <a:gd name="T38" fmla="*/ 100 w 428"/>
                <a:gd name="T39" fmla="*/ 19 h 87"/>
                <a:gd name="T40" fmla="*/ 152 w 428"/>
                <a:gd name="T41" fmla="*/ 26 h 87"/>
                <a:gd name="T42" fmla="*/ 209 w 428"/>
                <a:gd name="T43" fmla="*/ 30 h 87"/>
                <a:gd name="T44" fmla="*/ 264 w 428"/>
                <a:gd name="T45" fmla="*/ 28 h 87"/>
                <a:gd name="T46" fmla="*/ 321 w 428"/>
                <a:gd name="T47" fmla="*/ 26 h 87"/>
                <a:gd name="T48" fmla="*/ 371 w 428"/>
                <a:gd name="T49" fmla="*/ 16 h 87"/>
                <a:gd name="T50" fmla="*/ 425 w 428"/>
                <a:gd name="T51" fmla="*/ 0 h 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28"/>
                <a:gd name="T79" fmla="*/ 0 h 87"/>
                <a:gd name="T80" fmla="*/ 428 w 428"/>
                <a:gd name="T81" fmla="*/ 87 h 8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28" h="87">
                  <a:moveTo>
                    <a:pt x="425" y="0"/>
                  </a:moveTo>
                  <a:lnTo>
                    <a:pt x="428" y="14"/>
                  </a:lnTo>
                  <a:lnTo>
                    <a:pt x="428" y="28"/>
                  </a:lnTo>
                  <a:lnTo>
                    <a:pt x="420" y="40"/>
                  </a:lnTo>
                  <a:lnTo>
                    <a:pt x="413" y="49"/>
                  </a:lnTo>
                  <a:lnTo>
                    <a:pt x="399" y="54"/>
                  </a:lnTo>
                  <a:lnTo>
                    <a:pt x="387" y="61"/>
                  </a:lnTo>
                  <a:lnTo>
                    <a:pt x="375" y="64"/>
                  </a:lnTo>
                  <a:lnTo>
                    <a:pt x="366" y="68"/>
                  </a:lnTo>
                  <a:lnTo>
                    <a:pt x="321" y="76"/>
                  </a:lnTo>
                  <a:lnTo>
                    <a:pt x="273" y="83"/>
                  </a:lnTo>
                  <a:lnTo>
                    <a:pt x="228" y="85"/>
                  </a:lnTo>
                  <a:lnTo>
                    <a:pt x="183" y="87"/>
                  </a:lnTo>
                  <a:lnTo>
                    <a:pt x="133" y="83"/>
                  </a:lnTo>
                  <a:lnTo>
                    <a:pt x="91" y="76"/>
                  </a:lnTo>
                  <a:lnTo>
                    <a:pt x="48" y="59"/>
                  </a:lnTo>
                  <a:lnTo>
                    <a:pt x="10" y="38"/>
                  </a:lnTo>
                  <a:lnTo>
                    <a:pt x="0" y="0"/>
                  </a:lnTo>
                  <a:lnTo>
                    <a:pt x="50" y="9"/>
                  </a:lnTo>
                  <a:lnTo>
                    <a:pt x="100" y="19"/>
                  </a:lnTo>
                  <a:lnTo>
                    <a:pt x="152" y="26"/>
                  </a:lnTo>
                  <a:lnTo>
                    <a:pt x="209" y="30"/>
                  </a:lnTo>
                  <a:lnTo>
                    <a:pt x="264" y="28"/>
                  </a:lnTo>
                  <a:lnTo>
                    <a:pt x="321" y="26"/>
                  </a:lnTo>
                  <a:lnTo>
                    <a:pt x="371" y="16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10" name="Freeform 111"/>
            <p:cNvSpPr>
              <a:spLocks/>
            </p:cNvSpPr>
            <p:nvPr/>
          </p:nvSpPr>
          <p:spPr bwMode="auto">
            <a:xfrm>
              <a:off x="4625" y="2970"/>
              <a:ext cx="1481" cy="2194"/>
            </a:xfrm>
            <a:custGeom>
              <a:avLst/>
              <a:gdLst>
                <a:gd name="T0" fmla="*/ 1381 w 1481"/>
                <a:gd name="T1" fmla="*/ 193 h 2194"/>
                <a:gd name="T2" fmla="*/ 1369 w 1481"/>
                <a:gd name="T3" fmla="*/ 454 h 2194"/>
                <a:gd name="T4" fmla="*/ 1453 w 1481"/>
                <a:gd name="T5" fmla="*/ 701 h 2194"/>
                <a:gd name="T6" fmla="*/ 1481 w 1481"/>
                <a:gd name="T7" fmla="*/ 1007 h 2194"/>
                <a:gd name="T8" fmla="*/ 1434 w 1481"/>
                <a:gd name="T9" fmla="*/ 1313 h 2194"/>
                <a:gd name="T10" fmla="*/ 1334 w 1481"/>
                <a:gd name="T11" fmla="*/ 1534 h 2194"/>
                <a:gd name="T12" fmla="*/ 1341 w 1481"/>
                <a:gd name="T13" fmla="*/ 1650 h 2194"/>
                <a:gd name="T14" fmla="*/ 1322 w 1481"/>
                <a:gd name="T15" fmla="*/ 1755 h 2194"/>
                <a:gd name="T16" fmla="*/ 1229 w 1481"/>
                <a:gd name="T17" fmla="*/ 1814 h 2194"/>
                <a:gd name="T18" fmla="*/ 1142 w 1481"/>
                <a:gd name="T19" fmla="*/ 1857 h 2194"/>
                <a:gd name="T20" fmla="*/ 1054 w 1481"/>
                <a:gd name="T21" fmla="*/ 1867 h 2194"/>
                <a:gd name="T22" fmla="*/ 933 w 1481"/>
                <a:gd name="T23" fmla="*/ 1978 h 2194"/>
                <a:gd name="T24" fmla="*/ 790 w 1481"/>
                <a:gd name="T25" fmla="*/ 2045 h 2194"/>
                <a:gd name="T26" fmla="*/ 662 w 1481"/>
                <a:gd name="T27" fmla="*/ 2045 h 2194"/>
                <a:gd name="T28" fmla="*/ 607 w 1481"/>
                <a:gd name="T29" fmla="*/ 2056 h 2194"/>
                <a:gd name="T30" fmla="*/ 550 w 1481"/>
                <a:gd name="T31" fmla="*/ 2106 h 2194"/>
                <a:gd name="T32" fmla="*/ 448 w 1481"/>
                <a:gd name="T33" fmla="*/ 2142 h 2194"/>
                <a:gd name="T34" fmla="*/ 327 w 1481"/>
                <a:gd name="T35" fmla="*/ 2187 h 2194"/>
                <a:gd name="T36" fmla="*/ 197 w 1481"/>
                <a:gd name="T37" fmla="*/ 2185 h 2194"/>
                <a:gd name="T38" fmla="*/ 45 w 1481"/>
                <a:gd name="T39" fmla="*/ 2125 h 2194"/>
                <a:gd name="T40" fmla="*/ 99 w 1481"/>
                <a:gd name="T41" fmla="*/ 2059 h 2194"/>
                <a:gd name="T42" fmla="*/ 125 w 1481"/>
                <a:gd name="T43" fmla="*/ 1983 h 2194"/>
                <a:gd name="T44" fmla="*/ 187 w 1481"/>
                <a:gd name="T45" fmla="*/ 1931 h 2194"/>
                <a:gd name="T46" fmla="*/ 273 w 1481"/>
                <a:gd name="T47" fmla="*/ 1916 h 2194"/>
                <a:gd name="T48" fmla="*/ 311 w 1481"/>
                <a:gd name="T49" fmla="*/ 1876 h 2194"/>
                <a:gd name="T50" fmla="*/ 277 w 1481"/>
                <a:gd name="T51" fmla="*/ 1857 h 2194"/>
                <a:gd name="T52" fmla="*/ 365 w 1481"/>
                <a:gd name="T53" fmla="*/ 1769 h 2194"/>
                <a:gd name="T54" fmla="*/ 472 w 1481"/>
                <a:gd name="T55" fmla="*/ 1731 h 2194"/>
                <a:gd name="T56" fmla="*/ 520 w 1481"/>
                <a:gd name="T57" fmla="*/ 1669 h 2194"/>
                <a:gd name="T58" fmla="*/ 486 w 1481"/>
                <a:gd name="T59" fmla="*/ 1631 h 2194"/>
                <a:gd name="T60" fmla="*/ 591 w 1481"/>
                <a:gd name="T61" fmla="*/ 1546 h 2194"/>
                <a:gd name="T62" fmla="*/ 709 w 1481"/>
                <a:gd name="T63" fmla="*/ 1489 h 2194"/>
                <a:gd name="T64" fmla="*/ 778 w 1481"/>
                <a:gd name="T65" fmla="*/ 1413 h 2194"/>
                <a:gd name="T66" fmla="*/ 743 w 1481"/>
                <a:gd name="T67" fmla="*/ 1389 h 2194"/>
                <a:gd name="T68" fmla="*/ 683 w 1481"/>
                <a:gd name="T69" fmla="*/ 1385 h 2194"/>
                <a:gd name="T70" fmla="*/ 747 w 1481"/>
                <a:gd name="T71" fmla="*/ 1304 h 2194"/>
                <a:gd name="T72" fmla="*/ 890 w 1481"/>
                <a:gd name="T73" fmla="*/ 1223 h 2194"/>
                <a:gd name="T74" fmla="*/ 1044 w 1481"/>
                <a:gd name="T75" fmla="*/ 1161 h 2194"/>
                <a:gd name="T76" fmla="*/ 999 w 1481"/>
                <a:gd name="T77" fmla="*/ 1121 h 2194"/>
                <a:gd name="T78" fmla="*/ 918 w 1481"/>
                <a:gd name="T79" fmla="*/ 1119 h 2194"/>
                <a:gd name="T80" fmla="*/ 897 w 1481"/>
                <a:gd name="T81" fmla="*/ 1076 h 2194"/>
                <a:gd name="T82" fmla="*/ 990 w 1481"/>
                <a:gd name="T83" fmla="*/ 969 h 2194"/>
                <a:gd name="T84" fmla="*/ 1087 w 1481"/>
                <a:gd name="T85" fmla="*/ 867 h 2194"/>
                <a:gd name="T86" fmla="*/ 1063 w 1481"/>
                <a:gd name="T87" fmla="*/ 827 h 2194"/>
                <a:gd name="T88" fmla="*/ 1023 w 1481"/>
                <a:gd name="T89" fmla="*/ 838 h 2194"/>
                <a:gd name="T90" fmla="*/ 1032 w 1481"/>
                <a:gd name="T91" fmla="*/ 751 h 2194"/>
                <a:gd name="T92" fmla="*/ 1094 w 1481"/>
                <a:gd name="T93" fmla="*/ 622 h 2194"/>
                <a:gd name="T94" fmla="*/ 1175 w 1481"/>
                <a:gd name="T95" fmla="*/ 504 h 2194"/>
                <a:gd name="T96" fmla="*/ 1144 w 1481"/>
                <a:gd name="T97" fmla="*/ 470 h 2194"/>
                <a:gd name="T98" fmla="*/ 1094 w 1481"/>
                <a:gd name="T99" fmla="*/ 485 h 2194"/>
                <a:gd name="T100" fmla="*/ 1037 w 1481"/>
                <a:gd name="T101" fmla="*/ 506 h 2194"/>
                <a:gd name="T102" fmla="*/ 1068 w 1481"/>
                <a:gd name="T103" fmla="*/ 361 h 2194"/>
                <a:gd name="T104" fmla="*/ 1189 w 1481"/>
                <a:gd name="T105" fmla="*/ 157 h 2194"/>
                <a:gd name="T106" fmla="*/ 1379 w 1481"/>
                <a:gd name="T107" fmla="*/ 0 h 219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481"/>
                <a:gd name="T163" fmla="*/ 0 h 2194"/>
                <a:gd name="T164" fmla="*/ 1481 w 1481"/>
                <a:gd name="T165" fmla="*/ 2194 h 219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481" h="2194">
                  <a:moveTo>
                    <a:pt x="1424" y="29"/>
                  </a:moveTo>
                  <a:lnTo>
                    <a:pt x="1400" y="105"/>
                  </a:lnTo>
                  <a:lnTo>
                    <a:pt x="1381" y="193"/>
                  </a:lnTo>
                  <a:lnTo>
                    <a:pt x="1369" y="278"/>
                  </a:lnTo>
                  <a:lnTo>
                    <a:pt x="1367" y="366"/>
                  </a:lnTo>
                  <a:lnTo>
                    <a:pt x="1369" y="454"/>
                  </a:lnTo>
                  <a:lnTo>
                    <a:pt x="1386" y="542"/>
                  </a:lnTo>
                  <a:lnTo>
                    <a:pt x="1410" y="622"/>
                  </a:lnTo>
                  <a:lnTo>
                    <a:pt x="1453" y="701"/>
                  </a:lnTo>
                  <a:lnTo>
                    <a:pt x="1469" y="800"/>
                  </a:lnTo>
                  <a:lnTo>
                    <a:pt x="1479" y="905"/>
                  </a:lnTo>
                  <a:lnTo>
                    <a:pt x="1481" y="1007"/>
                  </a:lnTo>
                  <a:lnTo>
                    <a:pt x="1476" y="1114"/>
                  </a:lnTo>
                  <a:lnTo>
                    <a:pt x="1460" y="1211"/>
                  </a:lnTo>
                  <a:lnTo>
                    <a:pt x="1434" y="1313"/>
                  </a:lnTo>
                  <a:lnTo>
                    <a:pt x="1396" y="1408"/>
                  </a:lnTo>
                  <a:lnTo>
                    <a:pt x="1353" y="1501"/>
                  </a:lnTo>
                  <a:lnTo>
                    <a:pt x="1334" y="1534"/>
                  </a:lnTo>
                  <a:lnTo>
                    <a:pt x="1329" y="1570"/>
                  </a:lnTo>
                  <a:lnTo>
                    <a:pt x="1331" y="1610"/>
                  </a:lnTo>
                  <a:lnTo>
                    <a:pt x="1341" y="1650"/>
                  </a:lnTo>
                  <a:lnTo>
                    <a:pt x="1343" y="1686"/>
                  </a:lnTo>
                  <a:lnTo>
                    <a:pt x="1339" y="1724"/>
                  </a:lnTo>
                  <a:lnTo>
                    <a:pt x="1322" y="1755"/>
                  </a:lnTo>
                  <a:lnTo>
                    <a:pt x="1284" y="1783"/>
                  </a:lnTo>
                  <a:lnTo>
                    <a:pt x="1255" y="1798"/>
                  </a:lnTo>
                  <a:lnTo>
                    <a:pt x="1229" y="1814"/>
                  </a:lnTo>
                  <a:lnTo>
                    <a:pt x="1201" y="1829"/>
                  </a:lnTo>
                  <a:lnTo>
                    <a:pt x="1172" y="1848"/>
                  </a:lnTo>
                  <a:lnTo>
                    <a:pt x="1142" y="1857"/>
                  </a:lnTo>
                  <a:lnTo>
                    <a:pt x="1113" y="1864"/>
                  </a:lnTo>
                  <a:lnTo>
                    <a:pt x="1085" y="1867"/>
                  </a:lnTo>
                  <a:lnTo>
                    <a:pt x="1054" y="1867"/>
                  </a:lnTo>
                  <a:lnTo>
                    <a:pt x="1016" y="1907"/>
                  </a:lnTo>
                  <a:lnTo>
                    <a:pt x="978" y="1945"/>
                  </a:lnTo>
                  <a:lnTo>
                    <a:pt x="933" y="1978"/>
                  </a:lnTo>
                  <a:lnTo>
                    <a:pt x="890" y="2007"/>
                  </a:lnTo>
                  <a:lnTo>
                    <a:pt x="840" y="2028"/>
                  </a:lnTo>
                  <a:lnTo>
                    <a:pt x="790" y="2045"/>
                  </a:lnTo>
                  <a:lnTo>
                    <a:pt x="738" y="2056"/>
                  </a:lnTo>
                  <a:lnTo>
                    <a:pt x="683" y="2064"/>
                  </a:lnTo>
                  <a:lnTo>
                    <a:pt x="662" y="2045"/>
                  </a:lnTo>
                  <a:lnTo>
                    <a:pt x="643" y="2040"/>
                  </a:lnTo>
                  <a:lnTo>
                    <a:pt x="624" y="2045"/>
                  </a:lnTo>
                  <a:lnTo>
                    <a:pt x="607" y="2056"/>
                  </a:lnTo>
                  <a:lnTo>
                    <a:pt x="588" y="2071"/>
                  </a:lnTo>
                  <a:lnTo>
                    <a:pt x="569" y="2092"/>
                  </a:lnTo>
                  <a:lnTo>
                    <a:pt x="550" y="2106"/>
                  </a:lnTo>
                  <a:lnTo>
                    <a:pt x="531" y="2118"/>
                  </a:lnTo>
                  <a:lnTo>
                    <a:pt x="489" y="2128"/>
                  </a:lnTo>
                  <a:lnTo>
                    <a:pt x="448" y="2142"/>
                  </a:lnTo>
                  <a:lnTo>
                    <a:pt x="408" y="2159"/>
                  </a:lnTo>
                  <a:lnTo>
                    <a:pt x="370" y="2175"/>
                  </a:lnTo>
                  <a:lnTo>
                    <a:pt x="327" y="2187"/>
                  </a:lnTo>
                  <a:lnTo>
                    <a:pt x="287" y="2194"/>
                  </a:lnTo>
                  <a:lnTo>
                    <a:pt x="242" y="2192"/>
                  </a:lnTo>
                  <a:lnTo>
                    <a:pt x="197" y="2185"/>
                  </a:lnTo>
                  <a:lnTo>
                    <a:pt x="0" y="2159"/>
                  </a:lnTo>
                  <a:lnTo>
                    <a:pt x="21" y="2142"/>
                  </a:lnTo>
                  <a:lnTo>
                    <a:pt x="45" y="2125"/>
                  </a:lnTo>
                  <a:lnTo>
                    <a:pt x="64" y="2104"/>
                  </a:lnTo>
                  <a:lnTo>
                    <a:pt x="83" y="2085"/>
                  </a:lnTo>
                  <a:lnTo>
                    <a:pt x="99" y="2059"/>
                  </a:lnTo>
                  <a:lnTo>
                    <a:pt x="111" y="2035"/>
                  </a:lnTo>
                  <a:lnTo>
                    <a:pt x="118" y="2009"/>
                  </a:lnTo>
                  <a:lnTo>
                    <a:pt x="125" y="1983"/>
                  </a:lnTo>
                  <a:lnTo>
                    <a:pt x="140" y="1959"/>
                  </a:lnTo>
                  <a:lnTo>
                    <a:pt x="163" y="1940"/>
                  </a:lnTo>
                  <a:lnTo>
                    <a:pt x="187" y="1931"/>
                  </a:lnTo>
                  <a:lnTo>
                    <a:pt x="218" y="1928"/>
                  </a:lnTo>
                  <a:lnTo>
                    <a:pt x="244" y="1921"/>
                  </a:lnTo>
                  <a:lnTo>
                    <a:pt x="273" y="1916"/>
                  </a:lnTo>
                  <a:lnTo>
                    <a:pt x="296" y="1907"/>
                  </a:lnTo>
                  <a:lnTo>
                    <a:pt x="322" y="1893"/>
                  </a:lnTo>
                  <a:lnTo>
                    <a:pt x="311" y="1876"/>
                  </a:lnTo>
                  <a:lnTo>
                    <a:pt x="301" y="1869"/>
                  </a:lnTo>
                  <a:lnTo>
                    <a:pt x="287" y="1862"/>
                  </a:lnTo>
                  <a:lnTo>
                    <a:pt x="277" y="1857"/>
                  </a:lnTo>
                  <a:lnTo>
                    <a:pt x="301" y="1817"/>
                  </a:lnTo>
                  <a:lnTo>
                    <a:pt x="332" y="1791"/>
                  </a:lnTo>
                  <a:lnTo>
                    <a:pt x="365" y="1769"/>
                  </a:lnTo>
                  <a:lnTo>
                    <a:pt x="401" y="1757"/>
                  </a:lnTo>
                  <a:lnTo>
                    <a:pt x="434" y="1743"/>
                  </a:lnTo>
                  <a:lnTo>
                    <a:pt x="472" y="1731"/>
                  </a:lnTo>
                  <a:lnTo>
                    <a:pt x="503" y="1715"/>
                  </a:lnTo>
                  <a:lnTo>
                    <a:pt x="531" y="1688"/>
                  </a:lnTo>
                  <a:lnTo>
                    <a:pt x="520" y="1669"/>
                  </a:lnTo>
                  <a:lnTo>
                    <a:pt x="501" y="1660"/>
                  </a:lnTo>
                  <a:lnTo>
                    <a:pt x="484" y="1648"/>
                  </a:lnTo>
                  <a:lnTo>
                    <a:pt x="486" y="1631"/>
                  </a:lnTo>
                  <a:lnTo>
                    <a:pt x="517" y="1596"/>
                  </a:lnTo>
                  <a:lnTo>
                    <a:pt x="553" y="1567"/>
                  </a:lnTo>
                  <a:lnTo>
                    <a:pt x="591" y="1546"/>
                  </a:lnTo>
                  <a:lnTo>
                    <a:pt x="631" y="1529"/>
                  </a:lnTo>
                  <a:lnTo>
                    <a:pt x="669" y="1510"/>
                  </a:lnTo>
                  <a:lnTo>
                    <a:pt x="709" y="1489"/>
                  </a:lnTo>
                  <a:lnTo>
                    <a:pt x="743" y="1463"/>
                  </a:lnTo>
                  <a:lnTo>
                    <a:pt x="778" y="1432"/>
                  </a:lnTo>
                  <a:lnTo>
                    <a:pt x="778" y="1413"/>
                  </a:lnTo>
                  <a:lnTo>
                    <a:pt x="774" y="1401"/>
                  </a:lnTo>
                  <a:lnTo>
                    <a:pt x="759" y="1392"/>
                  </a:lnTo>
                  <a:lnTo>
                    <a:pt x="743" y="1389"/>
                  </a:lnTo>
                  <a:lnTo>
                    <a:pt x="721" y="1385"/>
                  </a:lnTo>
                  <a:lnTo>
                    <a:pt x="700" y="1385"/>
                  </a:lnTo>
                  <a:lnTo>
                    <a:pt x="683" y="1385"/>
                  </a:lnTo>
                  <a:lnTo>
                    <a:pt x="674" y="1387"/>
                  </a:lnTo>
                  <a:lnTo>
                    <a:pt x="707" y="1339"/>
                  </a:lnTo>
                  <a:lnTo>
                    <a:pt x="747" y="1304"/>
                  </a:lnTo>
                  <a:lnTo>
                    <a:pt x="790" y="1273"/>
                  </a:lnTo>
                  <a:lnTo>
                    <a:pt x="842" y="1249"/>
                  </a:lnTo>
                  <a:lnTo>
                    <a:pt x="890" y="1223"/>
                  </a:lnTo>
                  <a:lnTo>
                    <a:pt x="942" y="1204"/>
                  </a:lnTo>
                  <a:lnTo>
                    <a:pt x="994" y="1183"/>
                  </a:lnTo>
                  <a:lnTo>
                    <a:pt x="1044" y="1161"/>
                  </a:lnTo>
                  <a:lnTo>
                    <a:pt x="1037" y="1140"/>
                  </a:lnTo>
                  <a:lnTo>
                    <a:pt x="1023" y="1128"/>
                  </a:lnTo>
                  <a:lnTo>
                    <a:pt x="999" y="1121"/>
                  </a:lnTo>
                  <a:lnTo>
                    <a:pt x="975" y="1119"/>
                  </a:lnTo>
                  <a:lnTo>
                    <a:pt x="944" y="1116"/>
                  </a:lnTo>
                  <a:lnTo>
                    <a:pt x="918" y="1119"/>
                  </a:lnTo>
                  <a:lnTo>
                    <a:pt x="897" y="1119"/>
                  </a:lnTo>
                  <a:lnTo>
                    <a:pt x="883" y="1121"/>
                  </a:lnTo>
                  <a:lnTo>
                    <a:pt x="897" y="1076"/>
                  </a:lnTo>
                  <a:lnTo>
                    <a:pt x="923" y="1040"/>
                  </a:lnTo>
                  <a:lnTo>
                    <a:pt x="954" y="1005"/>
                  </a:lnTo>
                  <a:lnTo>
                    <a:pt x="990" y="969"/>
                  </a:lnTo>
                  <a:lnTo>
                    <a:pt x="1023" y="936"/>
                  </a:lnTo>
                  <a:lnTo>
                    <a:pt x="1056" y="903"/>
                  </a:lnTo>
                  <a:lnTo>
                    <a:pt x="1087" y="867"/>
                  </a:lnTo>
                  <a:lnTo>
                    <a:pt x="1113" y="831"/>
                  </a:lnTo>
                  <a:lnTo>
                    <a:pt x="1089" y="822"/>
                  </a:lnTo>
                  <a:lnTo>
                    <a:pt x="1063" y="827"/>
                  </a:lnTo>
                  <a:lnTo>
                    <a:pt x="1049" y="829"/>
                  </a:lnTo>
                  <a:lnTo>
                    <a:pt x="1037" y="834"/>
                  </a:lnTo>
                  <a:lnTo>
                    <a:pt x="1023" y="838"/>
                  </a:lnTo>
                  <a:lnTo>
                    <a:pt x="1013" y="843"/>
                  </a:lnTo>
                  <a:lnTo>
                    <a:pt x="1018" y="796"/>
                  </a:lnTo>
                  <a:lnTo>
                    <a:pt x="1032" y="751"/>
                  </a:lnTo>
                  <a:lnTo>
                    <a:pt x="1049" y="705"/>
                  </a:lnTo>
                  <a:lnTo>
                    <a:pt x="1073" y="665"/>
                  </a:lnTo>
                  <a:lnTo>
                    <a:pt x="1094" y="622"/>
                  </a:lnTo>
                  <a:lnTo>
                    <a:pt x="1120" y="582"/>
                  </a:lnTo>
                  <a:lnTo>
                    <a:pt x="1146" y="542"/>
                  </a:lnTo>
                  <a:lnTo>
                    <a:pt x="1175" y="504"/>
                  </a:lnTo>
                  <a:lnTo>
                    <a:pt x="1172" y="485"/>
                  </a:lnTo>
                  <a:lnTo>
                    <a:pt x="1163" y="470"/>
                  </a:lnTo>
                  <a:lnTo>
                    <a:pt x="1144" y="470"/>
                  </a:lnTo>
                  <a:lnTo>
                    <a:pt x="1127" y="475"/>
                  </a:lnTo>
                  <a:lnTo>
                    <a:pt x="1108" y="478"/>
                  </a:lnTo>
                  <a:lnTo>
                    <a:pt x="1094" y="485"/>
                  </a:lnTo>
                  <a:lnTo>
                    <a:pt x="1075" y="489"/>
                  </a:lnTo>
                  <a:lnTo>
                    <a:pt x="1056" y="499"/>
                  </a:lnTo>
                  <a:lnTo>
                    <a:pt x="1037" y="506"/>
                  </a:lnTo>
                  <a:lnTo>
                    <a:pt x="1023" y="516"/>
                  </a:lnTo>
                  <a:lnTo>
                    <a:pt x="1042" y="437"/>
                  </a:lnTo>
                  <a:lnTo>
                    <a:pt x="1068" y="361"/>
                  </a:lnTo>
                  <a:lnTo>
                    <a:pt x="1104" y="290"/>
                  </a:lnTo>
                  <a:lnTo>
                    <a:pt x="1144" y="221"/>
                  </a:lnTo>
                  <a:lnTo>
                    <a:pt x="1189" y="157"/>
                  </a:lnTo>
                  <a:lnTo>
                    <a:pt x="1246" y="98"/>
                  </a:lnTo>
                  <a:lnTo>
                    <a:pt x="1308" y="45"/>
                  </a:lnTo>
                  <a:lnTo>
                    <a:pt x="1379" y="0"/>
                  </a:lnTo>
                  <a:lnTo>
                    <a:pt x="1424" y="2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11" name="Freeform 112"/>
            <p:cNvSpPr>
              <a:spLocks/>
            </p:cNvSpPr>
            <p:nvPr/>
          </p:nvSpPr>
          <p:spPr bwMode="auto">
            <a:xfrm>
              <a:off x="6476" y="3179"/>
              <a:ext cx="273" cy="428"/>
            </a:xfrm>
            <a:custGeom>
              <a:avLst/>
              <a:gdLst>
                <a:gd name="T0" fmla="*/ 43 w 273"/>
                <a:gd name="T1" fmla="*/ 347 h 428"/>
                <a:gd name="T2" fmla="*/ 24 w 273"/>
                <a:gd name="T3" fmla="*/ 316 h 428"/>
                <a:gd name="T4" fmla="*/ 10 w 273"/>
                <a:gd name="T5" fmla="*/ 278 h 428"/>
                <a:gd name="T6" fmla="*/ 0 w 273"/>
                <a:gd name="T7" fmla="*/ 238 h 428"/>
                <a:gd name="T8" fmla="*/ 0 w 273"/>
                <a:gd name="T9" fmla="*/ 197 h 428"/>
                <a:gd name="T10" fmla="*/ 3 w 273"/>
                <a:gd name="T11" fmla="*/ 150 h 428"/>
                <a:gd name="T12" fmla="*/ 15 w 273"/>
                <a:gd name="T13" fmla="*/ 109 h 428"/>
                <a:gd name="T14" fmla="*/ 34 w 273"/>
                <a:gd name="T15" fmla="*/ 71 h 428"/>
                <a:gd name="T16" fmla="*/ 64 w 273"/>
                <a:gd name="T17" fmla="*/ 38 h 428"/>
                <a:gd name="T18" fmla="*/ 93 w 273"/>
                <a:gd name="T19" fmla="*/ 19 h 428"/>
                <a:gd name="T20" fmla="*/ 121 w 273"/>
                <a:gd name="T21" fmla="*/ 7 h 428"/>
                <a:gd name="T22" fmla="*/ 150 w 273"/>
                <a:gd name="T23" fmla="*/ 0 h 428"/>
                <a:gd name="T24" fmla="*/ 181 w 273"/>
                <a:gd name="T25" fmla="*/ 3 h 428"/>
                <a:gd name="T26" fmla="*/ 209 w 273"/>
                <a:gd name="T27" fmla="*/ 10 h 428"/>
                <a:gd name="T28" fmla="*/ 233 w 273"/>
                <a:gd name="T29" fmla="*/ 26 h 428"/>
                <a:gd name="T30" fmla="*/ 254 w 273"/>
                <a:gd name="T31" fmla="*/ 52 h 428"/>
                <a:gd name="T32" fmla="*/ 269 w 273"/>
                <a:gd name="T33" fmla="*/ 86 h 428"/>
                <a:gd name="T34" fmla="*/ 273 w 273"/>
                <a:gd name="T35" fmla="*/ 126 h 428"/>
                <a:gd name="T36" fmla="*/ 273 w 273"/>
                <a:gd name="T37" fmla="*/ 190 h 428"/>
                <a:gd name="T38" fmla="*/ 262 w 273"/>
                <a:gd name="T39" fmla="*/ 264 h 428"/>
                <a:gd name="T40" fmla="*/ 243 w 273"/>
                <a:gd name="T41" fmla="*/ 340 h 428"/>
                <a:gd name="T42" fmla="*/ 209 w 273"/>
                <a:gd name="T43" fmla="*/ 397 h 428"/>
                <a:gd name="T44" fmla="*/ 164 w 273"/>
                <a:gd name="T45" fmla="*/ 428 h 428"/>
                <a:gd name="T46" fmla="*/ 110 w 273"/>
                <a:gd name="T47" fmla="*/ 413 h 428"/>
                <a:gd name="T48" fmla="*/ 43 w 273"/>
                <a:gd name="T49" fmla="*/ 347 h 4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3"/>
                <a:gd name="T76" fmla="*/ 0 h 428"/>
                <a:gd name="T77" fmla="*/ 273 w 273"/>
                <a:gd name="T78" fmla="*/ 428 h 42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3" h="428">
                  <a:moveTo>
                    <a:pt x="43" y="347"/>
                  </a:moveTo>
                  <a:lnTo>
                    <a:pt x="24" y="316"/>
                  </a:lnTo>
                  <a:lnTo>
                    <a:pt x="10" y="278"/>
                  </a:lnTo>
                  <a:lnTo>
                    <a:pt x="0" y="238"/>
                  </a:lnTo>
                  <a:lnTo>
                    <a:pt x="0" y="197"/>
                  </a:lnTo>
                  <a:lnTo>
                    <a:pt x="3" y="150"/>
                  </a:lnTo>
                  <a:lnTo>
                    <a:pt x="15" y="109"/>
                  </a:lnTo>
                  <a:lnTo>
                    <a:pt x="34" y="71"/>
                  </a:lnTo>
                  <a:lnTo>
                    <a:pt x="64" y="38"/>
                  </a:lnTo>
                  <a:lnTo>
                    <a:pt x="93" y="19"/>
                  </a:lnTo>
                  <a:lnTo>
                    <a:pt x="121" y="7"/>
                  </a:lnTo>
                  <a:lnTo>
                    <a:pt x="150" y="0"/>
                  </a:lnTo>
                  <a:lnTo>
                    <a:pt x="181" y="3"/>
                  </a:lnTo>
                  <a:lnTo>
                    <a:pt x="209" y="10"/>
                  </a:lnTo>
                  <a:lnTo>
                    <a:pt x="233" y="26"/>
                  </a:lnTo>
                  <a:lnTo>
                    <a:pt x="254" y="52"/>
                  </a:lnTo>
                  <a:lnTo>
                    <a:pt x="269" y="86"/>
                  </a:lnTo>
                  <a:lnTo>
                    <a:pt x="273" y="126"/>
                  </a:lnTo>
                  <a:lnTo>
                    <a:pt x="273" y="190"/>
                  </a:lnTo>
                  <a:lnTo>
                    <a:pt x="262" y="264"/>
                  </a:lnTo>
                  <a:lnTo>
                    <a:pt x="243" y="340"/>
                  </a:lnTo>
                  <a:lnTo>
                    <a:pt x="209" y="397"/>
                  </a:lnTo>
                  <a:lnTo>
                    <a:pt x="164" y="428"/>
                  </a:lnTo>
                  <a:lnTo>
                    <a:pt x="110" y="413"/>
                  </a:lnTo>
                  <a:lnTo>
                    <a:pt x="43" y="3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12" name="Freeform 113"/>
            <p:cNvSpPr>
              <a:spLocks/>
            </p:cNvSpPr>
            <p:nvPr/>
          </p:nvSpPr>
          <p:spPr bwMode="auto">
            <a:xfrm>
              <a:off x="6529" y="3210"/>
              <a:ext cx="194" cy="221"/>
            </a:xfrm>
            <a:custGeom>
              <a:avLst/>
              <a:gdLst>
                <a:gd name="T0" fmla="*/ 194 w 194"/>
                <a:gd name="T1" fmla="*/ 221 h 221"/>
                <a:gd name="T2" fmla="*/ 187 w 194"/>
                <a:gd name="T3" fmla="*/ 181 h 221"/>
                <a:gd name="T4" fmla="*/ 173 w 194"/>
                <a:gd name="T5" fmla="*/ 145 h 221"/>
                <a:gd name="T6" fmla="*/ 152 w 194"/>
                <a:gd name="T7" fmla="*/ 109 h 221"/>
                <a:gd name="T8" fmla="*/ 123 w 194"/>
                <a:gd name="T9" fmla="*/ 83 h 221"/>
                <a:gd name="T10" fmla="*/ 92 w 194"/>
                <a:gd name="T11" fmla="*/ 64 h 221"/>
                <a:gd name="T12" fmla="*/ 61 w 194"/>
                <a:gd name="T13" fmla="*/ 62 h 221"/>
                <a:gd name="T14" fmla="*/ 30 w 194"/>
                <a:gd name="T15" fmla="*/ 74 h 221"/>
                <a:gd name="T16" fmla="*/ 0 w 194"/>
                <a:gd name="T17" fmla="*/ 107 h 221"/>
                <a:gd name="T18" fmla="*/ 4 w 194"/>
                <a:gd name="T19" fmla="*/ 88 h 221"/>
                <a:gd name="T20" fmla="*/ 9 w 194"/>
                <a:gd name="T21" fmla="*/ 71 h 221"/>
                <a:gd name="T22" fmla="*/ 16 w 194"/>
                <a:gd name="T23" fmla="*/ 50 h 221"/>
                <a:gd name="T24" fmla="*/ 28 w 194"/>
                <a:gd name="T25" fmla="*/ 36 h 221"/>
                <a:gd name="T26" fmla="*/ 38 w 194"/>
                <a:gd name="T27" fmla="*/ 19 h 221"/>
                <a:gd name="T28" fmla="*/ 52 w 194"/>
                <a:gd name="T29" fmla="*/ 7 h 221"/>
                <a:gd name="T30" fmla="*/ 66 w 194"/>
                <a:gd name="T31" fmla="*/ 0 h 221"/>
                <a:gd name="T32" fmla="*/ 85 w 194"/>
                <a:gd name="T33" fmla="*/ 2 h 221"/>
                <a:gd name="T34" fmla="*/ 99 w 194"/>
                <a:gd name="T35" fmla="*/ 2 h 221"/>
                <a:gd name="T36" fmla="*/ 118 w 194"/>
                <a:gd name="T37" fmla="*/ 5 h 221"/>
                <a:gd name="T38" fmla="*/ 135 w 194"/>
                <a:gd name="T39" fmla="*/ 10 h 221"/>
                <a:gd name="T40" fmla="*/ 154 w 194"/>
                <a:gd name="T41" fmla="*/ 21 h 221"/>
                <a:gd name="T42" fmla="*/ 166 w 194"/>
                <a:gd name="T43" fmla="*/ 29 h 221"/>
                <a:gd name="T44" fmla="*/ 180 w 194"/>
                <a:gd name="T45" fmla="*/ 43 h 221"/>
                <a:gd name="T46" fmla="*/ 187 w 194"/>
                <a:gd name="T47" fmla="*/ 59 h 221"/>
                <a:gd name="T48" fmla="*/ 194 w 194"/>
                <a:gd name="T49" fmla="*/ 81 h 221"/>
                <a:gd name="T50" fmla="*/ 194 w 194"/>
                <a:gd name="T51" fmla="*/ 221 h 2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4"/>
                <a:gd name="T79" fmla="*/ 0 h 221"/>
                <a:gd name="T80" fmla="*/ 194 w 194"/>
                <a:gd name="T81" fmla="*/ 221 h 2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4" h="221">
                  <a:moveTo>
                    <a:pt x="194" y="221"/>
                  </a:moveTo>
                  <a:lnTo>
                    <a:pt x="187" y="181"/>
                  </a:lnTo>
                  <a:lnTo>
                    <a:pt x="173" y="145"/>
                  </a:lnTo>
                  <a:lnTo>
                    <a:pt x="152" y="109"/>
                  </a:lnTo>
                  <a:lnTo>
                    <a:pt x="123" y="83"/>
                  </a:lnTo>
                  <a:lnTo>
                    <a:pt x="92" y="64"/>
                  </a:lnTo>
                  <a:lnTo>
                    <a:pt x="61" y="62"/>
                  </a:lnTo>
                  <a:lnTo>
                    <a:pt x="30" y="74"/>
                  </a:lnTo>
                  <a:lnTo>
                    <a:pt x="0" y="107"/>
                  </a:lnTo>
                  <a:lnTo>
                    <a:pt x="4" y="88"/>
                  </a:lnTo>
                  <a:lnTo>
                    <a:pt x="9" y="71"/>
                  </a:lnTo>
                  <a:lnTo>
                    <a:pt x="16" y="50"/>
                  </a:lnTo>
                  <a:lnTo>
                    <a:pt x="28" y="36"/>
                  </a:lnTo>
                  <a:lnTo>
                    <a:pt x="38" y="19"/>
                  </a:lnTo>
                  <a:lnTo>
                    <a:pt x="52" y="7"/>
                  </a:lnTo>
                  <a:lnTo>
                    <a:pt x="66" y="0"/>
                  </a:lnTo>
                  <a:lnTo>
                    <a:pt x="85" y="2"/>
                  </a:lnTo>
                  <a:lnTo>
                    <a:pt x="99" y="2"/>
                  </a:lnTo>
                  <a:lnTo>
                    <a:pt x="118" y="5"/>
                  </a:lnTo>
                  <a:lnTo>
                    <a:pt x="135" y="10"/>
                  </a:lnTo>
                  <a:lnTo>
                    <a:pt x="154" y="21"/>
                  </a:lnTo>
                  <a:lnTo>
                    <a:pt x="166" y="29"/>
                  </a:lnTo>
                  <a:lnTo>
                    <a:pt x="180" y="43"/>
                  </a:lnTo>
                  <a:lnTo>
                    <a:pt x="187" y="59"/>
                  </a:lnTo>
                  <a:lnTo>
                    <a:pt x="194" y="81"/>
                  </a:lnTo>
                  <a:lnTo>
                    <a:pt x="194" y="221"/>
                  </a:lnTo>
                  <a:close/>
                </a:path>
              </a:pathLst>
            </a:custGeom>
            <a:solidFill>
              <a:srgbClr val="00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13" name="Freeform 114"/>
            <p:cNvSpPr>
              <a:spLocks/>
            </p:cNvSpPr>
            <p:nvPr/>
          </p:nvSpPr>
          <p:spPr bwMode="auto">
            <a:xfrm>
              <a:off x="2177" y="3250"/>
              <a:ext cx="2583" cy="368"/>
            </a:xfrm>
            <a:custGeom>
              <a:avLst/>
              <a:gdLst>
                <a:gd name="T0" fmla="*/ 2400 w 2583"/>
                <a:gd name="T1" fmla="*/ 84 h 368"/>
                <a:gd name="T2" fmla="*/ 2241 w 2583"/>
                <a:gd name="T3" fmla="*/ 148 h 368"/>
                <a:gd name="T4" fmla="*/ 2108 w 2583"/>
                <a:gd name="T5" fmla="*/ 255 h 368"/>
                <a:gd name="T6" fmla="*/ 1980 w 2583"/>
                <a:gd name="T7" fmla="*/ 250 h 368"/>
                <a:gd name="T8" fmla="*/ 1866 w 2583"/>
                <a:gd name="T9" fmla="*/ 285 h 368"/>
                <a:gd name="T10" fmla="*/ 1764 w 2583"/>
                <a:gd name="T11" fmla="*/ 330 h 368"/>
                <a:gd name="T12" fmla="*/ 1655 w 2583"/>
                <a:gd name="T13" fmla="*/ 321 h 368"/>
                <a:gd name="T14" fmla="*/ 1543 w 2583"/>
                <a:gd name="T15" fmla="*/ 319 h 368"/>
                <a:gd name="T16" fmla="*/ 1465 w 2583"/>
                <a:gd name="T17" fmla="*/ 368 h 368"/>
                <a:gd name="T18" fmla="*/ 1386 w 2583"/>
                <a:gd name="T19" fmla="*/ 354 h 368"/>
                <a:gd name="T20" fmla="*/ 1308 w 2583"/>
                <a:gd name="T21" fmla="*/ 333 h 368"/>
                <a:gd name="T22" fmla="*/ 1239 w 2583"/>
                <a:gd name="T23" fmla="*/ 328 h 368"/>
                <a:gd name="T24" fmla="*/ 1170 w 2583"/>
                <a:gd name="T25" fmla="*/ 340 h 368"/>
                <a:gd name="T26" fmla="*/ 1102 w 2583"/>
                <a:gd name="T27" fmla="*/ 347 h 368"/>
                <a:gd name="T28" fmla="*/ 1026 w 2583"/>
                <a:gd name="T29" fmla="*/ 319 h 368"/>
                <a:gd name="T30" fmla="*/ 950 w 2583"/>
                <a:gd name="T31" fmla="*/ 309 h 368"/>
                <a:gd name="T32" fmla="*/ 838 w 2583"/>
                <a:gd name="T33" fmla="*/ 340 h 368"/>
                <a:gd name="T34" fmla="*/ 719 w 2583"/>
                <a:gd name="T35" fmla="*/ 314 h 368"/>
                <a:gd name="T36" fmla="*/ 605 w 2583"/>
                <a:gd name="T37" fmla="*/ 285 h 368"/>
                <a:gd name="T38" fmla="*/ 527 w 2583"/>
                <a:gd name="T39" fmla="*/ 274 h 368"/>
                <a:gd name="T40" fmla="*/ 468 w 2583"/>
                <a:gd name="T41" fmla="*/ 228 h 368"/>
                <a:gd name="T42" fmla="*/ 387 w 2583"/>
                <a:gd name="T43" fmla="*/ 207 h 368"/>
                <a:gd name="T44" fmla="*/ 294 w 2583"/>
                <a:gd name="T45" fmla="*/ 205 h 368"/>
                <a:gd name="T46" fmla="*/ 218 w 2583"/>
                <a:gd name="T47" fmla="*/ 169 h 368"/>
                <a:gd name="T48" fmla="*/ 152 w 2583"/>
                <a:gd name="T49" fmla="*/ 131 h 368"/>
                <a:gd name="T50" fmla="*/ 81 w 2583"/>
                <a:gd name="T51" fmla="*/ 122 h 368"/>
                <a:gd name="T52" fmla="*/ 36 w 2583"/>
                <a:gd name="T53" fmla="*/ 72 h 368"/>
                <a:gd name="T54" fmla="*/ 7 w 2583"/>
                <a:gd name="T55" fmla="*/ 36 h 368"/>
                <a:gd name="T56" fmla="*/ 62 w 2583"/>
                <a:gd name="T57" fmla="*/ 34 h 368"/>
                <a:gd name="T58" fmla="*/ 119 w 2583"/>
                <a:gd name="T59" fmla="*/ 46 h 368"/>
                <a:gd name="T60" fmla="*/ 209 w 2583"/>
                <a:gd name="T61" fmla="*/ 91 h 368"/>
                <a:gd name="T62" fmla="*/ 349 w 2583"/>
                <a:gd name="T63" fmla="*/ 114 h 368"/>
                <a:gd name="T64" fmla="*/ 465 w 2583"/>
                <a:gd name="T65" fmla="*/ 198 h 368"/>
                <a:gd name="T66" fmla="*/ 577 w 2583"/>
                <a:gd name="T67" fmla="*/ 198 h 368"/>
                <a:gd name="T68" fmla="*/ 684 w 2583"/>
                <a:gd name="T69" fmla="*/ 231 h 368"/>
                <a:gd name="T70" fmla="*/ 786 w 2583"/>
                <a:gd name="T71" fmla="*/ 259 h 368"/>
                <a:gd name="T72" fmla="*/ 912 w 2583"/>
                <a:gd name="T73" fmla="*/ 240 h 368"/>
                <a:gd name="T74" fmla="*/ 1028 w 2583"/>
                <a:gd name="T75" fmla="*/ 266 h 368"/>
                <a:gd name="T76" fmla="*/ 1132 w 2583"/>
                <a:gd name="T77" fmla="*/ 276 h 368"/>
                <a:gd name="T78" fmla="*/ 1246 w 2583"/>
                <a:gd name="T79" fmla="*/ 281 h 368"/>
                <a:gd name="T80" fmla="*/ 1353 w 2583"/>
                <a:gd name="T81" fmla="*/ 316 h 368"/>
                <a:gd name="T82" fmla="*/ 1401 w 2583"/>
                <a:gd name="T83" fmla="*/ 281 h 368"/>
                <a:gd name="T84" fmla="*/ 1455 w 2583"/>
                <a:gd name="T85" fmla="*/ 247 h 368"/>
                <a:gd name="T86" fmla="*/ 1538 w 2583"/>
                <a:gd name="T87" fmla="*/ 228 h 368"/>
                <a:gd name="T88" fmla="*/ 1674 w 2583"/>
                <a:gd name="T89" fmla="*/ 252 h 368"/>
                <a:gd name="T90" fmla="*/ 1797 w 2583"/>
                <a:gd name="T91" fmla="*/ 243 h 368"/>
                <a:gd name="T92" fmla="*/ 1894 w 2583"/>
                <a:gd name="T93" fmla="*/ 186 h 368"/>
                <a:gd name="T94" fmla="*/ 1997 w 2583"/>
                <a:gd name="T95" fmla="*/ 169 h 368"/>
                <a:gd name="T96" fmla="*/ 2103 w 2583"/>
                <a:gd name="T97" fmla="*/ 171 h 368"/>
                <a:gd name="T98" fmla="*/ 2241 w 2583"/>
                <a:gd name="T99" fmla="*/ 72 h 368"/>
                <a:gd name="T100" fmla="*/ 2395 w 2583"/>
                <a:gd name="T101" fmla="*/ 15 h 368"/>
                <a:gd name="T102" fmla="*/ 2526 w 2583"/>
                <a:gd name="T103" fmla="*/ 8 h 368"/>
                <a:gd name="T104" fmla="*/ 2583 w 2583"/>
                <a:gd name="T105" fmla="*/ 31 h 368"/>
                <a:gd name="T106" fmla="*/ 2526 w 2583"/>
                <a:gd name="T107" fmla="*/ 41 h 3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583"/>
                <a:gd name="T163" fmla="*/ 0 h 368"/>
                <a:gd name="T164" fmla="*/ 2583 w 2583"/>
                <a:gd name="T165" fmla="*/ 368 h 36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583" h="368">
                  <a:moveTo>
                    <a:pt x="2509" y="46"/>
                  </a:moveTo>
                  <a:lnTo>
                    <a:pt x="2455" y="65"/>
                  </a:lnTo>
                  <a:lnTo>
                    <a:pt x="2400" y="84"/>
                  </a:lnTo>
                  <a:lnTo>
                    <a:pt x="2346" y="105"/>
                  </a:lnTo>
                  <a:lnTo>
                    <a:pt x="2296" y="126"/>
                  </a:lnTo>
                  <a:lnTo>
                    <a:pt x="2241" y="148"/>
                  </a:lnTo>
                  <a:lnTo>
                    <a:pt x="2194" y="176"/>
                  </a:lnTo>
                  <a:lnTo>
                    <a:pt x="2146" y="209"/>
                  </a:lnTo>
                  <a:lnTo>
                    <a:pt x="2108" y="255"/>
                  </a:lnTo>
                  <a:lnTo>
                    <a:pt x="2065" y="247"/>
                  </a:lnTo>
                  <a:lnTo>
                    <a:pt x="2020" y="247"/>
                  </a:lnTo>
                  <a:lnTo>
                    <a:pt x="1980" y="250"/>
                  </a:lnTo>
                  <a:lnTo>
                    <a:pt x="1944" y="259"/>
                  </a:lnTo>
                  <a:lnTo>
                    <a:pt x="1902" y="269"/>
                  </a:lnTo>
                  <a:lnTo>
                    <a:pt x="1866" y="285"/>
                  </a:lnTo>
                  <a:lnTo>
                    <a:pt x="1830" y="307"/>
                  </a:lnTo>
                  <a:lnTo>
                    <a:pt x="1800" y="333"/>
                  </a:lnTo>
                  <a:lnTo>
                    <a:pt x="1764" y="330"/>
                  </a:lnTo>
                  <a:lnTo>
                    <a:pt x="1728" y="328"/>
                  </a:lnTo>
                  <a:lnTo>
                    <a:pt x="1693" y="323"/>
                  </a:lnTo>
                  <a:lnTo>
                    <a:pt x="1655" y="321"/>
                  </a:lnTo>
                  <a:lnTo>
                    <a:pt x="1617" y="316"/>
                  </a:lnTo>
                  <a:lnTo>
                    <a:pt x="1581" y="316"/>
                  </a:lnTo>
                  <a:lnTo>
                    <a:pt x="1543" y="319"/>
                  </a:lnTo>
                  <a:lnTo>
                    <a:pt x="1507" y="328"/>
                  </a:lnTo>
                  <a:lnTo>
                    <a:pt x="1486" y="354"/>
                  </a:lnTo>
                  <a:lnTo>
                    <a:pt x="1465" y="368"/>
                  </a:lnTo>
                  <a:lnTo>
                    <a:pt x="1439" y="368"/>
                  </a:lnTo>
                  <a:lnTo>
                    <a:pt x="1413" y="364"/>
                  </a:lnTo>
                  <a:lnTo>
                    <a:pt x="1386" y="354"/>
                  </a:lnTo>
                  <a:lnTo>
                    <a:pt x="1360" y="345"/>
                  </a:lnTo>
                  <a:lnTo>
                    <a:pt x="1334" y="333"/>
                  </a:lnTo>
                  <a:lnTo>
                    <a:pt x="1308" y="333"/>
                  </a:lnTo>
                  <a:lnTo>
                    <a:pt x="1284" y="330"/>
                  </a:lnTo>
                  <a:lnTo>
                    <a:pt x="1261" y="328"/>
                  </a:lnTo>
                  <a:lnTo>
                    <a:pt x="1239" y="328"/>
                  </a:lnTo>
                  <a:lnTo>
                    <a:pt x="1218" y="330"/>
                  </a:lnTo>
                  <a:lnTo>
                    <a:pt x="1194" y="330"/>
                  </a:lnTo>
                  <a:lnTo>
                    <a:pt x="1170" y="340"/>
                  </a:lnTo>
                  <a:lnTo>
                    <a:pt x="1149" y="345"/>
                  </a:lnTo>
                  <a:lnTo>
                    <a:pt x="1128" y="354"/>
                  </a:lnTo>
                  <a:lnTo>
                    <a:pt x="1102" y="347"/>
                  </a:lnTo>
                  <a:lnTo>
                    <a:pt x="1078" y="340"/>
                  </a:lnTo>
                  <a:lnTo>
                    <a:pt x="1049" y="326"/>
                  </a:lnTo>
                  <a:lnTo>
                    <a:pt x="1026" y="319"/>
                  </a:lnTo>
                  <a:lnTo>
                    <a:pt x="999" y="309"/>
                  </a:lnTo>
                  <a:lnTo>
                    <a:pt x="976" y="307"/>
                  </a:lnTo>
                  <a:lnTo>
                    <a:pt x="950" y="309"/>
                  </a:lnTo>
                  <a:lnTo>
                    <a:pt x="923" y="321"/>
                  </a:lnTo>
                  <a:lnTo>
                    <a:pt x="881" y="333"/>
                  </a:lnTo>
                  <a:lnTo>
                    <a:pt x="838" y="340"/>
                  </a:lnTo>
                  <a:lnTo>
                    <a:pt x="795" y="335"/>
                  </a:lnTo>
                  <a:lnTo>
                    <a:pt x="760" y="328"/>
                  </a:lnTo>
                  <a:lnTo>
                    <a:pt x="719" y="314"/>
                  </a:lnTo>
                  <a:lnTo>
                    <a:pt x="679" y="302"/>
                  </a:lnTo>
                  <a:lnTo>
                    <a:pt x="641" y="290"/>
                  </a:lnTo>
                  <a:lnTo>
                    <a:pt x="605" y="285"/>
                  </a:lnTo>
                  <a:lnTo>
                    <a:pt x="572" y="288"/>
                  </a:lnTo>
                  <a:lnTo>
                    <a:pt x="548" y="285"/>
                  </a:lnTo>
                  <a:lnTo>
                    <a:pt x="527" y="274"/>
                  </a:lnTo>
                  <a:lnTo>
                    <a:pt x="508" y="262"/>
                  </a:lnTo>
                  <a:lnTo>
                    <a:pt x="487" y="243"/>
                  </a:lnTo>
                  <a:lnTo>
                    <a:pt x="468" y="228"/>
                  </a:lnTo>
                  <a:lnTo>
                    <a:pt x="444" y="212"/>
                  </a:lnTo>
                  <a:lnTo>
                    <a:pt x="423" y="207"/>
                  </a:lnTo>
                  <a:lnTo>
                    <a:pt x="387" y="207"/>
                  </a:lnTo>
                  <a:lnTo>
                    <a:pt x="356" y="207"/>
                  </a:lnTo>
                  <a:lnTo>
                    <a:pt x="323" y="205"/>
                  </a:lnTo>
                  <a:lnTo>
                    <a:pt x="294" y="205"/>
                  </a:lnTo>
                  <a:lnTo>
                    <a:pt x="266" y="195"/>
                  </a:lnTo>
                  <a:lnTo>
                    <a:pt x="242" y="186"/>
                  </a:lnTo>
                  <a:lnTo>
                    <a:pt x="218" y="169"/>
                  </a:lnTo>
                  <a:lnTo>
                    <a:pt x="197" y="145"/>
                  </a:lnTo>
                  <a:lnTo>
                    <a:pt x="173" y="133"/>
                  </a:lnTo>
                  <a:lnTo>
                    <a:pt x="152" y="131"/>
                  </a:lnTo>
                  <a:lnTo>
                    <a:pt x="128" y="129"/>
                  </a:lnTo>
                  <a:lnTo>
                    <a:pt x="107" y="126"/>
                  </a:lnTo>
                  <a:lnTo>
                    <a:pt x="81" y="122"/>
                  </a:lnTo>
                  <a:lnTo>
                    <a:pt x="62" y="114"/>
                  </a:lnTo>
                  <a:lnTo>
                    <a:pt x="45" y="98"/>
                  </a:lnTo>
                  <a:lnTo>
                    <a:pt x="36" y="72"/>
                  </a:lnTo>
                  <a:lnTo>
                    <a:pt x="17" y="62"/>
                  </a:lnTo>
                  <a:lnTo>
                    <a:pt x="0" y="50"/>
                  </a:lnTo>
                  <a:lnTo>
                    <a:pt x="7" y="36"/>
                  </a:lnTo>
                  <a:lnTo>
                    <a:pt x="24" y="31"/>
                  </a:lnTo>
                  <a:lnTo>
                    <a:pt x="40" y="29"/>
                  </a:lnTo>
                  <a:lnTo>
                    <a:pt x="62" y="34"/>
                  </a:lnTo>
                  <a:lnTo>
                    <a:pt x="81" y="36"/>
                  </a:lnTo>
                  <a:lnTo>
                    <a:pt x="102" y="43"/>
                  </a:lnTo>
                  <a:lnTo>
                    <a:pt x="119" y="46"/>
                  </a:lnTo>
                  <a:lnTo>
                    <a:pt x="135" y="50"/>
                  </a:lnTo>
                  <a:lnTo>
                    <a:pt x="169" y="74"/>
                  </a:lnTo>
                  <a:lnTo>
                    <a:pt x="209" y="91"/>
                  </a:lnTo>
                  <a:lnTo>
                    <a:pt x="254" y="100"/>
                  </a:lnTo>
                  <a:lnTo>
                    <a:pt x="301" y="110"/>
                  </a:lnTo>
                  <a:lnTo>
                    <a:pt x="349" y="114"/>
                  </a:lnTo>
                  <a:lnTo>
                    <a:pt x="392" y="131"/>
                  </a:lnTo>
                  <a:lnTo>
                    <a:pt x="430" y="155"/>
                  </a:lnTo>
                  <a:lnTo>
                    <a:pt x="465" y="198"/>
                  </a:lnTo>
                  <a:lnTo>
                    <a:pt x="503" y="193"/>
                  </a:lnTo>
                  <a:lnTo>
                    <a:pt x="541" y="195"/>
                  </a:lnTo>
                  <a:lnTo>
                    <a:pt x="577" y="198"/>
                  </a:lnTo>
                  <a:lnTo>
                    <a:pt x="617" y="207"/>
                  </a:lnTo>
                  <a:lnTo>
                    <a:pt x="650" y="214"/>
                  </a:lnTo>
                  <a:lnTo>
                    <a:pt x="684" y="231"/>
                  </a:lnTo>
                  <a:lnTo>
                    <a:pt x="719" y="247"/>
                  </a:lnTo>
                  <a:lnTo>
                    <a:pt x="753" y="271"/>
                  </a:lnTo>
                  <a:lnTo>
                    <a:pt x="786" y="259"/>
                  </a:lnTo>
                  <a:lnTo>
                    <a:pt x="829" y="252"/>
                  </a:lnTo>
                  <a:lnTo>
                    <a:pt x="869" y="243"/>
                  </a:lnTo>
                  <a:lnTo>
                    <a:pt x="912" y="240"/>
                  </a:lnTo>
                  <a:lnTo>
                    <a:pt x="952" y="240"/>
                  </a:lnTo>
                  <a:lnTo>
                    <a:pt x="992" y="250"/>
                  </a:lnTo>
                  <a:lnTo>
                    <a:pt x="1028" y="266"/>
                  </a:lnTo>
                  <a:lnTo>
                    <a:pt x="1064" y="297"/>
                  </a:lnTo>
                  <a:lnTo>
                    <a:pt x="1097" y="283"/>
                  </a:lnTo>
                  <a:lnTo>
                    <a:pt x="1132" y="276"/>
                  </a:lnTo>
                  <a:lnTo>
                    <a:pt x="1170" y="274"/>
                  </a:lnTo>
                  <a:lnTo>
                    <a:pt x="1211" y="276"/>
                  </a:lnTo>
                  <a:lnTo>
                    <a:pt x="1246" y="281"/>
                  </a:lnTo>
                  <a:lnTo>
                    <a:pt x="1282" y="290"/>
                  </a:lnTo>
                  <a:lnTo>
                    <a:pt x="1318" y="302"/>
                  </a:lnTo>
                  <a:lnTo>
                    <a:pt x="1353" y="316"/>
                  </a:lnTo>
                  <a:lnTo>
                    <a:pt x="1367" y="304"/>
                  </a:lnTo>
                  <a:lnTo>
                    <a:pt x="1384" y="295"/>
                  </a:lnTo>
                  <a:lnTo>
                    <a:pt x="1401" y="281"/>
                  </a:lnTo>
                  <a:lnTo>
                    <a:pt x="1417" y="269"/>
                  </a:lnTo>
                  <a:lnTo>
                    <a:pt x="1432" y="255"/>
                  </a:lnTo>
                  <a:lnTo>
                    <a:pt x="1455" y="247"/>
                  </a:lnTo>
                  <a:lnTo>
                    <a:pt x="1474" y="240"/>
                  </a:lnTo>
                  <a:lnTo>
                    <a:pt x="1498" y="240"/>
                  </a:lnTo>
                  <a:lnTo>
                    <a:pt x="1538" y="228"/>
                  </a:lnTo>
                  <a:lnTo>
                    <a:pt x="1583" y="231"/>
                  </a:lnTo>
                  <a:lnTo>
                    <a:pt x="1629" y="240"/>
                  </a:lnTo>
                  <a:lnTo>
                    <a:pt x="1674" y="252"/>
                  </a:lnTo>
                  <a:lnTo>
                    <a:pt x="1716" y="259"/>
                  </a:lnTo>
                  <a:lnTo>
                    <a:pt x="1759" y="259"/>
                  </a:lnTo>
                  <a:lnTo>
                    <a:pt x="1797" y="243"/>
                  </a:lnTo>
                  <a:lnTo>
                    <a:pt x="1837" y="207"/>
                  </a:lnTo>
                  <a:lnTo>
                    <a:pt x="1866" y="193"/>
                  </a:lnTo>
                  <a:lnTo>
                    <a:pt x="1894" y="186"/>
                  </a:lnTo>
                  <a:lnTo>
                    <a:pt x="1928" y="179"/>
                  </a:lnTo>
                  <a:lnTo>
                    <a:pt x="1963" y="174"/>
                  </a:lnTo>
                  <a:lnTo>
                    <a:pt x="1997" y="169"/>
                  </a:lnTo>
                  <a:lnTo>
                    <a:pt x="2030" y="169"/>
                  </a:lnTo>
                  <a:lnTo>
                    <a:pt x="2068" y="169"/>
                  </a:lnTo>
                  <a:lnTo>
                    <a:pt x="2103" y="171"/>
                  </a:lnTo>
                  <a:lnTo>
                    <a:pt x="2146" y="133"/>
                  </a:lnTo>
                  <a:lnTo>
                    <a:pt x="2194" y="103"/>
                  </a:lnTo>
                  <a:lnTo>
                    <a:pt x="2241" y="72"/>
                  </a:lnTo>
                  <a:lnTo>
                    <a:pt x="2291" y="50"/>
                  </a:lnTo>
                  <a:lnTo>
                    <a:pt x="2343" y="29"/>
                  </a:lnTo>
                  <a:lnTo>
                    <a:pt x="2395" y="15"/>
                  </a:lnTo>
                  <a:lnTo>
                    <a:pt x="2452" y="5"/>
                  </a:lnTo>
                  <a:lnTo>
                    <a:pt x="2509" y="0"/>
                  </a:lnTo>
                  <a:lnTo>
                    <a:pt x="2526" y="8"/>
                  </a:lnTo>
                  <a:lnTo>
                    <a:pt x="2547" y="12"/>
                  </a:lnTo>
                  <a:lnTo>
                    <a:pt x="2564" y="17"/>
                  </a:lnTo>
                  <a:lnTo>
                    <a:pt x="2583" y="31"/>
                  </a:lnTo>
                  <a:lnTo>
                    <a:pt x="2569" y="38"/>
                  </a:lnTo>
                  <a:lnTo>
                    <a:pt x="2550" y="41"/>
                  </a:lnTo>
                  <a:lnTo>
                    <a:pt x="2526" y="41"/>
                  </a:lnTo>
                  <a:lnTo>
                    <a:pt x="2509" y="46"/>
                  </a:lnTo>
                  <a:close/>
                </a:path>
              </a:pathLst>
            </a:custGeom>
            <a:solidFill>
              <a:srgbClr val="FF1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14" name="Freeform 115"/>
            <p:cNvSpPr>
              <a:spLocks/>
            </p:cNvSpPr>
            <p:nvPr/>
          </p:nvSpPr>
          <p:spPr bwMode="auto">
            <a:xfrm>
              <a:off x="6049" y="3272"/>
              <a:ext cx="164" cy="154"/>
            </a:xfrm>
            <a:custGeom>
              <a:avLst/>
              <a:gdLst>
                <a:gd name="T0" fmla="*/ 142 w 164"/>
                <a:gd name="T1" fmla="*/ 64 h 154"/>
                <a:gd name="T2" fmla="*/ 150 w 164"/>
                <a:gd name="T3" fmla="*/ 85 h 154"/>
                <a:gd name="T4" fmla="*/ 157 w 164"/>
                <a:gd name="T5" fmla="*/ 107 h 154"/>
                <a:gd name="T6" fmla="*/ 159 w 164"/>
                <a:gd name="T7" fmla="*/ 130 h 154"/>
                <a:gd name="T8" fmla="*/ 164 w 164"/>
                <a:gd name="T9" fmla="*/ 154 h 154"/>
                <a:gd name="T10" fmla="*/ 150 w 164"/>
                <a:gd name="T11" fmla="*/ 135 h 154"/>
                <a:gd name="T12" fmla="*/ 138 w 164"/>
                <a:gd name="T13" fmla="*/ 121 h 154"/>
                <a:gd name="T14" fmla="*/ 119 w 164"/>
                <a:gd name="T15" fmla="*/ 109 h 154"/>
                <a:gd name="T16" fmla="*/ 104 w 164"/>
                <a:gd name="T17" fmla="*/ 102 h 154"/>
                <a:gd name="T18" fmla="*/ 85 w 164"/>
                <a:gd name="T19" fmla="*/ 95 h 154"/>
                <a:gd name="T20" fmla="*/ 67 w 164"/>
                <a:gd name="T21" fmla="*/ 95 h 154"/>
                <a:gd name="T22" fmla="*/ 48 w 164"/>
                <a:gd name="T23" fmla="*/ 95 h 154"/>
                <a:gd name="T24" fmla="*/ 33 w 164"/>
                <a:gd name="T25" fmla="*/ 102 h 154"/>
                <a:gd name="T26" fmla="*/ 0 w 164"/>
                <a:gd name="T27" fmla="*/ 119 h 154"/>
                <a:gd name="T28" fmla="*/ 0 w 164"/>
                <a:gd name="T29" fmla="*/ 102 h 154"/>
                <a:gd name="T30" fmla="*/ 0 w 164"/>
                <a:gd name="T31" fmla="*/ 88 h 154"/>
                <a:gd name="T32" fmla="*/ 0 w 164"/>
                <a:gd name="T33" fmla="*/ 69 h 154"/>
                <a:gd name="T34" fmla="*/ 2 w 164"/>
                <a:gd name="T35" fmla="*/ 54 h 154"/>
                <a:gd name="T36" fmla="*/ 2 w 164"/>
                <a:gd name="T37" fmla="*/ 38 h 154"/>
                <a:gd name="T38" fmla="*/ 10 w 164"/>
                <a:gd name="T39" fmla="*/ 24 h 154"/>
                <a:gd name="T40" fmla="*/ 21 w 164"/>
                <a:gd name="T41" fmla="*/ 9 h 154"/>
                <a:gd name="T42" fmla="*/ 38 w 164"/>
                <a:gd name="T43" fmla="*/ 2 h 154"/>
                <a:gd name="T44" fmla="*/ 55 w 164"/>
                <a:gd name="T45" fmla="*/ 0 h 154"/>
                <a:gd name="T46" fmla="*/ 71 w 164"/>
                <a:gd name="T47" fmla="*/ 2 h 154"/>
                <a:gd name="T48" fmla="*/ 85 w 164"/>
                <a:gd name="T49" fmla="*/ 7 h 154"/>
                <a:gd name="T50" fmla="*/ 100 w 164"/>
                <a:gd name="T51" fmla="*/ 14 h 154"/>
                <a:gd name="T52" fmla="*/ 112 w 164"/>
                <a:gd name="T53" fmla="*/ 21 h 154"/>
                <a:gd name="T54" fmla="*/ 123 w 164"/>
                <a:gd name="T55" fmla="*/ 35 h 154"/>
                <a:gd name="T56" fmla="*/ 131 w 164"/>
                <a:gd name="T57" fmla="*/ 47 h 154"/>
                <a:gd name="T58" fmla="*/ 142 w 164"/>
                <a:gd name="T59" fmla="*/ 64 h 15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4"/>
                <a:gd name="T91" fmla="*/ 0 h 154"/>
                <a:gd name="T92" fmla="*/ 164 w 164"/>
                <a:gd name="T93" fmla="*/ 154 h 15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4" h="154">
                  <a:moveTo>
                    <a:pt x="142" y="64"/>
                  </a:moveTo>
                  <a:lnTo>
                    <a:pt x="150" y="85"/>
                  </a:lnTo>
                  <a:lnTo>
                    <a:pt x="157" y="107"/>
                  </a:lnTo>
                  <a:lnTo>
                    <a:pt x="159" y="130"/>
                  </a:lnTo>
                  <a:lnTo>
                    <a:pt x="164" y="154"/>
                  </a:lnTo>
                  <a:lnTo>
                    <a:pt x="150" y="135"/>
                  </a:lnTo>
                  <a:lnTo>
                    <a:pt x="138" y="121"/>
                  </a:lnTo>
                  <a:lnTo>
                    <a:pt x="119" y="109"/>
                  </a:lnTo>
                  <a:lnTo>
                    <a:pt x="104" y="102"/>
                  </a:lnTo>
                  <a:lnTo>
                    <a:pt x="85" y="95"/>
                  </a:lnTo>
                  <a:lnTo>
                    <a:pt x="67" y="95"/>
                  </a:lnTo>
                  <a:lnTo>
                    <a:pt x="48" y="95"/>
                  </a:lnTo>
                  <a:lnTo>
                    <a:pt x="33" y="102"/>
                  </a:lnTo>
                  <a:lnTo>
                    <a:pt x="0" y="119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69"/>
                  </a:lnTo>
                  <a:lnTo>
                    <a:pt x="2" y="54"/>
                  </a:lnTo>
                  <a:lnTo>
                    <a:pt x="2" y="38"/>
                  </a:lnTo>
                  <a:lnTo>
                    <a:pt x="10" y="24"/>
                  </a:lnTo>
                  <a:lnTo>
                    <a:pt x="21" y="9"/>
                  </a:lnTo>
                  <a:lnTo>
                    <a:pt x="38" y="2"/>
                  </a:lnTo>
                  <a:lnTo>
                    <a:pt x="55" y="0"/>
                  </a:lnTo>
                  <a:lnTo>
                    <a:pt x="71" y="2"/>
                  </a:lnTo>
                  <a:lnTo>
                    <a:pt x="85" y="7"/>
                  </a:lnTo>
                  <a:lnTo>
                    <a:pt x="100" y="14"/>
                  </a:lnTo>
                  <a:lnTo>
                    <a:pt x="112" y="21"/>
                  </a:lnTo>
                  <a:lnTo>
                    <a:pt x="123" y="35"/>
                  </a:lnTo>
                  <a:lnTo>
                    <a:pt x="131" y="47"/>
                  </a:lnTo>
                  <a:lnTo>
                    <a:pt x="142" y="64"/>
                  </a:lnTo>
                  <a:close/>
                </a:path>
              </a:pathLst>
            </a:custGeom>
            <a:solidFill>
              <a:srgbClr val="00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15" name="Freeform 116"/>
            <p:cNvSpPr>
              <a:spLocks/>
            </p:cNvSpPr>
            <p:nvPr/>
          </p:nvSpPr>
          <p:spPr bwMode="auto">
            <a:xfrm>
              <a:off x="2068" y="3322"/>
              <a:ext cx="2808" cy="365"/>
            </a:xfrm>
            <a:custGeom>
              <a:avLst/>
              <a:gdLst>
                <a:gd name="T0" fmla="*/ 2110 w 2808"/>
                <a:gd name="T1" fmla="*/ 292 h 365"/>
                <a:gd name="T2" fmla="*/ 1638 w 2808"/>
                <a:gd name="T3" fmla="*/ 358 h 365"/>
                <a:gd name="T4" fmla="*/ 1123 w 2808"/>
                <a:gd name="T5" fmla="*/ 351 h 365"/>
                <a:gd name="T6" fmla="*/ 662 w 2808"/>
                <a:gd name="T7" fmla="*/ 282 h 365"/>
                <a:gd name="T8" fmla="*/ 418 w 2808"/>
                <a:gd name="T9" fmla="*/ 209 h 365"/>
                <a:gd name="T10" fmla="*/ 294 w 2808"/>
                <a:gd name="T11" fmla="*/ 166 h 365"/>
                <a:gd name="T12" fmla="*/ 171 w 2808"/>
                <a:gd name="T13" fmla="*/ 114 h 365"/>
                <a:gd name="T14" fmla="*/ 54 w 2808"/>
                <a:gd name="T15" fmla="*/ 59 h 365"/>
                <a:gd name="T16" fmla="*/ 7 w 2808"/>
                <a:gd name="T17" fmla="*/ 12 h 365"/>
                <a:gd name="T18" fmla="*/ 40 w 2808"/>
                <a:gd name="T19" fmla="*/ 4 h 365"/>
                <a:gd name="T20" fmla="*/ 83 w 2808"/>
                <a:gd name="T21" fmla="*/ 16 h 365"/>
                <a:gd name="T22" fmla="*/ 118 w 2808"/>
                <a:gd name="T23" fmla="*/ 35 h 365"/>
                <a:gd name="T24" fmla="*/ 149 w 2808"/>
                <a:gd name="T25" fmla="*/ 66 h 365"/>
                <a:gd name="T26" fmla="*/ 211 w 2808"/>
                <a:gd name="T27" fmla="*/ 90 h 365"/>
                <a:gd name="T28" fmla="*/ 278 w 2808"/>
                <a:gd name="T29" fmla="*/ 102 h 365"/>
                <a:gd name="T30" fmla="*/ 339 w 2808"/>
                <a:gd name="T31" fmla="*/ 128 h 365"/>
                <a:gd name="T32" fmla="*/ 396 w 2808"/>
                <a:gd name="T33" fmla="*/ 166 h 365"/>
                <a:gd name="T34" fmla="*/ 467 w 2808"/>
                <a:gd name="T35" fmla="*/ 171 h 365"/>
                <a:gd name="T36" fmla="*/ 534 w 2808"/>
                <a:gd name="T37" fmla="*/ 178 h 365"/>
                <a:gd name="T38" fmla="*/ 593 w 2808"/>
                <a:gd name="T39" fmla="*/ 211 h 365"/>
                <a:gd name="T40" fmla="*/ 655 w 2808"/>
                <a:gd name="T41" fmla="*/ 239 h 365"/>
                <a:gd name="T42" fmla="*/ 731 w 2808"/>
                <a:gd name="T43" fmla="*/ 249 h 365"/>
                <a:gd name="T44" fmla="*/ 800 w 2808"/>
                <a:gd name="T45" fmla="*/ 273 h 365"/>
                <a:gd name="T46" fmla="*/ 873 w 2808"/>
                <a:gd name="T47" fmla="*/ 294 h 365"/>
                <a:gd name="T48" fmla="*/ 949 w 2808"/>
                <a:gd name="T49" fmla="*/ 299 h 365"/>
                <a:gd name="T50" fmla="*/ 1025 w 2808"/>
                <a:gd name="T51" fmla="*/ 285 h 365"/>
                <a:gd name="T52" fmla="*/ 1104 w 2808"/>
                <a:gd name="T53" fmla="*/ 275 h 365"/>
                <a:gd name="T54" fmla="*/ 1175 w 2808"/>
                <a:gd name="T55" fmla="*/ 292 h 365"/>
                <a:gd name="T56" fmla="*/ 1230 w 2808"/>
                <a:gd name="T57" fmla="*/ 320 h 365"/>
                <a:gd name="T58" fmla="*/ 1265 w 2808"/>
                <a:gd name="T59" fmla="*/ 306 h 365"/>
                <a:gd name="T60" fmla="*/ 1317 w 2808"/>
                <a:gd name="T61" fmla="*/ 292 h 365"/>
                <a:gd name="T62" fmla="*/ 1384 w 2808"/>
                <a:gd name="T63" fmla="*/ 292 h 365"/>
                <a:gd name="T64" fmla="*/ 1450 w 2808"/>
                <a:gd name="T65" fmla="*/ 304 h 365"/>
                <a:gd name="T66" fmla="*/ 1512 w 2808"/>
                <a:gd name="T67" fmla="*/ 320 h 365"/>
                <a:gd name="T68" fmla="*/ 1560 w 2808"/>
                <a:gd name="T69" fmla="*/ 334 h 365"/>
                <a:gd name="T70" fmla="*/ 1583 w 2808"/>
                <a:gd name="T71" fmla="*/ 323 h 365"/>
                <a:gd name="T72" fmla="*/ 1602 w 2808"/>
                <a:gd name="T73" fmla="*/ 304 h 365"/>
                <a:gd name="T74" fmla="*/ 1624 w 2808"/>
                <a:gd name="T75" fmla="*/ 287 h 365"/>
                <a:gd name="T76" fmla="*/ 1688 w 2808"/>
                <a:gd name="T77" fmla="*/ 273 h 365"/>
                <a:gd name="T78" fmla="*/ 1785 w 2808"/>
                <a:gd name="T79" fmla="*/ 280 h 365"/>
                <a:gd name="T80" fmla="*/ 1880 w 2808"/>
                <a:gd name="T81" fmla="*/ 287 h 365"/>
                <a:gd name="T82" fmla="*/ 1973 w 2808"/>
                <a:gd name="T83" fmla="*/ 261 h 365"/>
                <a:gd name="T84" fmla="*/ 2039 w 2808"/>
                <a:gd name="T85" fmla="*/ 213 h 365"/>
                <a:gd name="T86" fmla="*/ 2091 w 2808"/>
                <a:gd name="T87" fmla="*/ 206 h 365"/>
                <a:gd name="T88" fmla="*/ 2151 w 2808"/>
                <a:gd name="T89" fmla="*/ 211 h 365"/>
                <a:gd name="T90" fmla="*/ 2210 w 2808"/>
                <a:gd name="T91" fmla="*/ 206 h 365"/>
                <a:gd name="T92" fmla="*/ 2284 w 2808"/>
                <a:gd name="T93" fmla="*/ 164 h 365"/>
                <a:gd name="T94" fmla="*/ 2371 w 2808"/>
                <a:gd name="T95" fmla="*/ 111 h 365"/>
                <a:gd name="T96" fmla="*/ 2464 w 2808"/>
                <a:gd name="T97" fmla="*/ 69 h 365"/>
                <a:gd name="T98" fmla="*/ 2564 w 2808"/>
                <a:gd name="T99" fmla="*/ 28 h 365"/>
                <a:gd name="T100" fmla="*/ 2628 w 2808"/>
                <a:gd name="T101" fmla="*/ 4 h 365"/>
                <a:gd name="T102" fmla="*/ 2680 w 2808"/>
                <a:gd name="T103" fmla="*/ 0 h 365"/>
                <a:gd name="T104" fmla="*/ 2739 w 2808"/>
                <a:gd name="T105" fmla="*/ 0 h 365"/>
                <a:gd name="T106" fmla="*/ 2792 w 2808"/>
                <a:gd name="T107" fmla="*/ 7 h 365"/>
                <a:gd name="T108" fmla="*/ 2735 w 2808"/>
                <a:gd name="T109" fmla="*/ 19 h 365"/>
                <a:gd name="T110" fmla="*/ 2604 w 2808"/>
                <a:gd name="T111" fmla="*/ 64 h 365"/>
                <a:gd name="T112" fmla="*/ 2483 w 2808"/>
                <a:gd name="T113" fmla="*/ 130 h 365"/>
                <a:gd name="T114" fmla="*/ 2362 w 2808"/>
                <a:gd name="T115" fmla="*/ 197 h 36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08"/>
                <a:gd name="T175" fmla="*/ 0 h 365"/>
                <a:gd name="T176" fmla="*/ 2808 w 2808"/>
                <a:gd name="T177" fmla="*/ 365 h 36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08" h="365">
                  <a:moveTo>
                    <a:pt x="2303" y="225"/>
                  </a:moveTo>
                  <a:lnTo>
                    <a:pt x="2110" y="292"/>
                  </a:lnTo>
                  <a:lnTo>
                    <a:pt x="1887" y="337"/>
                  </a:lnTo>
                  <a:lnTo>
                    <a:pt x="1638" y="358"/>
                  </a:lnTo>
                  <a:lnTo>
                    <a:pt x="1381" y="365"/>
                  </a:lnTo>
                  <a:lnTo>
                    <a:pt x="1123" y="351"/>
                  </a:lnTo>
                  <a:lnTo>
                    <a:pt x="881" y="323"/>
                  </a:lnTo>
                  <a:lnTo>
                    <a:pt x="662" y="282"/>
                  </a:lnTo>
                  <a:lnTo>
                    <a:pt x="484" y="230"/>
                  </a:lnTo>
                  <a:lnTo>
                    <a:pt x="418" y="209"/>
                  </a:lnTo>
                  <a:lnTo>
                    <a:pt x="358" y="187"/>
                  </a:lnTo>
                  <a:lnTo>
                    <a:pt x="294" y="166"/>
                  </a:lnTo>
                  <a:lnTo>
                    <a:pt x="235" y="142"/>
                  </a:lnTo>
                  <a:lnTo>
                    <a:pt x="171" y="114"/>
                  </a:lnTo>
                  <a:lnTo>
                    <a:pt x="114" y="88"/>
                  </a:lnTo>
                  <a:lnTo>
                    <a:pt x="54" y="59"/>
                  </a:lnTo>
                  <a:lnTo>
                    <a:pt x="0" y="28"/>
                  </a:lnTo>
                  <a:lnTo>
                    <a:pt x="7" y="12"/>
                  </a:lnTo>
                  <a:lnTo>
                    <a:pt x="21" y="7"/>
                  </a:lnTo>
                  <a:lnTo>
                    <a:pt x="40" y="4"/>
                  </a:lnTo>
                  <a:lnTo>
                    <a:pt x="62" y="12"/>
                  </a:lnTo>
                  <a:lnTo>
                    <a:pt x="83" y="16"/>
                  </a:lnTo>
                  <a:lnTo>
                    <a:pt x="104" y="28"/>
                  </a:lnTo>
                  <a:lnTo>
                    <a:pt x="118" y="35"/>
                  </a:lnTo>
                  <a:lnTo>
                    <a:pt x="130" y="42"/>
                  </a:lnTo>
                  <a:lnTo>
                    <a:pt x="149" y="66"/>
                  </a:lnTo>
                  <a:lnTo>
                    <a:pt x="178" y="83"/>
                  </a:lnTo>
                  <a:lnTo>
                    <a:pt x="211" y="90"/>
                  </a:lnTo>
                  <a:lnTo>
                    <a:pt x="247" y="97"/>
                  </a:lnTo>
                  <a:lnTo>
                    <a:pt x="278" y="102"/>
                  </a:lnTo>
                  <a:lnTo>
                    <a:pt x="311" y="111"/>
                  </a:lnTo>
                  <a:lnTo>
                    <a:pt x="339" y="128"/>
                  </a:lnTo>
                  <a:lnTo>
                    <a:pt x="361" y="164"/>
                  </a:lnTo>
                  <a:lnTo>
                    <a:pt x="396" y="166"/>
                  </a:lnTo>
                  <a:lnTo>
                    <a:pt x="432" y="168"/>
                  </a:lnTo>
                  <a:lnTo>
                    <a:pt x="467" y="171"/>
                  </a:lnTo>
                  <a:lnTo>
                    <a:pt x="503" y="173"/>
                  </a:lnTo>
                  <a:lnTo>
                    <a:pt x="534" y="178"/>
                  </a:lnTo>
                  <a:lnTo>
                    <a:pt x="567" y="192"/>
                  </a:lnTo>
                  <a:lnTo>
                    <a:pt x="593" y="211"/>
                  </a:lnTo>
                  <a:lnTo>
                    <a:pt x="619" y="244"/>
                  </a:lnTo>
                  <a:lnTo>
                    <a:pt x="655" y="239"/>
                  </a:lnTo>
                  <a:lnTo>
                    <a:pt x="695" y="244"/>
                  </a:lnTo>
                  <a:lnTo>
                    <a:pt x="731" y="249"/>
                  </a:lnTo>
                  <a:lnTo>
                    <a:pt x="767" y="261"/>
                  </a:lnTo>
                  <a:lnTo>
                    <a:pt x="800" y="273"/>
                  </a:lnTo>
                  <a:lnTo>
                    <a:pt x="838" y="285"/>
                  </a:lnTo>
                  <a:lnTo>
                    <a:pt x="873" y="294"/>
                  </a:lnTo>
                  <a:lnTo>
                    <a:pt x="911" y="304"/>
                  </a:lnTo>
                  <a:lnTo>
                    <a:pt x="949" y="299"/>
                  </a:lnTo>
                  <a:lnTo>
                    <a:pt x="987" y="294"/>
                  </a:lnTo>
                  <a:lnTo>
                    <a:pt x="1025" y="285"/>
                  </a:lnTo>
                  <a:lnTo>
                    <a:pt x="1068" y="280"/>
                  </a:lnTo>
                  <a:lnTo>
                    <a:pt x="1104" y="275"/>
                  </a:lnTo>
                  <a:lnTo>
                    <a:pt x="1142" y="280"/>
                  </a:lnTo>
                  <a:lnTo>
                    <a:pt x="1175" y="292"/>
                  </a:lnTo>
                  <a:lnTo>
                    <a:pt x="1211" y="318"/>
                  </a:lnTo>
                  <a:lnTo>
                    <a:pt x="1230" y="320"/>
                  </a:lnTo>
                  <a:lnTo>
                    <a:pt x="1249" y="318"/>
                  </a:lnTo>
                  <a:lnTo>
                    <a:pt x="1265" y="306"/>
                  </a:lnTo>
                  <a:lnTo>
                    <a:pt x="1282" y="299"/>
                  </a:lnTo>
                  <a:lnTo>
                    <a:pt x="1317" y="292"/>
                  </a:lnTo>
                  <a:lnTo>
                    <a:pt x="1351" y="292"/>
                  </a:lnTo>
                  <a:lnTo>
                    <a:pt x="1384" y="292"/>
                  </a:lnTo>
                  <a:lnTo>
                    <a:pt x="1417" y="299"/>
                  </a:lnTo>
                  <a:lnTo>
                    <a:pt x="1450" y="304"/>
                  </a:lnTo>
                  <a:lnTo>
                    <a:pt x="1481" y="313"/>
                  </a:lnTo>
                  <a:lnTo>
                    <a:pt x="1512" y="320"/>
                  </a:lnTo>
                  <a:lnTo>
                    <a:pt x="1543" y="334"/>
                  </a:lnTo>
                  <a:lnTo>
                    <a:pt x="1560" y="334"/>
                  </a:lnTo>
                  <a:lnTo>
                    <a:pt x="1574" y="330"/>
                  </a:lnTo>
                  <a:lnTo>
                    <a:pt x="1583" y="323"/>
                  </a:lnTo>
                  <a:lnTo>
                    <a:pt x="1595" y="315"/>
                  </a:lnTo>
                  <a:lnTo>
                    <a:pt x="1602" y="304"/>
                  </a:lnTo>
                  <a:lnTo>
                    <a:pt x="1612" y="294"/>
                  </a:lnTo>
                  <a:lnTo>
                    <a:pt x="1624" y="287"/>
                  </a:lnTo>
                  <a:lnTo>
                    <a:pt x="1638" y="282"/>
                  </a:lnTo>
                  <a:lnTo>
                    <a:pt x="1688" y="273"/>
                  </a:lnTo>
                  <a:lnTo>
                    <a:pt x="1738" y="273"/>
                  </a:lnTo>
                  <a:lnTo>
                    <a:pt x="1785" y="280"/>
                  </a:lnTo>
                  <a:lnTo>
                    <a:pt x="1835" y="287"/>
                  </a:lnTo>
                  <a:lnTo>
                    <a:pt x="1880" y="287"/>
                  </a:lnTo>
                  <a:lnTo>
                    <a:pt x="1927" y="282"/>
                  </a:lnTo>
                  <a:lnTo>
                    <a:pt x="1973" y="261"/>
                  </a:lnTo>
                  <a:lnTo>
                    <a:pt x="2018" y="230"/>
                  </a:lnTo>
                  <a:lnTo>
                    <a:pt x="2039" y="213"/>
                  </a:lnTo>
                  <a:lnTo>
                    <a:pt x="2065" y="209"/>
                  </a:lnTo>
                  <a:lnTo>
                    <a:pt x="2091" y="206"/>
                  </a:lnTo>
                  <a:lnTo>
                    <a:pt x="2122" y="211"/>
                  </a:lnTo>
                  <a:lnTo>
                    <a:pt x="2151" y="211"/>
                  </a:lnTo>
                  <a:lnTo>
                    <a:pt x="2182" y="211"/>
                  </a:lnTo>
                  <a:lnTo>
                    <a:pt x="2210" y="206"/>
                  </a:lnTo>
                  <a:lnTo>
                    <a:pt x="2238" y="194"/>
                  </a:lnTo>
                  <a:lnTo>
                    <a:pt x="2284" y="164"/>
                  </a:lnTo>
                  <a:lnTo>
                    <a:pt x="2326" y="137"/>
                  </a:lnTo>
                  <a:lnTo>
                    <a:pt x="2371" y="111"/>
                  </a:lnTo>
                  <a:lnTo>
                    <a:pt x="2419" y="90"/>
                  </a:lnTo>
                  <a:lnTo>
                    <a:pt x="2464" y="69"/>
                  </a:lnTo>
                  <a:lnTo>
                    <a:pt x="2512" y="50"/>
                  </a:lnTo>
                  <a:lnTo>
                    <a:pt x="2564" y="28"/>
                  </a:lnTo>
                  <a:lnTo>
                    <a:pt x="2614" y="9"/>
                  </a:lnTo>
                  <a:lnTo>
                    <a:pt x="2628" y="4"/>
                  </a:lnTo>
                  <a:lnTo>
                    <a:pt x="2652" y="2"/>
                  </a:lnTo>
                  <a:lnTo>
                    <a:pt x="2680" y="0"/>
                  </a:lnTo>
                  <a:lnTo>
                    <a:pt x="2711" y="0"/>
                  </a:lnTo>
                  <a:lnTo>
                    <a:pt x="2739" y="0"/>
                  </a:lnTo>
                  <a:lnTo>
                    <a:pt x="2768" y="2"/>
                  </a:lnTo>
                  <a:lnTo>
                    <a:pt x="2792" y="7"/>
                  </a:lnTo>
                  <a:lnTo>
                    <a:pt x="2808" y="14"/>
                  </a:lnTo>
                  <a:lnTo>
                    <a:pt x="2735" y="19"/>
                  </a:lnTo>
                  <a:lnTo>
                    <a:pt x="2671" y="40"/>
                  </a:lnTo>
                  <a:lnTo>
                    <a:pt x="2604" y="64"/>
                  </a:lnTo>
                  <a:lnTo>
                    <a:pt x="2547" y="97"/>
                  </a:lnTo>
                  <a:lnTo>
                    <a:pt x="2483" y="130"/>
                  </a:lnTo>
                  <a:lnTo>
                    <a:pt x="2424" y="166"/>
                  </a:lnTo>
                  <a:lnTo>
                    <a:pt x="2362" y="197"/>
                  </a:lnTo>
                  <a:lnTo>
                    <a:pt x="2303" y="225"/>
                  </a:lnTo>
                  <a:close/>
                </a:path>
              </a:pathLst>
            </a:custGeom>
            <a:solidFill>
              <a:srgbClr val="DE0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16" name="Freeform 117"/>
            <p:cNvSpPr>
              <a:spLocks/>
            </p:cNvSpPr>
            <p:nvPr/>
          </p:nvSpPr>
          <p:spPr bwMode="auto">
            <a:xfrm>
              <a:off x="4306" y="3402"/>
              <a:ext cx="734" cy="1209"/>
            </a:xfrm>
            <a:custGeom>
              <a:avLst/>
              <a:gdLst>
                <a:gd name="T0" fmla="*/ 119 w 734"/>
                <a:gd name="T1" fmla="*/ 1095 h 1209"/>
                <a:gd name="T2" fmla="*/ 107 w 734"/>
                <a:gd name="T3" fmla="*/ 1109 h 1209"/>
                <a:gd name="T4" fmla="*/ 95 w 734"/>
                <a:gd name="T5" fmla="*/ 1123 h 1209"/>
                <a:gd name="T6" fmla="*/ 81 w 734"/>
                <a:gd name="T7" fmla="*/ 1138 h 1209"/>
                <a:gd name="T8" fmla="*/ 67 w 734"/>
                <a:gd name="T9" fmla="*/ 1154 h 1209"/>
                <a:gd name="T10" fmla="*/ 48 w 734"/>
                <a:gd name="T11" fmla="*/ 1169 h 1209"/>
                <a:gd name="T12" fmla="*/ 29 w 734"/>
                <a:gd name="T13" fmla="*/ 1180 h 1209"/>
                <a:gd name="T14" fmla="*/ 12 w 734"/>
                <a:gd name="T15" fmla="*/ 1195 h 1209"/>
                <a:gd name="T16" fmla="*/ 0 w 734"/>
                <a:gd name="T17" fmla="*/ 1209 h 1209"/>
                <a:gd name="T18" fmla="*/ 8 w 734"/>
                <a:gd name="T19" fmla="*/ 1185 h 1209"/>
                <a:gd name="T20" fmla="*/ 17 w 734"/>
                <a:gd name="T21" fmla="*/ 1166 h 1209"/>
                <a:gd name="T22" fmla="*/ 27 w 734"/>
                <a:gd name="T23" fmla="*/ 1142 h 1209"/>
                <a:gd name="T24" fmla="*/ 43 w 734"/>
                <a:gd name="T25" fmla="*/ 1131 h 1209"/>
                <a:gd name="T26" fmla="*/ 43 w 734"/>
                <a:gd name="T27" fmla="*/ 1116 h 1209"/>
                <a:gd name="T28" fmla="*/ 31 w 734"/>
                <a:gd name="T29" fmla="*/ 1107 h 1209"/>
                <a:gd name="T30" fmla="*/ 15 w 734"/>
                <a:gd name="T31" fmla="*/ 1097 h 1209"/>
                <a:gd name="T32" fmla="*/ 0 w 734"/>
                <a:gd name="T33" fmla="*/ 1090 h 1209"/>
                <a:gd name="T34" fmla="*/ 34 w 734"/>
                <a:gd name="T35" fmla="*/ 979 h 1209"/>
                <a:gd name="T36" fmla="*/ 74 w 734"/>
                <a:gd name="T37" fmla="*/ 869 h 1209"/>
                <a:gd name="T38" fmla="*/ 117 w 734"/>
                <a:gd name="T39" fmla="*/ 760 h 1209"/>
                <a:gd name="T40" fmla="*/ 162 w 734"/>
                <a:gd name="T41" fmla="*/ 653 h 1209"/>
                <a:gd name="T42" fmla="*/ 214 w 734"/>
                <a:gd name="T43" fmla="*/ 547 h 1209"/>
                <a:gd name="T44" fmla="*/ 271 w 734"/>
                <a:gd name="T45" fmla="*/ 447 h 1209"/>
                <a:gd name="T46" fmla="*/ 335 w 734"/>
                <a:gd name="T47" fmla="*/ 345 h 1209"/>
                <a:gd name="T48" fmla="*/ 406 w 734"/>
                <a:gd name="T49" fmla="*/ 250 h 1209"/>
                <a:gd name="T50" fmla="*/ 406 w 734"/>
                <a:gd name="T51" fmla="*/ 228 h 1209"/>
                <a:gd name="T52" fmla="*/ 371 w 734"/>
                <a:gd name="T53" fmla="*/ 221 h 1209"/>
                <a:gd name="T54" fmla="*/ 335 w 734"/>
                <a:gd name="T55" fmla="*/ 214 h 1209"/>
                <a:gd name="T56" fmla="*/ 302 w 734"/>
                <a:gd name="T57" fmla="*/ 207 h 1209"/>
                <a:gd name="T58" fmla="*/ 269 w 734"/>
                <a:gd name="T59" fmla="*/ 200 h 1209"/>
                <a:gd name="T60" fmla="*/ 233 w 734"/>
                <a:gd name="T61" fmla="*/ 190 h 1209"/>
                <a:gd name="T62" fmla="*/ 202 w 734"/>
                <a:gd name="T63" fmla="*/ 178 h 1209"/>
                <a:gd name="T64" fmla="*/ 169 w 734"/>
                <a:gd name="T65" fmla="*/ 169 h 1209"/>
                <a:gd name="T66" fmla="*/ 136 w 734"/>
                <a:gd name="T67" fmla="*/ 159 h 1209"/>
                <a:gd name="T68" fmla="*/ 195 w 734"/>
                <a:gd name="T69" fmla="*/ 119 h 1209"/>
                <a:gd name="T70" fmla="*/ 259 w 734"/>
                <a:gd name="T71" fmla="*/ 86 h 1209"/>
                <a:gd name="T72" fmla="*/ 326 w 734"/>
                <a:gd name="T73" fmla="*/ 55 h 1209"/>
                <a:gd name="T74" fmla="*/ 395 w 734"/>
                <a:gd name="T75" fmla="*/ 34 h 1209"/>
                <a:gd name="T76" fmla="*/ 466 w 734"/>
                <a:gd name="T77" fmla="*/ 15 h 1209"/>
                <a:gd name="T78" fmla="*/ 539 w 734"/>
                <a:gd name="T79" fmla="*/ 5 h 1209"/>
                <a:gd name="T80" fmla="*/ 611 w 734"/>
                <a:gd name="T81" fmla="*/ 0 h 1209"/>
                <a:gd name="T82" fmla="*/ 684 w 734"/>
                <a:gd name="T83" fmla="*/ 3 h 1209"/>
                <a:gd name="T84" fmla="*/ 734 w 734"/>
                <a:gd name="T85" fmla="*/ 86 h 1209"/>
                <a:gd name="T86" fmla="*/ 713 w 734"/>
                <a:gd name="T87" fmla="*/ 214 h 1209"/>
                <a:gd name="T88" fmla="*/ 634 w 734"/>
                <a:gd name="T89" fmla="*/ 366 h 1209"/>
                <a:gd name="T90" fmla="*/ 523 w 734"/>
                <a:gd name="T91" fmla="*/ 537 h 1209"/>
                <a:gd name="T92" fmla="*/ 395 w 734"/>
                <a:gd name="T93" fmla="*/ 708 h 1209"/>
                <a:gd name="T94" fmla="*/ 274 w 734"/>
                <a:gd name="T95" fmla="*/ 867 h 1209"/>
                <a:gd name="T96" fmla="*/ 174 w 734"/>
                <a:gd name="T97" fmla="*/ 998 h 1209"/>
                <a:gd name="T98" fmla="*/ 119 w 734"/>
                <a:gd name="T99" fmla="*/ 1095 h 12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34"/>
                <a:gd name="T151" fmla="*/ 0 h 1209"/>
                <a:gd name="T152" fmla="*/ 734 w 734"/>
                <a:gd name="T153" fmla="*/ 1209 h 120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34" h="1209">
                  <a:moveTo>
                    <a:pt x="119" y="1095"/>
                  </a:moveTo>
                  <a:lnTo>
                    <a:pt x="107" y="1109"/>
                  </a:lnTo>
                  <a:lnTo>
                    <a:pt x="95" y="1123"/>
                  </a:lnTo>
                  <a:lnTo>
                    <a:pt x="81" y="1138"/>
                  </a:lnTo>
                  <a:lnTo>
                    <a:pt x="67" y="1154"/>
                  </a:lnTo>
                  <a:lnTo>
                    <a:pt x="48" y="1169"/>
                  </a:lnTo>
                  <a:lnTo>
                    <a:pt x="29" y="1180"/>
                  </a:lnTo>
                  <a:lnTo>
                    <a:pt x="12" y="1195"/>
                  </a:lnTo>
                  <a:lnTo>
                    <a:pt x="0" y="1209"/>
                  </a:lnTo>
                  <a:lnTo>
                    <a:pt x="8" y="1185"/>
                  </a:lnTo>
                  <a:lnTo>
                    <a:pt x="17" y="1166"/>
                  </a:lnTo>
                  <a:lnTo>
                    <a:pt x="27" y="1142"/>
                  </a:lnTo>
                  <a:lnTo>
                    <a:pt x="43" y="1131"/>
                  </a:lnTo>
                  <a:lnTo>
                    <a:pt x="43" y="1116"/>
                  </a:lnTo>
                  <a:lnTo>
                    <a:pt x="31" y="1107"/>
                  </a:lnTo>
                  <a:lnTo>
                    <a:pt x="15" y="1097"/>
                  </a:lnTo>
                  <a:lnTo>
                    <a:pt x="0" y="1090"/>
                  </a:lnTo>
                  <a:lnTo>
                    <a:pt x="34" y="979"/>
                  </a:lnTo>
                  <a:lnTo>
                    <a:pt x="74" y="869"/>
                  </a:lnTo>
                  <a:lnTo>
                    <a:pt x="117" y="760"/>
                  </a:lnTo>
                  <a:lnTo>
                    <a:pt x="162" y="653"/>
                  </a:lnTo>
                  <a:lnTo>
                    <a:pt x="214" y="547"/>
                  </a:lnTo>
                  <a:lnTo>
                    <a:pt x="271" y="447"/>
                  </a:lnTo>
                  <a:lnTo>
                    <a:pt x="335" y="345"/>
                  </a:lnTo>
                  <a:lnTo>
                    <a:pt x="406" y="250"/>
                  </a:lnTo>
                  <a:lnTo>
                    <a:pt x="406" y="228"/>
                  </a:lnTo>
                  <a:lnTo>
                    <a:pt x="371" y="221"/>
                  </a:lnTo>
                  <a:lnTo>
                    <a:pt x="335" y="214"/>
                  </a:lnTo>
                  <a:lnTo>
                    <a:pt x="302" y="207"/>
                  </a:lnTo>
                  <a:lnTo>
                    <a:pt x="269" y="200"/>
                  </a:lnTo>
                  <a:lnTo>
                    <a:pt x="233" y="190"/>
                  </a:lnTo>
                  <a:lnTo>
                    <a:pt x="202" y="178"/>
                  </a:lnTo>
                  <a:lnTo>
                    <a:pt x="169" y="169"/>
                  </a:lnTo>
                  <a:lnTo>
                    <a:pt x="136" y="159"/>
                  </a:lnTo>
                  <a:lnTo>
                    <a:pt x="195" y="119"/>
                  </a:lnTo>
                  <a:lnTo>
                    <a:pt x="259" y="86"/>
                  </a:lnTo>
                  <a:lnTo>
                    <a:pt x="326" y="55"/>
                  </a:lnTo>
                  <a:lnTo>
                    <a:pt x="395" y="34"/>
                  </a:lnTo>
                  <a:lnTo>
                    <a:pt x="466" y="15"/>
                  </a:lnTo>
                  <a:lnTo>
                    <a:pt x="539" y="5"/>
                  </a:lnTo>
                  <a:lnTo>
                    <a:pt x="611" y="0"/>
                  </a:lnTo>
                  <a:lnTo>
                    <a:pt x="684" y="3"/>
                  </a:lnTo>
                  <a:lnTo>
                    <a:pt x="734" y="86"/>
                  </a:lnTo>
                  <a:lnTo>
                    <a:pt x="713" y="214"/>
                  </a:lnTo>
                  <a:lnTo>
                    <a:pt x="634" y="366"/>
                  </a:lnTo>
                  <a:lnTo>
                    <a:pt x="523" y="537"/>
                  </a:lnTo>
                  <a:lnTo>
                    <a:pt x="395" y="708"/>
                  </a:lnTo>
                  <a:lnTo>
                    <a:pt x="274" y="867"/>
                  </a:lnTo>
                  <a:lnTo>
                    <a:pt x="174" y="998"/>
                  </a:lnTo>
                  <a:lnTo>
                    <a:pt x="119" y="1095"/>
                  </a:lnTo>
                  <a:close/>
                </a:path>
              </a:pathLst>
            </a:custGeom>
            <a:solidFill>
              <a:srgbClr val="FF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17" name="Freeform 118"/>
            <p:cNvSpPr>
              <a:spLocks/>
            </p:cNvSpPr>
            <p:nvPr/>
          </p:nvSpPr>
          <p:spPr bwMode="auto">
            <a:xfrm>
              <a:off x="6134" y="3421"/>
              <a:ext cx="62" cy="174"/>
            </a:xfrm>
            <a:custGeom>
              <a:avLst/>
              <a:gdLst>
                <a:gd name="T0" fmla="*/ 62 w 62"/>
                <a:gd name="T1" fmla="*/ 126 h 174"/>
                <a:gd name="T2" fmla="*/ 53 w 62"/>
                <a:gd name="T3" fmla="*/ 174 h 174"/>
                <a:gd name="T4" fmla="*/ 38 w 62"/>
                <a:gd name="T5" fmla="*/ 150 h 174"/>
                <a:gd name="T6" fmla="*/ 29 w 62"/>
                <a:gd name="T7" fmla="*/ 131 h 174"/>
                <a:gd name="T8" fmla="*/ 22 w 62"/>
                <a:gd name="T9" fmla="*/ 110 h 174"/>
                <a:gd name="T10" fmla="*/ 17 w 62"/>
                <a:gd name="T11" fmla="*/ 91 h 174"/>
                <a:gd name="T12" fmla="*/ 10 w 62"/>
                <a:gd name="T13" fmla="*/ 67 h 174"/>
                <a:gd name="T14" fmla="*/ 5 w 62"/>
                <a:gd name="T15" fmla="*/ 43 h 174"/>
                <a:gd name="T16" fmla="*/ 0 w 62"/>
                <a:gd name="T17" fmla="*/ 22 h 174"/>
                <a:gd name="T18" fmla="*/ 0 w 62"/>
                <a:gd name="T19" fmla="*/ 0 h 174"/>
                <a:gd name="T20" fmla="*/ 15 w 62"/>
                <a:gd name="T21" fmla="*/ 5 h 174"/>
                <a:gd name="T22" fmla="*/ 27 w 62"/>
                <a:gd name="T23" fmla="*/ 17 h 174"/>
                <a:gd name="T24" fmla="*/ 34 w 62"/>
                <a:gd name="T25" fmla="*/ 31 h 174"/>
                <a:gd name="T26" fmla="*/ 43 w 62"/>
                <a:gd name="T27" fmla="*/ 50 h 174"/>
                <a:gd name="T28" fmla="*/ 48 w 62"/>
                <a:gd name="T29" fmla="*/ 67 h 174"/>
                <a:gd name="T30" fmla="*/ 55 w 62"/>
                <a:gd name="T31" fmla="*/ 88 h 174"/>
                <a:gd name="T32" fmla="*/ 57 w 62"/>
                <a:gd name="T33" fmla="*/ 107 h 174"/>
                <a:gd name="T34" fmla="*/ 62 w 62"/>
                <a:gd name="T35" fmla="*/ 126 h 1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2"/>
                <a:gd name="T55" fmla="*/ 0 h 174"/>
                <a:gd name="T56" fmla="*/ 62 w 62"/>
                <a:gd name="T57" fmla="*/ 174 h 17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2" h="174">
                  <a:moveTo>
                    <a:pt x="62" y="126"/>
                  </a:moveTo>
                  <a:lnTo>
                    <a:pt x="53" y="174"/>
                  </a:lnTo>
                  <a:lnTo>
                    <a:pt x="38" y="150"/>
                  </a:lnTo>
                  <a:lnTo>
                    <a:pt x="29" y="131"/>
                  </a:lnTo>
                  <a:lnTo>
                    <a:pt x="22" y="110"/>
                  </a:lnTo>
                  <a:lnTo>
                    <a:pt x="17" y="91"/>
                  </a:lnTo>
                  <a:lnTo>
                    <a:pt x="10" y="67"/>
                  </a:lnTo>
                  <a:lnTo>
                    <a:pt x="5" y="43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5" y="5"/>
                  </a:lnTo>
                  <a:lnTo>
                    <a:pt x="27" y="17"/>
                  </a:lnTo>
                  <a:lnTo>
                    <a:pt x="34" y="31"/>
                  </a:lnTo>
                  <a:lnTo>
                    <a:pt x="43" y="50"/>
                  </a:lnTo>
                  <a:lnTo>
                    <a:pt x="48" y="67"/>
                  </a:lnTo>
                  <a:lnTo>
                    <a:pt x="55" y="88"/>
                  </a:lnTo>
                  <a:lnTo>
                    <a:pt x="57" y="107"/>
                  </a:lnTo>
                  <a:lnTo>
                    <a:pt x="62" y="1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18" name="Freeform 119"/>
            <p:cNvSpPr>
              <a:spLocks/>
            </p:cNvSpPr>
            <p:nvPr/>
          </p:nvSpPr>
          <p:spPr bwMode="auto">
            <a:xfrm>
              <a:off x="6619" y="3343"/>
              <a:ext cx="64" cy="173"/>
            </a:xfrm>
            <a:custGeom>
              <a:avLst/>
              <a:gdLst>
                <a:gd name="T0" fmla="*/ 64 w 64"/>
                <a:gd name="T1" fmla="*/ 131 h 173"/>
                <a:gd name="T2" fmla="*/ 52 w 64"/>
                <a:gd name="T3" fmla="*/ 173 h 173"/>
                <a:gd name="T4" fmla="*/ 40 w 64"/>
                <a:gd name="T5" fmla="*/ 152 h 173"/>
                <a:gd name="T6" fmla="*/ 31 w 64"/>
                <a:gd name="T7" fmla="*/ 131 h 173"/>
                <a:gd name="T8" fmla="*/ 24 w 64"/>
                <a:gd name="T9" fmla="*/ 107 h 173"/>
                <a:gd name="T10" fmla="*/ 16 w 64"/>
                <a:gd name="T11" fmla="*/ 88 h 173"/>
                <a:gd name="T12" fmla="*/ 9 w 64"/>
                <a:gd name="T13" fmla="*/ 67 h 173"/>
                <a:gd name="T14" fmla="*/ 5 w 64"/>
                <a:gd name="T15" fmla="*/ 45 h 173"/>
                <a:gd name="T16" fmla="*/ 0 w 64"/>
                <a:gd name="T17" fmla="*/ 24 h 173"/>
                <a:gd name="T18" fmla="*/ 0 w 64"/>
                <a:gd name="T19" fmla="*/ 0 h 173"/>
                <a:gd name="T20" fmla="*/ 14 w 64"/>
                <a:gd name="T21" fmla="*/ 7 h 173"/>
                <a:gd name="T22" fmla="*/ 28 w 64"/>
                <a:gd name="T23" fmla="*/ 19 h 173"/>
                <a:gd name="T24" fmla="*/ 35 w 64"/>
                <a:gd name="T25" fmla="*/ 33 h 173"/>
                <a:gd name="T26" fmla="*/ 45 w 64"/>
                <a:gd name="T27" fmla="*/ 52 h 173"/>
                <a:gd name="T28" fmla="*/ 50 w 64"/>
                <a:gd name="T29" fmla="*/ 69 h 173"/>
                <a:gd name="T30" fmla="*/ 57 w 64"/>
                <a:gd name="T31" fmla="*/ 90 h 173"/>
                <a:gd name="T32" fmla="*/ 59 w 64"/>
                <a:gd name="T33" fmla="*/ 109 h 173"/>
                <a:gd name="T34" fmla="*/ 64 w 64"/>
                <a:gd name="T35" fmla="*/ 131 h 17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73"/>
                <a:gd name="T56" fmla="*/ 64 w 64"/>
                <a:gd name="T57" fmla="*/ 173 h 17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73">
                  <a:moveTo>
                    <a:pt x="64" y="131"/>
                  </a:moveTo>
                  <a:lnTo>
                    <a:pt x="52" y="173"/>
                  </a:lnTo>
                  <a:lnTo>
                    <a:pt x="40" y="152"/>
                  </a:lnTo>
                  <a:lnTo>
                    <a:pt x="31" y="131"/>
                  </a:lnTo>
                  <a:lnTo>
                    <a:pt x="24" y="107"/>
                  </a:lnTo>
                  <a:lnTo>
                    <a:pt x="16" y="88"/>
                  </a:lnTo>
                  <a:lnTo>
                    <a:pt x="9" y="67"/>
                  </a:lnTo>
                  <a:lnTo>
                    <a:pt x="5" y="45"/>
                  </a:lnTo>
                  <a:lnTo>
                    <a:pt x="0" y="24"/>
                  </a:lnTo>
                  <a:lnTo>
                    <a:pt x="0" y="0"/>
                  </a:lnTo>
                  <a:lnTo>
                    <a:pt x="14" y="7"/>
                  </a:lnTo>
                  <a:lnTo>
                    <a:pt x="28" y="19"/>
                  </a:lnTo>
                  <a:lnTo>
                    <a:pt x="35" y="33"/>
                  </a:lnTo>
                  <a:lnTo>
                    <a:pt x="45" y="52"/>
                  </a:lnTo>
                  <a:lnTo>
                    <a:pt x="50" y="69"/>
                  </a:lnTo>
                  <a:lnTo>
                    <a:pt x="57" y="90"/>
                  </a:lnTo>
                  <a:lnTo>
                    <a:pt x="59" y="109"/>
                  </a:lnTo>
                  <a:lnTo>
                    <a:pt x="64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19" name="Freeform 120"/>
            <p:cNvSpPr>
              <a:spLocks/>
            </p:cNvSpPr>
            <p:nvPr/>
          </p:nvSpPr>
          <p:spPr bwMode="auto">
            <a:xfrm>
              <a:off x="2792" y="3725"/>
              <a:ext cx="1063" cy="1228"/>
            </a:xfrm>
            <a:custGeom>
              <a:avLst/>
              <a:gdLst>
                <a:gd name="T0" fmla="*/ 596 w 1063"/>
                <a:gd name="T1" fmla="*/ 1228 h 1228"/>
                <a:gd name="T2" fmla="*/ 536 w 1063"/>
                <a:gd name="T3" fmla="*/ 1211 h 1228"/>
                <a:gd name="T4" fmla="*/ 479 w 1063"/>
                <a:gd name="T5" fmla="*/ 1190 h 1228"/>
                <a:gd name="T6" fmla="*/ 415 w 1063"/>
                <a:gd name="T7" fmla="*/ 1166 h 1228"/>
                <a:gd name="T8" fmla="*/ 354 w 1063"/>
                <a:gd name="T9" fmla="*/ 1150 h 1228"/>
                <a:gd name="T10" fmla="*/ 289 w 1063"/>
                <a:gd name="T11" fmla="*/ 1138 h 1228"/>
                <a:gd name="T12" fmla="*/ 235 w 1063"/>
                <a:gd name="T13" fmla="*/ 1142 h 1228"/>
                <a:gd name="T14" fmla="*/ 180 w 1063"/>
                <a:gd name="T15" fmla="*/ 1164 h 1228"/>
                <a:gd name="T16" fmla="*/ 138 w 1063"/>
                <a:gd name="T17" fmla="*/ 1216 h 1228"/>
                <a:gd name="T18" fmla="*/ 119 w 1063"/>
                <a:gd name="T19" fmla="*/ 1218 h 1228"/>
                <a:gd name="T20" fmla="*/ 102 w 1063"/>
                <a:gd name="T21" fmla="*/ 1221 h 1228"/>
                <a:gd name="T22" fmla="*/ 81 w 1063"/>
                <a:gd name="T23" fmla="*/ 1221 h 1228"/>
                <a:gd name="T24" fmla="*/ 66 w 1063"/>
                <a:gd name="T25" fmla="*/ 1223 h 1228"/>
                <a:gd name="T26" fmla="*/ 50 w 1063"/>
                <a:gd name="T27" fmla="*/ 1223 h 1228"/>
                <a:gd name="T28" fmla="*/ 33 w 1063"/>
                <a:gd name="T29" fmla="*/ 1223 h 1228"/>
                <a:gd name="T30" fmla="*/ 16 w 1063"/>
                <a:gd name="T31" fmla="*/ 1223 h 1228"/>
                <a:gd name="T32" fmla="*/ 2 w 1063"/>
                <a:gd name="T33" fmla="*/ 1228 h 1228"/>
                <a:gd name="T34" fmla="*/ 0 w 1063"/>
                <a:gd name="T35" fmla="*/ 1209 h 1228"/>
                <a:gd name="T36" fmla="*/ 0 w 1063"/>
                <a:gd name="T37" fmla="*/ 1190 h 1228"/>
                <a:gd name="T38" fmla="*/ 0 w 1063"/>
                <a:gd name="T39" fmla="*/ 1171 h 1228"/>
                <a:gd name="T40" fmla="*/ 2 w 1063"/>
                <a:gd name="T41" fmla="*/ 1157 h 1228"/>
                <a:gd name="T42" fmla="*/ 5 w 1063"/>
                <a:gd name="T43" fmla="*/ 1140 h 1228"/>
                <a:gd name="T44" fmla="*/ 12 w 1063"/>
                <a:gd name="T45" fmla="*/ 1126 h 1228"/>
                <a:gd name="T46" fmla="*/ 24 w 1063"/>
                <a:gd name="T47" fmla="*/ 1112 h 1228"/>
                <a:gd name="T48" fmla="*/ 43 w 1063"/>
                <a:gd name="T49" fmla="*/ 1102 h 1228"/>
                <a:gd name="T50" fmla="*/ 107 w 1063"/>
                <a:gd name="T51" fmla="*/ 1081 h 1228"/>
                <a:gd name="T52" fmla="*/ 173 w 1063"/>
                <a:gd name="T53" fmla="*/ 1064 h 1228"/>
                <a:gd name="T54" fmla="*/ 242 w 1063"/>
                <a:gd name="T55" fmla="*/ 1052 h 1228"/>
                <a:gd name="T56" fmla="*/ 311 w 1063"/>
                <a:gd name="T57" fmla="*/ 1043 h 1228"/>
                <a:gd name="T58" fmla="*/ 377 w 1063"/>
                <a:gd name="T59" fmla="*/ 1026 h 1228"/>
                <a:gd name="T60" fmla="*/ 441 w 1063"/>
                <a:gd name="T61" fmla="*/ 1007 h 1228"/>
                <a:gd name="T62" fmla="*/ 503 w 1063"/>
                <a:gd name="T63" fmla="*/ 979 h 1228"/>
                <a:gd name="T64" fmla="*/ 558 w 1063"/>
                <a:gd name="T65" fmla="*/ 938 h 1228"/>
                <a:gd name="T66" fmla="*/ 567 w 1063"/>
                <a:gd name="T67" fmla="*/ 822 h 1228"/>
                <a:gd name="T68" fmla="*/ 584 w 1063"/>
                <a:gd name="T69" fmla="*/ 710 h 1228"/>
                <a:gd name="T70" fmla="*/ 598 w 1063"/>
                <a:gd name="T71" fmla="*/ 596 h 1228"/>
                <a:gd name="T72" fmla="*/ 612 w 1063"/>
                <a:gd name="T73" fmla="*/ 485 h 1228"/>
                <a:gd name="T74" fmla="*/ 622 w 1063"/>
                <a:gd name="T75" fmla="*/ 368 h 1228"/>
                <a:gd name="T76" fmla="*/ 634 w 1063"/>
                <a:gd name="T77" fmla="*/ 254 h 1228"/>
                <a:gd name="T78" fmla="*/ 638 w 1063"/>
                <a:gd name="T79" fmla="*/ 138 h 1228"/>
                <a:gd name="T80" fmla="*/ 643 w 1063"/>
                <a:gd name="T81" fmla="*/ 22 h 1228"/>
                <a:gd name="T82" fmla="*/ 672 w 1063"/>
                <a:gd name="T83" fmla="*/ 7 h 1228"/>
                <a:gd name="T84" fmla="*/ 719 w 1063"/>
                <a:gd name="T85" fmla="*/ 3 h 1228"/>
                <a:gd name="T86" fmla="*/ 774 w 1063"/>
                <a:gd name="T87" fmla="*/ 0 h 1228"/>
                <a:gd name="T88" fmla="*/ 840 w 1063"/>
                <a:gd name="T89" fmla="*/ 3 h 1228"/>
                <a:gd name="T90" fmla="*/ 902 w 1063"/>
                <a:gd name="T91" fmla="*/ 3 h 1228"/>
                <a:gd name="T92" fmla="*/ 966 w 1063"/>
                <a:gd name="T93" fmla="*/ 5 h 1228"/>
                <a:gd name="T94" fmla="*/ 1021 w 1063"/>
                <a:gd name="T95" fmla="*/ 3 h 1228"/>
                <a:gd name="T96" fmla="*/ 1063 w 1063"/>
                <a:gd name="T97" fmla="*/ 0 h 1228"/>
                <a:gd name="T98" fmla="*/ 1033 w 1063"/>
                <a:gd name="T99" fmla="*/ 102 h 1228"/>
                <a:gd name="T100" fmla="*/ 997 w 1063"/>
                <a:gd name="T101" fmla="*/ 269 h 1228"/>
                <a:gd name="T102" fmla="*/ 949 w 1063"/>
                <a:gd name="T103" fmla="*/ 466 h 1228"/>
                <a:gd name="T104" fmla="*/ 892 w 1063"/>
                <a:gd name="T105" fmla="*/ 682 h 1228"/>
                <a:gd name="T106" fmla="*/ 828 w 1063"/>
                <a:gd name="T107" fmla="*/ 886 h 1228"/>
                <a:gd name="T108" fmla="*/ 755 w 1063"/>
                <a:gd name="T109" fmla="*/ 1059 h 1228"/>
                <a:gd name="T110" fmla="*/ 674 w 1063"/>
                <a:gd name="T111" fmla="*/ 1180 h 1228"/>
                <a:gd name="T112" fmla="*/ 596 w 1063"/>
                <a:gd name="T113" fmla="*/ 1228 h 12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3"/>
                <a:gd name="T172" fmla="*/ 0 h 1228"/>
                <a:gd name="T173" fmla="*/ 1063 w 1063"/>
                <a:gd name="T174" fmla="*/ 1228 h 12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3" h="1228">
                  <a:moveTo>
                    <a:pt x="596" y="1228"/>
                  </a:moveTo>
                  <a:lnTo>
                    <a:pt x="536" y="1211"/>
                  </a:lnTo>
                  <a:lnTo>
                    <a:pt x="479" y="1190"/>
                  </a:lnTo>
                  <a:lnTo>
                    <a:pt x="415" y="1166"/>
                  </a:lnTo>
                  <a:lnTo>
                    <a:pt x="354" y="1150"/>
                  </a:lnTo>
                  <a:lnTo>
                    <a:pt x="289" y="1138"/>
                  </a:lnTo>
                  <a:lnTo>
                    <a:pt x="235" y="1142"/>
                  </a:lnTo>
                  <a:lnTo>
                    <a:pt x="180" y="1164"/>
                  </a:lnTo>
                  <a:lnTo>
                    <a:pt x="138" y="1216"/>
                  </a:lnTo>
                  <a:lnTo>
                    <a:pt x="119" y="1218"/>
                  </a:lnTo>
                  <a:lnTo>
                    <a:pt x="102" y="1221"/>
                  </a:lnTo>
                  <a:lnTo>
                    <a:pt x="81" y="1221"/>
                  </a:lnTo>
                  <a:lnTo>
                    <a:pt x="66" y="1223"/>
                  </a:lnTo>
                  <a:lnTo>
                    <a:pt x="50" y="1223"/>
                  </a:lnTo>
                  <a:lnTo>
                    <a:pt x="33" y="1223"/>
                  </a:lnTo>
                  <a:lnTo>
                    <a:pt x="16" y="1223"/>
                  </a:lnTo>
                  <a:lnTo>
                    <a:pt x="2" y="1228"/>
                  </a:lnTo>
                  <a:lnTo>
                    <a:pt x="0" y="1209"/>
                  </a:lnTo>
                  <a:lnTo>
                    <a:pt x="0" y="1190"/>
                  </a:lnTo>
                  <a:lnTo>
                    <a:pt x="0" y="1171"/>
                  </a:lnTo>
                  <a:lnTo>
                    <a:pt x="2" y="1157"/>
                  </a:lnTo>
                  <a:lnTo>
                    <a:pt x="5" y="1140"/>
                  </a:lnTo>
                  <a:lnTo>
                    <a:pt x="12" y="1126"/>
                  </a:lnTo>
                  <a:lnTo>
                    <a:pt x="24" y="1112"/>
                  </a:lnTo>
                  <a:lnTo>
                    <a:pt x="43" y="1102"/>
                  </a:lnTo>
                  <a:lnTo>
                    <a:pt x="107" y="1081"/>
                  </a:lnTo>
                  <a:lnTo>
                    <a:pt x="173" y="1064"/>
                  </a:lnTo>
                  <a:lnTo>
                    <a:pt x="242" y="1052"/>
                  </a:lnTo>
                  <a:lnTo>
                    <a:pt x="311" y="1043"/>
                  </a:lnTo>
                  <a:lnTo>
                    <a:pt x="377" y="1026"/>
                  </a:lnTo>
                  <a:lnTo>
                    <a:pt x="441" y="1007"/>
                  </a:lnTo>
                  <a:lnTo>
                    <a:pt x="503" y="979"/>
                  </a:lnTo>
                  <a:lnTo>
                    <a:pt x="558" y="938"/>
                  </a:lnTo>
                  <a:lnTo>
                    <a:pt x="567" y="822"/>
                  </a:lnTo>
                  <a:lnTo>
                    <a:pt x="584" y="710"/>
                  </a:lnTo>
                  <a:lnTo>
                    <a:pt x="598" y="596"/>
                  </a:lnTo>
                  <a:lnTo>
                    <a:pt x="612" y="485"/>
                  </a:lnTo>
                  <a:lnTo>
                    <a:pt x="622" y="368"/>
                  </a:lnTo>
                  <a:lnTo>
                    <a:pt x="634" y="254"/>
                  </a:lnTo>
                  <a:lnTo>
                    <a:pt x="638" y="138"/>
                  </a:lnTo>
                  <a:lnTo>
                    <a:pt x="643" y="22"/>
                  </a:lnTo>
                  <a:lnTo>
                    <a:pt x="672" y="7"/>
                  </a:lnTo>
                  <a:lnTo>
                    <a:pt x="719" y="3"/>
                  </a:lnTo>
                  <a:lnTo>
                    <a:pt x="774" y="0"/>
                  </a:lnTo>
                  <a:lnTo>
                    <a:pt x="840" y="3"/>
                  </a:lnTo>
                  <a:lnTo>
                    <a:pt x="902" y="3"/>
                  </a:lnTo>
                  <a:lnTo>
                    <a:pt x="966" y="5"/>
                  </a:lnTo>
                  <a:lnTo>
                    <a:pt x="1021" y="3"/>
                  </a:lnTo>
                  <a:lnTo>
                    <a:pt x="1063" y="0"/>
                  </a:lnTo>
                  <a:lnTo>
                    <a:pt x="1033" y="102"/>
                  </a:lnTo>
                  <a:lnTo>
                    <a:pt x="997" y="269"/>
                  </a:lnTo>
                  <a:lnTo>
                    <a:pt x="949" y="466"/>
                  </a:lnTo>
                  <a:lnTo>
                    <a:pt x="892" y="682"/>
                  </a:lnTo>
                  <a:lnTo>
                    <a:pt x="828" y="886"/>
                  </a:lnTo>
                  <a:lnTo>
                    <a:pt x="755" y="1059"/>
                  </a:lnTo>
                  <a:lnTo>
                    <a:pt x="674" y="1180"/>
                  </a:lnTo>
                  <a:lnTo>
                    <a:pt x="596" y="1228"/>
                  </a:lnTo>
                  <a:close/>
                </a:path>
              </a:pathLst>
            </a:custGeom>
            <a:solidFill>
              <a:srgbClr val="FF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20" name="Freeform 121"/>
            <p:cNvSpPr>
              <a:spLocks/>
            </p:cNvSpPr>
            <p:nvPr/>
          </p:nvSpPr>
          <p:spPr bwMode="auto">
            <a:xfrm>
              <a:off x="4019" y="4518"/>
              <a:ext cx="646" cy="516"/>
            </a:xfrm>
            <a:custGeom>
              <a:avLst/>
              <a:gdLst>
                <a:gd name="T0" fmla="*/ 259 w 646"/>
                <a:gd name="T1" fmla="*/ 36 h 516"/>
                <a:gd name="T2" fmla="*/ 242 w 646"/>
                <a:gd name="T3" fmla="*/ 88 h 516"/>
                <a:gd name="T4" fmla="*/ 228 w 646"/>
                <a:gd name="T5" fmla="*/ 148 h 516"/>
                <a:gd name="T6" fmla="*/ 238 w 646"/>
                <a:gd name="T7" fmla="*/ 193 h 516"/>
                <a:gd name="T8" fmla="*/ 280 w 646"/>
                <a:gd name="T9" fmla="*/ 171 h 516"/>
                <a:gd name="T10" fmla="*/ 325 w 646"/>
                <a:gd name="T11" fmla="*/ 98 h 516"/>
                <a:gd name="T12" fmla="*/ 380 w 646"/>
                <a:gd name="T13" fmla="*/ 36 h 516"/>
                <a:gd name="T14" fmla="*/ 449 w 646"/>
                <a:gd name="T15" fmla="*/ 17 h 516"/>
                <a:gd name="T16" fmla="*/ 463 w 646"/>
                <a:gd name="T17" fmla="*/ 69 h 516"/>
                <a:gd name="T18" fmla="*/ 401 w 646"/>
                <a:gd name="T19" fmla="*/ 131 h 516"/>
                <a:gd name="T20" fmla="*/ 342 w 646"/>
                <a:gd name="T21" fmla="*/ 202 h 516"/>
                <a:gd name="T22" fmla="*/ 290 w 646"/>
                <a:gd name="T23" fmla="*/ 271 h 516"/>
                <a:gd name="T24" fmla="*/ 276 w 646"/>
                <a:gd name="T25" fmla="*/ 338 h 516"/>
                <a:gd name="T26" fmla="*/ 309 w 646"/>
                <a:gd name="T27" fmla="*/ 366 h 516"/>
                <a:gd name="T28" fmla="*/ 368 w 646"/>
                <a:gd name="T29" fmla="*/ 371 h 516"/>
                <a:gd name="T30" fmla="*/ 425 w 646"/>
                <a:gd name="T31" fmla="*/ 375 h 516"/>
                <a:gd name="T32" fmla="*/ 470 w 646"/>
                <a:gd name="T33" fmla="*/ 385 h 516"/>
                <a:gd name="T34" fmla="*/ 520 w 646"/>
                <a:gd name="T35" fmla="*/ 385 h 516"/>
                <a:gd name="T36" fmla="*/ 575 w 646"/>
                <a:gd name="T37" fmla="*/ 397 h 516"/>
                <a:gd name="T38" fmla="*/ 622 w 646"/>
                <a:gd name="T39" fmla="*/ 418 h 516"/>
                <a:gd name="T40" fmla="*/ 646 w 646"/>
                <a:gd name="T41" fmla="*/ 456 h 516"/>
                <a:gd name="T42" fmla="*/ 632 w 646"/>
                <a:gd name="T43" fmla="*/ 485 h 516"/>
                <a:gd name="T44" fmla="*/ 603 w 646"/>
                <a:gd name="T45" fmla="*/ 499 h 516"/>
                <a:gd name="T46" fmla="*/ 568 w 646"/>
                <a:gd name="T47" fmla="*/ 508 h 516"/>
                <a:gd name="T48" fmla="*/ 508 w 646"/>
                <a:gd name="T49" fmla="*/ 516 h 516"/>
                <a:gd name="T50" fmla="*/ 423 w 646"/>
                <a:gd name="T51" fmla="*/ 504 h 516"/>
                <a:gd name="T52" fmla="*/ 342 w 646"/>
                <a:gd name="T53" fmla="*/ 485 h 516"/>
                <a:gd name="T54" fmla="*/ 259 w 646"/>
                <a:gd name="T55" fmla="*/ 468 h 516"/>
                <a:gd name="T56" fmla="*/ 190 w 646"/>
                <a:gd name="T57" fmla="*/ 473 h 516"/>
                <a:gd name="T58" fmla="*/ 136 w 646"/>
                <a:gd name="T59" fmla="*/ 489 h 516"/>
                <a:gd name="T60" fmla="*/ 79 w 646"/>
                <a:gd name="T61" fmla="*/ 504 h 516"/>
                <a:gd name="T62" fmla="*/ 24 w 646"/>
                <a:gd name="T63" fmla="*/ 497 h 516"/>
                <a:gd name="T64" fmla="*/ 5 w 646"/>
                <a:gd name="T65" fmla="*/ 454 h 516"/>
                <a:gd name="T66" fmla="*/ 43 w 646"/>
                <a:gd name="T67" fmla="*/ 380 h 516"/>
                <a:gd name="T68" fmla="*/ 95 w 646"/>
                <a:gd name="T69" fmla="*/ 300 h 516"/>
                <a:gd name="T70" fmla="*/ 126 w 646"/>
                <a:gd name="T71" fmla="*/ 224 h 516"/>
                <a:gd name="T72" fmla="*/ 128 w 646"/>
                <a:gd name="T73" fmla="*/ 176 h 516"/>
                <a:gd name="T74" fmla="*/ 128 w 646"/>
                <a:gd name="T75" fmla="*/ 121 h 516"/>
                <a:gd name="T76" fmla="*/ 124 w 646"/>
                <a:gd name="T77" fmla="*/ 72 h 516"/>
                <a:gd name="T78" fmla="*/ 114 w 646"/>
                <a:gd name="T79" fmla="*/ 22 h 516"/>
                <a:gd name="T80" fmla="*/ 266 w 646"/>
                <a:gd name="T81" fmla="*/ 24 h 5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46"/>
                <a:gd name="T124" fmla="*/ 0 h 516"/>
                <a:gd name="T125" fmla="*/ 646 w 646"/>
                <a:gd name="T126" fmla="*/ 516 h 5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46" h="516">
                  <a:moveTo>
                    <a:pt x="266" y="24"/>
                  </a:moveTo>
                  <a:lnTo>
                    <a:pt x="259" y="36"/>
                  </a:lnTo>
                  <a:lnTo>
                    <a:pt x="252" y="62"/>
                  </a:lnTo>
                  <a:lnTo>
                    <a:pt x="242" y="88"/>
                  </a:lnTo>
                  <a:lnTo>
                    <a:pt x="235" y="121"/>
                  </a:lnTo>
                  <a:lnTo>
                    <a:pt x="228" y="148"/>
                  </a:lnTo>
                  <a:lnTo>
                    <a:pt x="231" y="176"/>
                  </a:lnTo>
                  <a:lnTo>
                    <a:pt x="238" y="193"/>
                  </a:lnTo>
                  <a:lnTo>
                    <a:pt x="257" y="200"/>
                  </a:lnTo>
                  <a:lnTo>
                    <a:pt x="280" y="171"/>
                  </a:lnTo>
                  <a:lnTo>
                    <a:pt x="304" y="136"/>
                  </a:lnTo>
                  <a:lnTo>
                    <a:pt x="325" y="98"/>
                  </a:lnTo>
                  <a:lnTo>
                    <a:pt x="354" y="67"/>
                  </a:lnTo>
                  <a:lnTo>
                    <a:pt x="380" y="36"/>
                  </a:lnTo>
                  <a:lnTo>
                    <a:pt x="411" y="22"/>
                  </a:lnTo>
                  <a:lnTo>
                    <a:pt x="449" y="17"/>
                  </a:lnTo>
                  <a:lnTo>
                    <a:pt x="496" y="36"/>
                  </a:lnTo>
                  <a:lnTo>
                    <a:pt x="463" y="69"/>
                  </a:lnTo>
                  <a:lnTo>
                    <a:pt x="432" y="100"/>
                  </a:lnTo>
                  <a:lnTo>
                    <a:pt x="401" y="131"/>
                  </a:lnTo>
                  <a:lnTo>
                    <a:pt x="373" y="169"/>
                  </a:lnTo>
                  <a:lnTo>
                    <a:pt x="342" y="202"/>
                  </a:lnTo>
                  <a:lnTo>
                    <a:pt x="314" y="235"/>
                  </a:lnTo>
                  <a:lnTo>
                    <a:pt x="290" y="271"/>
                  </a:lnTo>
                  <a:lnTo>
                    <a:pt x="271" y="314"/>
                  </a:lnTo>
                  <a:lnTo>
                    <a:pt x="276" y="338"/>
                  </a:lnTo>
                  <a:lnTo>
                    <a:pt x="290" y="357"/>
                  </a:lnTo>
                  <a:lnTo>
                    <a:pt x="309" y="366"/>
                  </a:lnTo>
                  <a:lnTo>
                    <a:pt x="340" y="371"/>
                  </a:lnTo>
                  <a:lnTo>
                    <a:pt x="368" y="371"/>
                  </a:lnTo>
                  <a:lnTo>
                    <a:pt x="397" y="373"/>
                  </a:lnTo>
                  <a:lnTo>
                    <a:pt x="425" y="375"/>
                  </a:lnTo>
                  <a:lnTo>
                    <a:pt x="449" y="385"/>
                  </a:lnTo>
                  <a:lnTo>
                    <a:pt x="470" y="385"/>
                  </a:lnTo>
                  <a:lnTo>
                    <a:pt x="496" y="385"/>
                  </a:lnTo>
                  <a:lnTo>
                    <a:pt x="520" y="385"/>
                  </a:lnTo>
                  <a:lnTo>
                    <a:pt x="549" y="392"/>
                  </a:lnTo>
                  <a:lnTo>
                    <a:pt x="575" y="397"/>
                  </a:lnTo>
                  <a:lnTo>
                    <a:pt x="601" y="409"/>
                  </a:lnTo>
                  <a:lnTo>
                    <a:pt x="622" y="418"/>
                  </a:lnTo>
                  <a:lnTo>
                    <a:pt x="644" y="435"/>
                  </a:lnTo>
                  <a:lnTo>
                    <a:pt x="646" y="456"/>
                  </a:lnTo>
                  <a:lnTo>
                    <a:pt x="641" y="473"/>
                  </a:lnTo>
                  <a:lnTo>
                    <a:pt x="632" y="485"/>
                  </a:lnTo>
                  <a:lnTo>
                    <a:pt x="620" y="494"/>
                  </a:lnTo>
                  <a:lnTo>
                    <a:pt x="603" y="499"/>
                  </a:lnTo>
                  <a:lnTo>
                    <a:pt x="587" y="504"/>
                  </a:lnTo>
                  <a:lnTo>
                    <a:pt x="568" y="508"/>
                  </a:lnTo>
                  <a:lnTo>
                    <a:pt x="553" y="516"/>
                  </a:lnTo>
                  <a:lnTo>
                    <a:pt x="508" y="516"/>
                  </a:lnTo>
                  <a:lnTo>
                    <a:pt x="466" y="513"/>
                  </a:lnTo>
                  <a:lnTo>
                    <a:pt x="423" y="504"/>
                  </a:lnTo>
                  <a:lnTo>
                    <a:pt x="382" y="497"/>
                  </a:lnTo>
                  <a:lnTo>
                    <a:pt x="342" y="485"/>
                  </a:lnTo>
                  <a:lnTo>
                    <a:pt x="299" y="475"/>
                  </a:lnTo>
                  <a:lnTo>
                    <a:pt x="259" y="468"/>
                  </a:lnTo>
                  <a:lnTo>
                    <a:pt x="221" y="470"/>
                  </a:lnTo>
                  <a:lnTo>
                    <a:pt x="190" y="473"/>
                  </a:lnTo>
                  <a:lnTo>
                    <a:pt x="164" y="480"/>
                  </a:lnTo>
                  <a:lnTo>
                    <a:pt x="136" y="489"/>
                  </a:lnTo>
                  <a:lnTo>
                    <a:pt x="109" y="499"/>
                  </a:lnTo>
                  <a:lnTo>
                    <a:pt x="79" y="504"/>
                  </a:lnTo>
                  <a:lnTo>
                    <a:pt x="50" y="506"/>
                  </a:lnTo>
                  <a:lnTo>
                    <a:pt x="24" y="497"/>
                  </a:lnTo>
                  <a:lnTo>
                    <a:pt x="0" y="480"/>
                  </a:lnTo>
                  <a:lnTo>
                    <a:pt x="5" y="454"/>
                  </a:lnTo>
                  <a:lnTo>
                    <a:pt x="22" y="423"/>
                  </a:lnTo>
                  <a:lnTo>
                    <a:pt x="43" y="380"/>
                  </a:lnTo>
                  <a:lnTo>
                    <a:pt x="71" y="342"/>
                  </a:lnTo>
                  <a:lnTo>
                    <a:pt x="95" y="300"/>
                  </a:lnTo>
                  <a:lnTo>
                    <a:pt x="117" y="257"/>
                  </a:lnTo>
                  <a:lnTo>
                    <a:pt x="126" y="224"/>
                  </a:lnTo>
                  <a:lnTo>
                    <a:pt x="126" y="205"/>
                  </a:lnTo>
                  <a:lnTo>
                    <a:pt x="128" y="176"/>
                  </a:lnTo>
                  <a:lnTo>
                    <a:pt x="131" y="148"/>
                  </a:lnTo>
                  <a:lnTo>
                    <a:pt x="128" y="121"/>
                  </a:lnTo>
                  <a:lnTo>
                    <a:pt x="128" y="98"/>
                  </a:lnTo>
                  <a:lnTo>
                    <a:pt x="124" y="72"/>
                  </a:lnTo>
                  <a:lnTo>
                    <a:pt x="119" y="48"/>
                  </a:lnTo>
                  <a:lnTo>
                    <a:pt x="114" y="22"/>
                  </a:lnTo>
                  <a:lnTo>
                    <a:pt x="112" y="0"/>
                  </a:lnTo>
                  <a:lnTo>
                    <a:pt x="266" y="24"/>
                  </a:lnTo>
                  <a:close/>
                </a:path>
              </a:pathLst>
            </a:custGeom>
            <a:solidFill>
              <a:srgbClr val="FF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21" name="Freeform 122"/>
            <p:cNvSpPr>
              <a:spLocks/>
            </p:cNvSpPr>
            <p:nvPr/>
          </p:nvSpPr>
          <p:spPr bwMode="auto">
            <a:xfrm>
              <a:off x="6092" y="4632"/>
              <a:ext cx="137" cy="124"/>
            </a:xfrm>
            <a:custGeom>
              <a:avLst/>
              <a:gdLst>
                <a:gd name="T0" fmla="*/ 95 w 137"/>
                <a:gd name="T1" fmla="*/ 121 h 124"/>
                <a:gd name="T2" fmla="*/ 76 w 137"/>
                <a:gd name="T3" fmla="*/ 121 h 124"/>
                <a:gd name="T4" fmla="*/ 61 w 137"/>
                <a:gd name="T5" fmla="*/ 124 h 124"/>
                <a:gd name="T6" fmla="*/ 50 w 137"/>
                <a:gd name="T7" fmla="*/ 119 h 124"/>
                <a:gd name="T8" fmla="*/ 40 w 137"/>
                <a:gd name="T9" fmla="*/ 114 h 124"/>
                <a:gd name="T10" fmla="*/ 19 w 137"/>
                <a:gd name="T11" fmla="*/ 100 h 124"/>
                <a:gd name="T12" fmla="*/ 5 w 137"/>
                <a:gd name="T13" fmla="*/ 86 h 124"/>
                <a:gd name="T14" fmla="*/ 2 w 137"/>
                <a:gd name="T15" fmla="*/ 72 h 124"/>
                <a:gd name="T16" fmla="*/ 0 w 137"/>
                <a:gd name="T17" fmla="*/ 60 h 124"/>
                <a:gd name="T18" fmla="*/ 0 w 137"/>
                <a:gd name="T19" fmla="*/ 45 h 124"/>
                <a:gd name="T20" fmla="*/ 0 w 137"/>
                <a:gd name="T21" fmla="*/ 34 h 124"/>
                <a:gd name="T22" fmla="*/ 7 w 137"/>
                <a:gd name="T23" fmla="*/ 10 h 124"/>
                <a:gd name="T24" fmla="*/ 26 w 137"/>
                <a:gd name="T25" fmla="*/ 0 h 124"/>
                <a:gd name="T26" fmla="*/ 42 w 137"/>
                <a:gd name="T27" fmla="*/ 0 h 124"/>
                <a:gd name="T28" fmla="*/ 59 w 137"/>
                <a:gd name="T29" fmla="*/ 0 h 124"/>
                <a:gd name="T30" fmla="*/ 71 w 137"/>
                <a:gd name="T31" fmla="*/ 0 h 124"/>
                <a:gd name="T32" fmla="*/ 85 w 137"/>
                <a:gd name="T33" fmla="*/ 5 h 124"/>
                <a:gd name="T34" fmla="*/ 97 w 137"/>
                <a:gd name="T35" fmla="*/ 7 h 124"/>
                <a:gd name="T36" fmla="*/ 109 w 137"/>
                <a:gd name="T37" fmla="*/ 15 h 124"/>
                <a:gd name="T38" fmla="*/ 118 w 137"/>
                <a:gd name="T39" fmla="*/ 24 h 124"/>
                <a:gd name="T40" fmla="*/ 130 w 137"/>
                <a:gd name="T41" fmla="*/ 41 h 124"/>
                <a:gd name="T42" fmla="*/ 137 w 137"/>
                <a:gd name="T43" fmla="*/ 67 h 124"/>
                <a:gd name="T44" fmla="*/ 130 w 137"/>
                <a:gd name="T45" fmla="*/ 91 h 124"/>
                <a:gd name="T46" fmla="*/ 114 w 137"/>
                <a:gd name="T47" fmla="*/ 107 h 124"/>
                <a:gd name="T48" fmla="*/ 95 w 137"/>
                <a:gd name="T49" fmla="*/ 121 h 1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7"/>
                <a:gd name="T76" fmla="*/ 0 h 124"/>
                <a:gd name="T77" fmla="*/ 137 w 137"/>
                <a:gd name="T78" fmla="*/ 124 h 12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7" h="124">
                  <a:moveTo>
                    <a:pt x="95" y="121"/>
                  </a:moveTo>
                  <a:lnTo>
                    <a:pt x="76" y="121"/>
                  </a:lnTo>
                  <a:lnTo>
                    <a:pt x="61" y="124"/>
                  </a:lnTo>
                  <a:lnTo>
                    <a:pt x="50" y="119"/>
                  </a:lnTo>
                  <a:lnTo>
                    <a:pt x="40" y="114"/>
                  </a:lnTo>
                  <a:lnTo>
                    <a:pt x="19" y="100"/>
                  </a:lnTo>
                  <a:lnTo>
                    <a:pt x="5" y="86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45"/>
                  </a:lnTo>
                  <a:lnTo>
                    <a:pt x="0" y="34"/>
                  </a:lnTo>
                  <a:lnTo>
                    <a:pt x="7" y="10"/>
                  </a:lnTo>
                  <a:lnTo>
                    <a:pt x="26" y="0"/>
                  </a:lnTo>
                  <a:lnTo>
                    <a:pt x="42" y="0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5" y="5"/>
                  </a:lnTo>
                  <a:lnTo>
                    <a:pt x="97" y="7"/>
                  </a:lnTo>
                  <a:lnTo>
                    <a:pt x="109" y="15"/>
                  </a:lnTo>
                  <a:lnTo>
                    <a:pt x="118" y="24"/>
                  </a:lnTo>
                  <a:lnTo>
                    <a:pt x="130" y="41"/>
                  </a:lnTo>
                  <a:lnTo>
                    <a:pt x="137" y="67"/>
                  </a:lnTo>
                  <a:lnTo>
                    <a:pt x="130" y="91"/>
                  </a:lnTo>
                  <a:lnTo>
                    <a:pt x="114" y="107"/>
                  </a:lnTo>
                  <a:lnTo>
                    <a:pt x="95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22" name="Freeform 123"/>
            <p:cNvSpPr>
              <a:spLocks/>
            </p:cNvSpPr>
            <p:nvPr/>
          </p:nvSpPr>
          <p:spPr bwMode="auto">
            <a:xfrm>
              <a:off x="6284" y="4658"/>
              <a:ext cx="140" cy="126"/>
            </a:xfrm>
            <a:custGeom>
              <a:avLst/>
              <a:gdLst>
                <a:gd name="T0" fmla="*/ 95 w 140"/>
                <a:gd name="T1" fmla="*/ 126 h 126"/>
                <a:gd name="T2" fmla="*/ 81 w 140"/>
                <a:gd name="T3" fmla="*/ 126 h 126"/>
                <a:gd name="T4" fmla="*/ 69 w 140"/>
                <a:gd name="T5" fmla="*/ 126 h 126"/>
                <a:gd name="T6" fmla="*/ 57 w 140"/>
                <a:gd name="T7" fmla="*/ 122 h 126"/>
                <a:gd name="T8" fmla="*/ 48 w 140"/>
                <a:gd name="T9" fmla="*/ 117 h 126"/>
                <a:gd name="T10" fmla="*/ 26 w 140"/>
                <a:gd name="T11" fmla="*/ 100 h 126"/>
                <a:gd name="T12" fmla="*/ 5 w 140"/>
                <a:gd name="T13" fmla="*/ 84 h 126"/>
                <a:gd name="T14" fmla="*/ 2 w 140"/>
                <a:gd name="T15" fmla="*/ 72 h 126"/>
                <a:gd name="T16" fmla="*/ 0 w 140"/>
                <a:gd name="T17" fmla="*/ 60 h 126"/>
                <a:gd name="T18" fmla="*/ 0 w 140"/>
                <a:gd name="T19" fmla="*/ 48 h 126"/>
                <a:gd name="T20" fmla="*/ 2 w 140"/>
                <a:gd name="T21" fmla="*/ 36 h 126"/>
                <a:gd name="T22" fmla="*/ 2 w 140"/>
                <a:gd name="T23" fmla="*/ 19 h 126"/>
                <a:gd name="T24" fmla="*/ 10 w 140"/>
                <a:gd name="T25" fmla="*/ 12 h 126"/>
                <a:gd name="T26" fmla="*/ 17 w 140"/>
                <a:gd name="T27" fmla="*/ 5 h 126"/>
                <a:gd name="T28" fmla="*/ 33 w 140"/>
                <a:gd name="T29" fmla="*/ 5 h 126"/>
                <a:gd name="T30" fmla="*/ 48 w 140"/>
                <a:gd name="T31" fmla="*/ 3 h 126"/>
                <a:gd name="T32" fmla="*/ 62 w 140"/>
                <a:gd name="T33" fmla="*/ 0 h 126"/>
                <a:gd name="T34" fmla="*/ 74 w 140"/>
                <a:gd name="T35" fmla="*/ 0 h 126"/>
                <a:gd name="T36" fmla="*/ 88 w 140"/>
                <a:gd name="T37" fmla="*/ 5 h 126"/>
                <a:gd name="T38" fmla="*/ 97 w 140"/>
                <a:gd name="T39" fmla="*/ 8 h 126"/>
                <a:gd name="T40" fmla="*/ 112 w 140"/>
                <a:gd name="T41" fmla="*/ 17 h 126"/>
                <a:gd name="T42" fmla="*/ 121 w 140"/>
                <a:gd name="T43" fmla="*/ 31 h 126"/>
                <a:gd name="T44" fmla="*/ 135 w 140"/>
                <a:gd name="T45" fmla="*/ 48 h 126"/>
                <a:gd name="T46" fmla="*/ 140 w 140"/>
                <a:gd name="T47" fmla="*/ 69 h 126"/>
                <a:gd name="T48" fmla="*/ 133 w 140"/>
                <a:gd name="T49" fmla="*/ 91 h 126"/>
                <a:gd name="T50" fmla="*/ 114 w 140"/>
                <a:gd name="T51" fmla="*/ 110 h 126"/>
                <a:gd name="T52" fmla="*/ 95 w 140"/>
                <a:gd name="T53" fmla="*/ 126 h 1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0"/>
                <a:gd name="T82" fmla="*/ 0 h 126"/>
                <a:gd name="T83" fmla="*/ 140 w 140"/>
                <a:gd name="T84" fmla="*/ 126 h 1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0" h="126">
                  <a:moveTo>
                    <a:pt x="95" y="126"/>
                  </a:moveTo>
                  <a:lnTo>
                    <a:pt x="81" y="126"/>
                  </a:lnTo>
                  <a:lnTo>
                    <a:pt x="69" y="126"/>
                  </a:lnTo>
                  <a:lnTo>
                    <a:pt x="57" y="122"/>
                  </a:lnTo>
                  <a:lnTo>
                    <a:pt x="48" y="117"/>
                  </a:lnTo>
                  <a:lnTo>
                    <a:pt x="26" y="100"/>
                  </a:lnTo>
                  <a:lnTo>
                    <a:pt x="5" y="84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2" y="36"/>
                  </a:lnTo>
                  <a:lnTo>
                    <a:pt x="2" y="19"/>
                  </a:lnTo>
                  <a:lnTo>
                    <a:pt x="10" y="12"/>
                  </a:lnTo>
                  <a:lnTo>
                    <a:pt x="17" y="5"/>
                  </a:lnTo>
                  <a:lnTo>
                    <a:pt x="33" y="5"/>
                  </a:lnTo>
                  <a:lnTo>
                    <a:pt x="48" y="3"/>
                  </a:lnTo>
                  <a:lnTo>
                    <a:pt x="62" y="0"/>
                  </a:lnTo>
                  <a:lnTo>
                    <a:pt x="74" y="0"/>
                  </a:lnTo>
                  <a:lnTo>
                    <a:pt x="88" y="5"/>
                  </a:lnTo>
                  <a:lnTo>
                    <a:pt x="97" y="8"/>
                  </a:lnTo>
                  <a:lnTo>
                    <a:pt x="112" y="17"/>
                  </a:lnTo>
                  <a:lnTo>
                    <a:pt x="121" y="31"/>
                  </a:lnTo>
                  <a:lnTo>
                    <a:pt x="135" y="48"/>
                  </a:lnTo>
                  <a:lnTo>
                    <a:pt x="140" y="69"/>
                  </a:lnTo>
                  <a:lnTo>
                    <a:pt x="133" y="91"/>
                  </a:lnTo>
                  <a:lnTo>
                    <a:pt x="114" y="110"/>
                  </a:lnTo>
                  <a:lnTo>
                    <a:pt x="95" y="1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23" name="Freeform 124"/>
            <p:cNvSpPr>
              <a:spLocks/>
            </p:cNvSpPr>
            <p:nvPr/>
          </p:nvSpPr>
          <p:spPr bwMode="auto">
            <a:xfrm>
              <a:off x="2324" y="4782"/>
              <a:ext cx="458" cy="252"/>
            </a:xfrm>
            <a:custGeom>
              <a:avLst/>
              <a:gdLst>
                <a:gd name="T0" fmla="*/ 0 w 458"/>
                <a:gd name="T1" fmla="*/ 252 h 252"/>
                <a:gd name="T2" fmla="*/ 3 w 458"/>
                <a:gd name="T3" fmla="*/ 230 h 252"/>
                <a:gd name="T4" fmla="*/ 12 w 458"/>
                <a:gd name="T5" fmla="*/ 218 h 252"/>
                <a:gd name="T6" fmla="*/ 24 w 458"/>
                <a:gd name="T7" fmla="*/ 206 h 252"/>
                <a:gd name="T8" fmla="*/ 41 w 458"/>
                <a:gd name="T9" fmla="*/ 202 h 252"/>
                <a:gd name="T10" fmla="*/ 57 w 458"/>
                <a:gd name="T11" fmla="*/ 195 h 252"/>
                <a:gd name="T12" fmla="*/ 79 w 458"/>
                <a:gd name="T13" fmla="*/ 192 h 252"/>
                <a:gd name="T14" fmla="*/ 95 w 458"/>
                <a:gd name="T15" fmla="*/ 187 h 252"/>
                <a:gd name="T16" fmla="*/ 114 w 458"/>
                <a:gd name="T17" fmla="*/ 185 h 252"/>
                <a:gd name="T18" fmla="*/ 128 w 458"/>
                <a:gd name="T19" fmla="*/ 178 h 252"/>
                <a:gd name="T20" fmla="*/ 147 w 458"/>
                <a:gd name="T21" fmla="*/ 176 h 252"/>
                <a:gd name="T22" fmla="*/ 166 w 458"/>
                <a:gd name="T23" fmla="*/ 168 h 252"/>
                <a:gd name="T24" fmla="*/ 188 w 458"/>
                <a:gd name="T25" fmla="*/ 166 h 252"/>
                <a:gd name="T26" fmla="*/ 204 w 458"/>
                <a:gd name="T27" fmla="*/ 159 h 252"/>
                <a:gd name="T28" fmla="*/ 221 w 458"/>
                <a:gd name="T29" fmla="*/ 152 h 252"/>
                <a:gd name="T30" fmla="*/ 238 w 458"/>
                <a:gd name="T31" fmla="*/ 138 h 252"/>
                <a:gd name="T32" fmla="*/ 254 w 458"/>
                <a:gd name="T33" fmla="*/ 126 h 252"/>
                <a:gd name="T34" fmla="*/ 266 w 458"/>
                <a:gd name="T35" fmla="*/ 107 h 252"/>
                <a:gd name="T36" fmla="*/ 287 w 458"/>
                <a:gd name="T37" fmla="*/ 90 h 252"/>
                <a:gd name="T38" fmla="*/ 311 w 458"/>
                <a:gd name="T39" fmla="*/ 74 h 252"/>
                <a:gd name="T40" fmla="*/ 337 w 458"/>
                <a:gd name="T41" fmla="*/ 57 h 252"/>
                <a:gd name="T42" fmla="*/ 363 w 458"/>
                <a:gd name="T43" fmla="*/ 40 h 252"/>
                <a:gd name="T44" fmla="*/ 392 w 458"/>
                <a:gd name="T45" fmla="*/ 26 h 252"/>
                <a:gd name="T46" fmla="*/ 420 w 458"/>
                <a:gd name="T47" fmla="*/ 9 h 252"/>
                <a:gd name="T48" fmla="*/ 454 w 458"/>
                <a:gd name="T49" fmla="*/ 2 h 252"/>
                <a:gd name="T50" fmla="*/ 458 w 458"/>
                <a:gd name="T51" fmla="*/ 0 h 252"/>
                <a:gd name="T52" fmla="*/ 458 w 458"/>
                <a:gd name="T53" fmla="*/ 12 h 252"/>
                <a:gd name="T54" fmla="*/ 451 w 458"/>
                <a:gd name="T55" fmla="*/ 33 h 252"/>
                <a:gd name="T56" fmla="*/ 444 w 458"/>
                <a:gd name="T57" fmla="*/ 62 h 252"/>
                <a:gd name="T58" fmla="*/ 430 w 458"/>
                <a:gd name="T59" fmla="*/ 90 h 252"/>
                <a:gd name="T60" fmla="*/ 423 w 458"/>
                <a:gd name="T61" fmla="*/ 119 h 252"/>
                <a:gd name="T62" fmla="*/ 418 w 458"/>
                <a:gd name="T63" fmla="*/ 147 h 252"/>
                <a:gd name="T64" fmla="*/ 420 w 458"/>
                <a:gd name="T65" fmla="*/ 171 h 252"/>
                <a:gd name="T66" fmla="*/ 366 w 458"/>
                <a:gd name="T67" fmla="*/ 178 h 252"/>
                <a:gd name="T68" fmla="*/ 316 w 458"/>
                <a:gd name="T69" fmla="*/ 187 h 252"/>
                <a:gd name="T70" fmla="*/ 259 w 458"/>
                <a:gd name="T71" fmla="*/ 195 h 252"/>
                <a:gd name="T72" fmla="*/ 209 w 458"/>
                <a:gd name="T73" fmla="*/ 204 h 252"/>
                <a:gd name="T74" fmla="*/ 154 w 458"/>
                <a:gd name="T75" fmla="*/ 211 h 252"/>
                <a:gd name="T76" fmla="*/ 102 w 458"/>
                <a:gd name="T77" fmla="*/ 223 h 252"/>
                <a:gd name="T78" fmla="*/ 50 w 458"/>
                <a:gd name="T79" fmla="*/ 235 h 252"/>
                <a:gd name="T80" fmla="*/ 0 w 458"/>
                <a:gd name="T81" fmla="*/ 252 h 25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58"/>
                <a:gd name="T124" fmla="*/ 0 h 252"/>
                <a:gd name="T125" fmla="*/ 458 w 458"/>
                <a:gd name="T126" fmla="*/ 252 h 25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58" h="252">
                  <a:moveTo>
                    <a:pt x="0" y="252"/>
                  </a:moveTo>
                  <a:lnTo>
                    <a:pt x="3" y="230"/>
                  </a:lnTo>
                  <a:lnTo>
                    <a:pt x="12" y="218"/>
                  </a:lnTo>
                  <a:lnTo>
                    <a:pt x="24" y="206"/>
                  </a:lnTo>
                  <a:lnTo>
                    <a:pt x="41" y="202"/>
                  </a:lnTo>
                  <a:lnTo>
                    <a:pt x="57" y="195"/>
                  </a:lnTo>
                  <a:lnTo>
                    <a:pt x="79" y="192"/>
                  </a:lnTo>
                  <a:lnTo>
                    <a:pt x="95" y="187"/>
                  </a:lnTo>
                  <a:lnTo>
                    <a:pt x="114" y="185"/>
                  </a:lnTo>
                  <a:lnTo>
                    <a:pt x="128" y="178"/>
                  </a:lnTo>
                  <a:lnTo>
                    <a:pt x="147" y="176"/>
                  </a:lnTo>
                  <a:lnTo>
                    <a:pt x="166" y="168"/>
                  </a:lnTo>
                  <a:lnTo>
                    <a:pt x="188" y="166"/>
                  </a:lnTo>
                  <a:lnTo>
                    <a:pt x="204" y="159"/>
                  </a:lnTo>
                  <a:lnTo>
                    <a:pt x="221" y="152"/>
                  </a:lnTo>
                  <a:lnTo>
                    <a:pt x="238" y="138"/>
                  </a:lnTo>
                  <a:lnTo>
                    <a:pt x="254" y="126"/>
                  </a:lnTo>
                  <a:lnTo>
                    <a:pt x="266" y="107"/>
                  </a:lnTo>
                  <a:lnTo>
                    <a:pt x="287" y="90"/>
                  </a:lnTo>
                  <a:lnTo>
                    <a:pt x="311" y="74"/>
                  </a:lnTo>
                  <a:lnTo>
                    <a:pt x="337" y="57"/>
                  </a:lnTo>
                  <a:lnTo>
                    <a:pt x="363" y="40"/>
                  </a:lnTo>
                  <a:lnTo>
                    <a:pt x="392" y="26"/>
                  </a:lnTo>
                  <a:lnTo>
                    <a:pt x="420" y="9"/>
                  </a:lnTo>
                  <a:lnTo>
                    <a:pt x="454" y="2"/>
                  </a:lnTo>
                  <a:lnTo>
                    <a:pt x="458" y="0"/>
                  </a:lnTo>
                  <a:lnTo>
                    <a:pt x="458" y="12"/>
                  </a:lnTo>
                  <a:lnTo>
                    <a:pt x="451" y="33"/>
                  </a:lnTo>
                  <a:lnTo>
                    <a:pt x="444" y="62"/>
                  </a:lnTo>
                  <a:lnTo>
                    <a:pt x="430" y="90"/>
                  </a:lnTo>
                  <a:lnTo>
                    <a:pt x="423" y="119"/>
                  </a:lnTo>
                  <a:lnTo>
                    <a:pt x="418" y="147"/>
                  </a:lnTo>
                  <a:lnTo>
                    <a:pt x="420" y="171"/>
                  </a:lnTo>
                  <a:lnTo>
                    <a:pt x="366" y="178"/>
                  </a:lnTo>
                  <a:lnTo>
                    <a:pt x="316" y="187"/>
                  </a:lnTo>
                  <a:lnTo>
                    <a:pt x="259" y="195"/>
                  </a:lnTo>
                  <a:lnTo>
                    <a:pt x="209" y="204"/>
                  </a:lnTo>
                  <a:lnTo>
                    <a:pt x="154" y="211"/>
                  </a:lnTo>
                  <a:lnTo>
                    <a:pt x="102" y="223"/>
                  </a:lnTo>
                  <a:lnTo>
                    <a:pt x="50" y="235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24" name="Freeform 125"/>
            <p:cNvSpPr>
              <a:spLocks/>
            </p:cNvSpPr>
            <p:nvPr/>
          </p:nvSpPr>
          <p:spPr bwMode="auto">
            <a:xfrm>
              <a:off x="1187" y="4872"/>
              <a:ext cx="223" cy="247"/>
            </a:xfrm>
            <a:custGeom>
              <a:avLst/>
              <a:gdLst>
                <a:gd name="T0" fmla="*/ 90 w 223"/>
                <a:gd name="T1" fmla="*/ 221 h 247"/>
                <a:gd name="T2" fmla="*/ 10 w 223"/>
                <a:gd name="T3" fmla="*/ 247 h 247"/>
                <a:gd name="T4" fmla="*/ 0 w 223"/>
                <a:gd name="T5" fmla="*/ 228 h 247"/>
                <a:gd name="T6" fmla="*/ 0 w 223"/>
                <a:gd name="T7" fmla="*/ 209 h 247"/>
                <a:gd name="T8" fmla="*/ 0 w 223"/>
                <a:gd name="T9" fmla="*/ 188 h 247"/>
                <a:gd name="T10" fmla="*/ 5 w 223"/>
                <a:gd name="T11" fmla="*/ 166 h 247"/>
                <a:gd name="T12" fmla="*/ 10 w 223"/>
                <a:gd name="T13" fmla="*/ 145 h 247"/>
                <a:gd name="T14" fmla="*/ 17 w 223"/>
                <a:gd name="T15" fmla="*/ 124 h 247"/>
                <a:gd name="T16" fmla="*/ 19 w 223"/>
                <a:gd name="T17" fmla="*/ 102 h 247"/>
                <a:gd name="T18" fmla="*/ 24 w 223"/>
                <a:gd name="T19" fmla="*/ 81 h 247"/>
                <a:gd name="T20" fmla="*/ 38 w 223"/>
                <a:gd name="T21" fmla="*/ 50 h 247"/>
                <a:gd name="T22" fmla="*/ 59 w 223"/>
                <a:gd name="T23" fmla="*/ 29 h 247"/>
                <a:gd name="T24" fmla="*/ 81 w 223"/>
                <a:gd name="T25" fmla="*/ 12 h 247"/>
                <a:gd name="T26" fmla="*/ 112 w 223"/>
                <a:gd name="T27" fmla="*/ 5 h 247"/>
                <a:gd name="T28" fmla="*/ 138 w 223"/>
                <a:gd name="T29" fmla="*/ 0 h 247"/>
                <a:gd name="T30" fmla="*/ 166 w 223"/>
                <a:gd name="T31" fmla="*/ 3 h 247"/>
                <a:gd name="T32" fmla="*/ 192 w 223"/>
                <a:gd name="T33" fmla="*/ 12 h 247"/>
                <a:gd name="T34" fmla="*/ 223 w 223"/>
                <a:gd name="T35" fmla="*/ 31 h 247"/>
                <a:gd name="T36" fmla="*/ 197 w 223"/>
                <a:gd name="T37" fmla="*/ 50 h 247"/>
                <a:gd name="T38" fmla="*/ 180 w 223"/>
                <a:gd name="T39" fmla="*/ 76 h 247"/>
                <a:gd name="T40" fmla="*/ 169 w 223"/>
                <a:gd name="T41" fmla="*/ 105 h 247"/>
                <a:gd name="T42" fmla="*/ 159 w 223"/>
                <a:gd name="T43" fmla="*/ 133 h 247"/>
                <a:gd name="T44" fmla="*/ 147 w 223"/>
                <a:gd name="T45" fmla="*/ 159 h 247"/>
                <a:gd name="T46" fmla="*/ 135 w 223"/>
                <a:gd name="T47" fmla="*/ 185 h 247"/>
                <a:gd name="T48" fmla="*/ 116 w 223"/>
                <a:gd name="T49" fmla="*/ 207 h 247"/>
                <a:gd name="T50" fmla="*/ 90 w 223"/>
                <a:gd name="T51" fmla="*/ 221 h 2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3"/>
                <a:gd name="T79" fmla="*/ 0 h 247"/>
                <a:gd name="T80" fmla="*/ 223 w 223"/>
                <a:gd name="T81" fmla="*/ 247 h 2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3" h="247">
                  <a:moveTo>
                    <a:pt x="90" y="221"/>
                  </a:moveTo>
                  <a:lnTo>
                    <a:pt x="10" y="247"/>
                  </a:lnTo>
                  <a:lnTo>
                    <a:pt x="0" y="228"/>
                  </a:lnTo>
                  <a:lnTo>
                    <a:pt x="0" y="209"/>
                  </a:lnTo>
                  <a:lnTo>
                    <a:pt x="0" y="188"/>
                  </a:lnTo>
                  <a:lnTo>
                    <a:pt x="5" y="166"/>
                  </a:lnTo>
                  <a:lnTo>
                    <a:pt x="10" y="145"/>
                  </a:lnTo>
                  <a:lnTo>
                    <a:pt x="17" y="124"/>
                  </a:lnTo>
                  <a:lnTo>
                    <a:pt x="19" y="102"/>
                  </a:lnTo>
                  <a:lnTo>
                    <a:pt x="24" y="81"/>
                  </a:lnTo>
                  <a:lnTo>
                    <a:pt x="38" y="50"/>
                  </a:lnTo>
                  <a:lnTo>
                    <a:pt x="59" y="29"/>
                  </a:lnTo>
                  <a:lnTo>
                    <a:pt x="81" y="12"/>
                  </a:lnTo>
                  <a:lnTo>
                    <a:pt x="112" y="5"/>
                  </a:lnTo>
                  <a:lnTo>
                    <a:pt x="138" y="0"/>
                  </a:lnTo>
                  <a:lnTo>
                    <a:pt x="166" y="3"/>
                  </a:lnTo>
                  <a:lnTo>
                    <a:pt x="192" y="12"/>
                  </a:lnTo>
                  <a:lnTo>
                    <a:pt x="223" y="31"/>
                  </a:lnTo>
                  <a:lnTo>
                    <a:pt x="197" y="50"/>
                  </a:lnTo>
                  <a:lnTo>
                    <a:pt x="180" y="76"/>
                  </a:lnTo>
                  <a:lnTo>
                    <a:pt x="169" y="105"/>
                  </a:lnTo>
                  <a:lnTo>
                    <a:pt x="159" y="133"/>
                  </a:lnTo>
                  <a:lnTo>
                    <a:pt x="147" y="159"/>
                  </a:lnTo>
                  <a:lnTo>
                    <a:pt x="135" y="185"/>
                  </a:lnTo>
                  <a:lnTo>
                    <a:pt x="116" y="207"/>
                  </a:lnTo>
                  <a:lnTo>
                    <a:pt x="90" y="22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25" name="Freeform 126"/>
            <p:cNvSpPr>
              <a:spLocks/>
            </p:cNvSpPr>
            <p:nvPr/>
          </p:nvSpPr>
          <p:spPr bwMode="auto">
            <a:xfrm>
              <a:off x="2949" y="4898"/>
              <a:ext cx="1557" cy="539"/>
            </a:xfrm>
            <a:custGeom>
              <a:avLst/>
              <a:gdLst>
                <a:gd name="T0" fmla="*/ 565 w 1557"/>
                <a:gd name="T1" fmla="*/ 157 h 539"/>
                <a:gd name="T2" fmla="*/ 614 w 1557"/>
                <a:gd name="T3" fmla="*/ 235 h 539"/>
                <a:gd name="T4" fmla="*/ 650 w 1557"/>
                <a:gd name="T5" fmla="*/ 326 h 539"/>
                <a:gd name="T6" fmla="*/ 707 w 1557"/>
                <a:gd name="T7" fmla="*/ 406 h 539"/>
                <a:gd name="T8" fmla="*/ 819 w 1557"/>
                <a:gd name="T9" fmla="*/ 449 h 539"/>
                <a:gd name="T10" fmla="*/ 961 w 1557"/>
                <a:gd name="T11" fmla="*/ 463 h 539"/>
                <a:gd name="T12" fmla="*/ 1106 w 1557"/>
                <a:gd name="T13" fmla="*/ 451 h 539"/>
                <a:gd name="T14" fmla="*/ 1244 w 1557"/>
                <a:gd name="T15" fmla="*/ 409 h 539"/>
                <a:gd name="T16" fmla="*/ 1341 w 1557"/>
                <a:gd name="T17" fmla="*/ 345 h 539"/>
                <a:gd name="T18" fmla="*/ 1367 w 1557"/>
                <a:gd name="T19" fmla="*/ 276 h 539"/>
                <a:gd name="T20" fmla="*/ 1372 w 1557"/>
                <a:gd name="T21" fmla="*/ 202 h 539"/>
                <a:gd name="T22" fmla="*/ 1393 w 1557"/>
                <a:gd name="T23" fmla="*/ 155 h 539"/>
                <a:gd name="T24" fmla="*/ 1436 w 1557"/>
                <a:gd name="T25" fmla="*/ 143 h 539"/>
                <a:gd name="T26" fmla="*/ 1464 w 1557"/>
                <a:gd name="T27" fmla="*/ 147 h 539"/>
                <a:gd name="T28" fmla="*/ 1500 w 1557"/>
                <a:gd name="T29" fmla="*/ 159 h 539"/>
                <a:gd name="T30" fmla="*/ 1538 w 1557"/>
                <a:gd name="T31" fmla="*/ 166 h 539"/>
                <a:gd name="T32" fmla="*/ 1512 w 1557"/>
                <a:gd name="T33" fmla="*/ 202 h 539"/>
                <a:gd name="T34" fmla="*/ 1467 w 1557"/>
                <a:gd name="T35" fmla="*/ 295 h 539"/>
                <a:gd name="T36" fmla="*/ 1441 w 1557"/>
                <a:gd name="T37" fmla="*/ 387 h 539"/>
                <a:gd name="T38" fmla="*/ 1386 w 1557"/>
                <a:gd name="T39" fmla="*/ 468 h 539"/>
                <a:gd name="T40" fmla="*/ 1244 w 1557"/>
                <a:gd name="T41" fmla="*/ 506 h 539"/>
                <a:gd name="T42" fmla="*/ 1049 w 1557"/>
                <a:gd name="T43" fmla="*/ 532 h 539"/>
                <a:gd name="T44" fmla="*/ 847 w 1557"/>
                <a:gd name="T45" fmla="*/ 539 h 539"/>
                <a:gd name="T46" fmla="*/ 655 w 1557"/>
                <a:gd name="T47" fmla="*/ 508 h 539"/>
                <a:gd name="T48" fmla="*/ 529 w 1557"/>
                <a:gd name="T49" fmla="*/ 421 h 539"/>
                <a:gd name="T50" fmla="*/ 472 w 1557"/>
                <a:gd name="T51" fmla="*/ 297 h 539"/>
                <a:gd name="T52" fmla="*/ 403 w 1557"/>
                <a:gd name="T53" fmla="*/ 183 h 539"/>
                <a:gd name="T54" fmla="*/ 306 w 1557"/>
                <a:gd name="T55" fmla="*/ 114 h 539"/>
                <a:gd name="T56" fmla="*/ 206 w 1557"/>
                <a:gd name="T57" fmla="*/ 117 h 539"/>
                <a:gd name="T58" fmla="*/ 144 w 1557"/>
                <a:gd name="T59" fmla="*/ 128 h 539"/>
                <a:gd name="T60" fmla="*/ 87 w 1557"/>
                <a:gd name="T61" fmla="*/ 131 h 539"/>
                <a:gd name="T62" fmla="*/ 28 w 1557"/>
                <a:gd name="T63" fmla="*/ 121 h 539"/>
                <a:gd name="T64" fmla="*/ 0 w 1557"/>
                <a:gd name="T65" fmla="*/ 93 h 539"/>
                <a:gd name="T66" fmla="*/ 4 w 1557"/>
                <a:gd name="T67" fmla="*/ 67 h 539"/>
                <a:gd name="T68" fmla="*/ 35 w 1557"/>
                <a:gd name="T69" fmla="*/ 33 h 539"/>
                <a:gd name="T70" fmla="*/ 123 w 1557"/>
                <a:gd name="T71" fmla="*/ 0 h 539"/>
                <a:gd name="T72" fmla="*/ 242 w 1557"/>
                <a:gd name="T73" fmla="*/ 14 h 539"/>
                <a:gd name="T74" fmla="*/ 353 w 1557"/>
                <a:gd name="T75" fmla="*/ 62 h 539"/>
                <a:gd name="T76" fmla="*/ 462 w 1557"/>
                <a:gd name="T77" fmla="*/ 109 h 5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557"/>
                <a:gd name="T118" fmla="*/ 0 h 539"/>
                <a:gd name="T119" fmla="*/ 1557 w 1557"/>
                <a:gd name="T120" fmla="*/ 539 h 53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557" h="539">
                  <a:moveTo>
                    <a:pt x="522" y="126"/>
                  </a:moveTo>
                  <a:lnTo>
                    <a:pt x="565" y="157"/>
                  </a:lnTo>
                  <a:lnTo>
                    <a:pt x="595" y="193"/>
                  </a:lnTo>
                  <a:lnTo>
                    <a:pt x="614" y="235"/>
                  </a:lnTo>
                  <a:lnTo>
                    <a:pt x="633" y="283"/>
                  </a:lnTo>
                  <a:lnTo>
                    <a:pt x="650" y="326"/>
                  </a:lnTo>
                  <a:lnTo>
                    <a:pt x="676" y="368"/>
                  </a:lnTo>
                  <a:lnTo>
                    <a:pt x="707" y="406"/>
                  </a:lnTo>
                  <a:lnTo>
                    <a:pt x="752" y="435"/>
                  </a:lnTo>
                  <a:lnTo>
                    <a:pt x="819" y="449"/>
                  </a:lnTo>
                  <a:lnTo>
                    <a:pt x="890" y="461"/>
                  </a:lnTo>
                  <a:lnTo>
                    <a:pt x="961" y="463"/>
                  </a:lnTo>
                  <a:lnTo>
                    <a:pt x="1037" y="463"/>
                  </a:lnTo>
                  <a:lnTo>
                    <a:pt x="1106" y="451"/>
                  </a:lnTo>
                  <a:lnTo>
                    <a:pt x="1179" y="435"/>
                  </a:lnTo>
                  <a:lnTo>
                    <a:pt x="1244" y="409"/>
                  </a:lnTo>
                  <a:lnTo>
                    <a:pt x="1310" y="375"/>
                  </a:lnTo>
                  <a:lnTo>
                    <a:pt x="1341" y="345"/>
                  </a:lnTo>
                  <a:lnTo>
                    <a:pt x="1360" y="311"/>
                  </a:lnTo>
                  <a:lnTo>
                    <a:pt x="1367" y="276"/>
                  </a:lnTo>
                  <a:lnTo>
                    <a:pt x="1372" y="238"/>
                  </a:lnTo>
                  <a:lnTo>
                    <a:pt x="1372" y="202"/>
                  </a:lnTo>
                  <a:lnTo>
                    <a:pt x="1379" y="174"/>
                  </a:lnTo>
                  <a:lnTo>
                    <a:pt x="1393" y="155"/>
                  </a:lnTo>
                  <a:lnTo>
                    <a:pt x="1426" y="145"/>
                  </a:lnTo>
                  <a:lnTo>
                    <a:pt x="1436" y="143"/>
                  </a:lnTo>
                  <a:lnTo>
                    <a:pt x="1450" y="145"/>
                  </a:lnTo>
                  <a:lnTo>
                    <a:pt x="1464" y="147"/>
                  </a:lnTo>
                  <a:lnTo>
                    <a:pt x="1483" y="155"/>
                  </a:lnTo>
                  <a:lnTo>
                    <a:pt x="1500" y="159"/>
                  </a:lnTo>
                  <a:lnTo>
                    <a:pt x="1519" y="164"/>
                  </a:lnTo>
                  <a:lnTo>
                    <a:pt x="1538" y="166"/>
                  </a:lnTo>
                  <a:lnTo>
                    <a:pt x="1557" y="169"/>
                  </a:lnTo>
                  <a:lnTo>
                    <a:pt x="1512" y="202"/>
                  </a:lnTo>
                  <a:lnTo>
                    <a:pt x="1486" y="245"/>
                  </a:lnTo>
                  <a:lnTo>
                    <a:pt x="1467" y="295"/>
                  </a:lnTo>
                  <a:lnTo>
                    <a:pt x="1457" y="342"/>
                  </a:lnTo>
                  <a:lnTo>
                    <a:pt x="1441" y="387"/>
                  </a:lnTo>
                  <a:lnTo>
                    <a:pt x="1422" y="435"/>
                  </a:lnTo>
                  <a:lnTo>
                    <a:pt x="1386" y="468"/>
                  </a:lnTo>
                  <a:lnTo>
                    <a:pt x="1341" y="496"/>
                  </a:lnTo>
                  <a:lnTo>
                    <a:pt x="1244" y="506"/>
                  </a:lnTo>
                  <a:lnTo>
                    <a:pt x="1146" y="520"/>
                  </a:lnTo>
                  <a:lnTo>
                    <a:pt x="1049" y="532"/>
                  </a:lnTo>
                  <a:lnTo>
                    <a:pt x="949" y="539"/>
                  </a:lnTo>
                  <a:lnTo>
                    <a:pt x="847" y="539"/>
                  </a:lnTo>
                  <a:lnTo>
                    <a:pt x="750" y="532"/>
                  </a:lnTo>
                  <a:lnTo>
                    <a:pt x="655" y="508"/>
                  </a:lnTo>
                  <a:lnTo>
                    <a:pt x="569" y="475"/>
                  </a:lnTo>
                  <a:lnTo>
                    <a:pt x="529" y="421"/>
                  </a:lnTo>
                  <a:lnTo>
                    <a:pt x="500" y="359"/>
                  </a:lnTo>
                  <a:lnTo>
                    <a:pt x="472" y="297"/>
                  </a:lnTo>
                  <a:lnTo>
                    <a:pt x="443" y="238"/>
                  </a:lnTo>
                  <a:lnTo>
                    <a:pt x="403" y="183"/>
                  </a:lnTo>
                  <a:lnTo>
                    <a:pt x="360" y="143"/>
                  </a:lnTo>
                  <a:lnTo>
                    <a:pt x="306" y="114"/>
                  </a:lnTo>
                  <a:lnTo>
                    <a:pt x="235" y="109"/>
                  </a:lnTo>
                  <a:lnTo>
                    <a:pt x="206" y="117"/>
                  </a:lnTo>
                  <a:lnTo>
                    <a:pt x="178" y="124"/>
                  </a:lnTo>
                  <a:lnTo>
                    <a:pt x="144" y="128"/>
                  </a:lnTo>
                  <a:lnTo>
                    <a:pt x="116" y="133"/>
                  </a:lnTo>
                  <a:lnTo>
                    <a:pt x="87" y="131"/>
                  </a:lnTo>
                  <a:lnTo>
                    <a:pt x="59" y="128"/>
                  </a:lnTo>
                  <a:lnTo>
                    <a:pt x="28" y="121"/>
                  </a:lnTo>
                  <a:lnTo>
                    <a:pt x="4" y="109"/>
                  </a:lnTo>
                  <a:lnTo>
                    <a:pt x="0" y="93"/>
                  </a:lnTo>
                  <a:lnTo>
                    <a:pt x="2" y="79"/>
                  </a:lnTo>
                  <a:lnTo>
                    <a:pt x="4" y="67"/>
                  </a:lnTo>
                  <a:lnTo>
                    <a:pt x="14" y="55"/>
                  </a:lnTo>
                  <a:lnTo>
                    <a:pt x="35" y="33"/>
                  </a:lnTo>
                  <a:lnTo>
                    <a:pt x="64" y="17"/>
                  </a:lnTo>
                  <a:lnTo>
                    <a:pt x="123" y="0"/>
                  </a:lnTo>
                  <a:lnTo>
                    <a:pt x="185" y="3"/>
                  </a:lnTo>
                  <a:lnTo>
                    <a:pt x="242" y="14"/>
                  </a:lnTo>
                  <a:lnTo>
                    <a:pt x="301" y="38"/>
                  </a:lnTo>
                  <a:lnTo>
                    <a:pt x="353" y="62"/>
                  </a:lnTo>
                  <a:lnTo>
                    <a:pt x="406" y="88"/>
                  </a:lnTo>
                  <a:lnTo>
                    <a:pt x="462" y="109"/>
                  </a:lnTo>
                  <a:lnTo>
                    <a:pt x="522" y="126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26" name="Freeform 127"/>
            <p:cNvSpPr>
              <a:spLocks/>
            </p:cNvSpPr>
            <p:nvPr/>
          </p:nvSpPr>
          <p:spPr bwMode="auto">
            <a:xfrm>
              <a:off x="1358" y="4908"/>
              <a:ext cx="266" cy="185"/>
            </a:xfrm>
            <a:custGeom>
              <a:avLst/>
              <a:gdLst>
                <a:gd name="T0" fmla="*/ 109 w 266"/>
                <a:gd name="T1" fmla="*/ 185 h 185"/>
                <a:gd name="T2" fmla="*/ 0 w 266"/>
                <a:gd name="T3" fmla="*/ 180 h 185"/>
                <a:gd name="T4" fmla="*/ 9 w 266"/>
                <a:gd name="T5" fmla="*/ 152 h 185"/>
                <a:gd name="T6" fmla="*/ 19 w 266"/>
                <a:gd name="T7" fmla="*/ 121 h 185"/>
                <a:gd name="T8" fmla="*/ 31 w 266"/>
                <a:gd name="T9" fmla="*/ 90 h 185"/>
                <a:gd name="T10" fmla="*/ 47 w 266"/>
                <a:gd name="T11" fmla="*/ 64 h 185"/>
                <a:gd name="T12" fmla="*/ 64 w 266"/>
                <a:gd name="T13" fmla="*/ 38 h 185"/>
                <a:gd name="T14" fmla="*/ 85 w 266"/>
                <a:gd name="T15" fmla="*/ 21 h 185"/>
                <a:gd name="T16" fmla="*/ 112 w 266"/>
                <a:gd name="T17" fmla="*/ 4 h 185"/>
                <a:gd name="T18" fmla="*/ 145 w 266"/>
                <a:gd name="T19" fmla="*/ 0 h 185"/>
                <a:gd name="T20" fmla="*/ 159 w 266"/>
                <a:gd name="T21" fmla="*/ 7 h 185"/>
                <a:gd name="T22" fmla="*/ 180 w 266"/>
                <a:gd name="T23" fmla="*/ 14 h 185"/>
                <a:gd name="T24" fmla="*/ 195 w 266"/>
                <a:gd name="T25" fmla="*/ 23 h 185"/>
                <a:gd name="T26" fmla="*/ 214 w 266"/>
                <a:gd name="T27" fmla="*/ 33 h 185"/>
                <a:gd name="T28" fmla="*/ 228 w 266"/>
                <a:gd name="T29" fmla="*/ 42 h 185"/>
                <a:gd name="T30" fmla="*/ 242 w 266"/>
                <a:gd name="T31" fmla="*/ 57 h 185"/>
                <a:gd name="T32" fmla="*/ 254 w 266"/>
                <a:gd name="T33" fmla="*/ 71 h 185"/>
                <a:gd name="T34" fmla="*/ 266 w 266"/>
                <a:gd name="T35" fmla="*/ 90 h 185"/>
                <a:gd name="T36" fmla="*/ 249 w 266"/>
                <a:gd name="T37" fmla="*/ 95 h 185"/>
                <a:gd name="T38" fmla="*/ 230 w 266"/>
                <a:gd name="T39" fmla="*/ 109 h 185"/>
                <a:gd name="T40" fmla="*/ 206 w 266"/>
                <a:gd name="T41" fmla="*/ 123 h 185"/>
                <a:gd name="T42" fmla="*/ 185 w 266"/>
                <a:gd name="T43" fmla="*/ 145 h 185"/>
                <a:gd name="T44" fmla="*/ 159 w 266"/>
                <a:gd name="T45" fmla="*/ 156 h 185"/>
                <a:gd name="T46" fmla="*/ 138 w 266"/>
                <a:gd name="T47" fmla="*/ 171 h 185"/>
                <a:gd name="T48" fmla="*/ 119 w 266"/>
                <a:gd name="T49" fmla="*/ 180 h 185"/>
                <a:gd name="T50" fmla="*/ 109 w 266"/>
                <a:gd name="T51" fmla="*/ 185 h 18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66"/>
                <a:gd name="T79" fmla="*/ 0 h 185"/>
                <a:gd name="T80" fmla="*/ 266 w 266"/>
                <a:gd name="T81" fmla="*/ 185 h 18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66" h="185">
                  <a:moveTo>
                    <a:pt x="109" y="185"/>
                  </a:moveTo>
                  <a:lnTo>
                    <a:pt x="0" y="180"/>
                  </a:lnTo>
                  <a:lnTo>
                    <a:pt x="9" y="152"/>
                  </a:lnTo>
                  <a:lnTo>
                    <a:pt x="19" y="121"/>
                  </a:lnTo>
                  <a:lnTo>
                    <a:pt x="31" y="90"/>
                  </a:lnTo>
                  <a:lnTo>
                    <a:pt x="47" y="64"/>
                  </a:lnTo>
                  <a:lnTo>
                    <a:pt x="64" y="38"/>
                  </a:lnTo>
                  <a:lnTo>
                    <a:pt x="85" y="21"/>
                  </a:lnTo>
                  <a:lnTo>
                    <a:pt x="112" y="4"/>
                  </a:lnTo>
                  <a:lnTo>
                    <a:pt x="145" y="0"/>
                  </a:lnTo>
                  <a:lnTo>
                    <a:pt x="159" y="7"/>
                  </a:lnTo>
                  <a:lnTo>
                    <a:pt x="180" y="14"/>
                  </a:lnTo>
                  <a:lnTo>
                    <a:pt x="195" y="23"/>
                  </a:lnTo>
                  <a:lnTo>
                    <a:pt x="214" y="33"/>
                  </a:lnTo>
                  <a:lnTo>
                    <a:pt x="228" y="42"/>
                  </a:lnTo>
                  <a:lnTo>
                    <a:pt x="242" y="57"/>
                  </a:lnTo>
                  <a:lnTo>
                    <a:pt x="254" y="71"/>
                  </a:lnTo>
                  <a:lnTo>
                    <a:pt x="266" y="90"/>
                  </a:lnTo>
                  <a:lnTo>
                    <a:pt x="249" y="95"/>
                  </a:lnTo>
                  <a:lnTo>
                    <a:pt x="230" y="109"/>
                  </a:lnTo>
                  <a:lnTo>
                    <a:pt x="206" y="123"/>
                  </a:lnTo>
                  <a:lnTo>
                    <a:pt x="185" y="145"/>
                  </a:lnTo>
                  <a:lnTo>
                    <a:pt x="159" y="156"/>
                  </a:lnTo>
                  <a:lnTo>
                    <a:pt x="138" y="171"/>
                  </a:lnTo>
                  <a:lnTo>
                    <a:pt x="119" y="180"/>
                  </a:lnTo>
                  <a:lnTo>
                    <a:pt x="109" y="18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27" name="Freeform 128"/>
            <p:cNvSpPr>
              <a:spLocks/>
            </p:cNvSpPr>
            <p:nvPr/>
          </p:nvSpPr>
          <p:spPr bwMode="auto">
            <a:xfrm>
              <a:off x="1033" y="4910"/>
              <a:ext cx="152" cy="188"/>
            </a:xfrm>
            <a:custGeom>
              <a:avLst/>
              <a:gdLst>
                <a:gd name="T0" fmla="*/ 104 w 152"/>
                <a:gd name="T1" fmla="*/ 188 h 188"/>
                <a:gd name="T2" fmla="*/ 85 w 152"/>
                <a:gd name="T3" fmla="*/ 176 h 188"/>
                <a:gd name="T4" fmla="*/ 69 w 152"/>
                <a:gd name="T5" fmla="*/ 171 h 188"/>
                <a:gd name="T6" fmla="*/ 50 w 152"/>
                <a:gd name="T7" fmla="*/ 166 h 188"/>
                <a:gd name="T8" fmla="*/ 33 w 152"/>
                <a:gd name="T9" fmla="*/ 162 h 188"/>
                <a:gd name="T10" fmla="*/ 16 w 152"/>
                <a:gd name="T11" fmla="*/ 152 h 188"/>
                <a:gd name="T12" fmla="*/ 4 w 152"/>
                <a:gd name="T13" fmla="*/ 143 h 188"/>
                <a:gd name="T14" fmla="*/ 0 w 152"/>
                <a:gd name="T15" fmla="*/ 121 h 188"/>
                <a:gd name="T16" fmla="*/ 12 w 152"/>
                <a:gd name="T17" fmla="*/ 97 h 188"/>
                <a:gd name="T18" fmla="*/ 19 w 152"/>
                <a:gd name="T19" fmla="*/ 69 h 188"/>
                <a:gd name="T20" fmla="*/ 35 w 152"/>
                <a:gd name="T21" fmla="*/ 48 h 188"/>
                <a:gd name="T22" fmla="*/ 57 w 152"/>
                <a:gd name="T23" fmla="*/ 29 h 188"/>
                <a:gd name="T24" fmla="*/ 83 w 152"/>
                <a:gd name="T25" fmla="*/ 19 h 188"/>
                <a:gd name="T26" fmla="*/ 107 w 152"/>
                <a:gd name="T27" fmla="*/ 7 h 188"/>
                <a:gd name="T28" fmla="*/ 128 w 152"/>
                <a:gd name="T29" fmla="*/ 2 h 188"/>
                <a:gd name="T30" fmla="*/ 145 w 152"/>
                <a:gd name="T31" fmla="*/ 0 h 188"/>
                <a:gd name="T32" fmla="*/ 152 w 152"/>
                <a:gd name="T33" fmla="*/ 5 h 188"/>
                <a:gd name="T34" fmla="*/ 104 w 152"/>
                <a:gd name="T35" fmla="*/ 188 h 1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2"/>
                <a:gd name="T55" fmla="*/ 0 h 188"/>
                <a:gd name="T56" fmla="*/ 152 w 152"/>
                <a:gd name="T57" fmla="*/ 188 h 1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2" h="188">
                  <a:moveTo>
                    <a:pt x="104" y="188"/>
                  </a:moveTo>
                  <a:lnTo>
                    <a:pt x="85" y="176"/>
                  </a:lnTo>
                  <a:lnTo>
                    <a:pt x="69" y="171"/>
                  </a:lnTo>
                  <a:lnTo>
                    <a:pt x="50" y="166"/>
                  </a:lnTo>
                  <a:lnTo>
                    <a:pt x="33" y="162"/>
                  </a:lnTo>
                  <a:lnTo>
                    <a:pt x="16" y="152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12" y="97"/>
                  </a:lnTo>
                  <a:lnTo>
                    <a:pt x="19" y="69"/>
                  </a:lnTo>
                  <a:lnTo>
                    <a:pt x="35" y="48"/>
                  </a:lnTo>
                  <a:lnTo>
                    <a:pt x="57" y="29"/>
                  </a:lnTo>
                  <a:lnTo>
                    <a:pt x="83" y="19"/>
                  </a:lnTo>
                  <a:lnTo>
                    <a:pt x="107" y="7"/>
                  </a:lnTo>
                  <a:lnTo>
                    <a:pt x="128" y="2"/>
                  </a:lnTo>
                  <a:lnTo>
                    <a:pt x="145" y="0"/>
                  </a:lnTo>
                  <a:lnTo>
                    <a:pt x="152" y="5"/>
                  </a:lnTo>
                  <a:lnTo>
                    <a:pt x="104" y="18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28" name="Freeform 129"/>
            <p:cNvSpPr>
              <a:spLocks/>
            </p:cNvSpPr>
            <p:nvPr/>
          </p:nvSpPr>
          <p:spPr bwMode="auto">
            <a:xfrm>
              <a:off x="3544" y="5015"/>
              <a:ext cx="789" cy="320"/>
            </a:xfrm>
            <a:custGeom>
              <a:avLst/>
              <a:gdLst>
                <a:gd name="T0" fmla="*/ 487 w 789"/>
                <a:gd name="T1" fmla="*/ 38 h 320"/>
                <a:gd name="T2" fmla="*/ 523 w 789"/>
                <a:gd name="T3" fmla="*/ 40 h 320"/>
                <a:gd name="T4" fmla="*/ 563 w 789"/>
                <a:gd name="T5" fmla="*/ 35 h 320"/>
                <a:gd name="T6" fmla="*/ 599 w 789"/>
                <a:gd name="T7" fmla="*/ 23 h 320"/>
                <a:gd name="T8" fmla="*/ 634 w 789"/>
                <a:gd name="T9" fmla="*/ 14 h 320"/>
                <a:gd name="T10" fmla="*/ 670 w 789"/>
                <a:gd name="T11" fmla="*/ 2 h 320"/>
                <a:gd name="T12" fmla="*/ 708 w 789"/>
                <a:gd name="T13" fmla="*/ 0 h 320"/>
                <a:gd name="T14" fmla="*/ 746 w 789"/>
                <a:gd name="T15" fmla="*/ 0 h 320"/>
                <a:gd name="T16" fmla="*/ 789 w 789"/>
                <a:gd name="T17" fmla="*/ 14 h 320"/>
                <a:gd name="T18" fmla="*/ 765 w 789"/>
                <a:gd name="T19" fmla="*/ 42 h 320"/>
                <a:gd name="T20" fmla="*/ 751 w 789"/>
                <a:gd name="T21" fmla="*/ 78 h 320"/>
                <a:gd name="T22" fmla="*/ 741 w 789"/>
                <a:gd name="T23" fmla="*/ 111 h 320"/>
                <a:gd name="T24" fmla="*/ 736 w 789"/>
                <a:gd name="T25" fmla="*/ 149 h 320"/>
                <a:gd name="T26" fmla="*/ 725 w 789"/>
                <a:gd name="T27" fmla="*/ 185 h 320"/>
                <a:gd name="T28" fmla="*/ 710 w 789"/>
                <a:gd name="T29" fmla="*/ 220 h 320"/>
                <a:gd name="T30" fmla="*/ 687 w 789"/>
                <a:gd name="T31" fmla="*/ 247 h 320"/>
                <a:gd name="T32" fmla="*/ 653 w 789"/>
                <a:gd name="T33" fmla="*/ 270 h 320"/>
                <a:gd name="T34" fmla="*/ 594 w 789"/>
                <a:gd name="T35" fmla="*/ 294 h 320"/>
                <a:gd name="T36" fmla="*/ 530 w 789"/>
                <a:gd name="T37" fmla="*/ 311 h 320"/>
                <a:gd name="T38" fmla="*/ 466 w 789"/>
                <a:gd name="T39" fmla="*/ 318 h 320"/>
                <a:gd name="T40" fmla="*/ 399 w 789"/>
                <a:gd name="T41" fmla="*/ 320 h 320"/>
                <a:gd name="T42" fmla="*/ 333 w 789"/>
                <a:gd name="T43" fmla="*/ 313 h 320"/>
                <a:gd name="T44" fmla="*/ 266 w 789"/>
                <a:gd name="T45" fmla="*/ 304 h 320"/>
                <a:gd name="T46" fmla="*/ 202 w 789"/>
                <a:gd name="T47" fmla="*/ 289 h 320"/>
                <a:gd name="T48" fmla="*/ 145 w 789"/>
                <a:gd name="T49" fmla="*/ 270 h 320"/>
                <a:gd name="T50" fmla="*/ 117 w 789"/>
                <a:gd name="T51" fmla="*/ 239 h 320"/>
                <a:gd name="T52" fmla="*/ 98 w 789"/>
                <a:gd name="T53" fmla="*/ 209 h 320"/>
                <a:gd name="T54" fmla="*/ 84 w 789"/>
                <a:gd name="T55" fmla="*/ 173 h 320"/>
                <a:gd name="T56" fmla="*/ 74 w 789"/>
                <a:gd name="T57" fmla="*/ 137 h 320"/>
                <a:gd name="T58" fmla="*/ 57 w 789"/>
                <a:gd name="T59" fmla="*/ 102 h 320"/>
                <a:gd name="T60" fmla="*/ 46 w 789"/>
                <a:gd name="T61" fmla="*/ 71 h 320"/>
                <a:gd name="T62" fmla="*/ 24 w 789"/>
                <a:gd name="T63" fmla="*/ 38 h 320"/>
                <a:gd name="T64" fmla="*/ 0 w 789"/>
                <a:gd name="T65" fmla="*/ 9 h 320"/>
                <a:gd name="T66" fmla="*/ 55 w 789"/>
                <a:gd name="T67" fmla="*/ 9 h 320"/>
                <a:gd name="T68" fmla="*/ 114 w 789"/>
                <a:gd name="T69" fmla="*/ 11 h 320"/>
                <a:gd name="T70" fmla="*/ 171 w 789"/>
                <a:gd name="T71" fmla="*/ 9 h 320"/>
                <a:gd name="T72" fmla="*/ 231 w 789"/>
                <a:gd name="T73" fmla="*/ 9 h 320"/>
                <a:gd name="T74" fmla="*/ 285 w 789"/>
                <a:gd name="T75" fmla="*/ 7 h 320"/>
                <a:gd name="T76" fmla="*/ 342 w 789"/>
                <a:gd name="T77" fmla="*/ 4 h 320"/>
                <a:gd name="T78" fmla="*/ 397 w 789"/>
                <a:gd name="T79" fmla="*/ 4 h 320"/>
                <a:gd name="T80" fmla="*/ 456 w 789"/>
                <a:gd name="T81" fmla="*/ 4 h 320"/>
                <a:gd name="T82" fmla="*/ 487 w 789"/>
                <a:gd name="T83" fmla="*/ 38 h 3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89"/>
                <a:gd name="T127" fmla="*/ 0 h 320"/>
                <a:gd name="T128" fmla="*/ 789 w 789"/>
                <a:gd name="T129" fmla="*/ 320 h 3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89" h="320">
                  <a:moveTo>
                    <a:pt x="487" y="38"/>
                  </a:moveTo>
                  <a:lnTo>
                    <a:pt x="523" y="40"/>
                  </a:lnTo>
                  <a:lnTo>
                    <a:pt x="563" y="35"/>
                  </a:lnTo>
                  <a:lnTo>
                    <a:pt x="599" y="23"/>
                  </a:lnTo>
                  <a:lnTo>
                    <a:pt x="634" y="14"/>
                  </a:lnTo>
                  <a:lnTo>
                    <a:pt x="670" y="2"/>
                  </a:lnTo>
                  <a:lnTo>
                    <a:pt x="708" y="0"/>
                  </a:lnTo>
                  <a:lnTo>
                    <a:pt x="746" y="0"/>
                  </a:lnTo>
                  <a:lnTo>
                    <a:pt x="789" y="14"/>
                  </a:lnTo>
                  <a:lnTo>
                    <a:pt x="765" y="42"/>
                  </a:lnTo>
                  <a:lnTo>
                    <a:pt x="751" y="78"/>
                  </a:lnTo>
                  <a:lnTo>
                    <a:pt x="741" y="111"/>
                  </a:lnTo>
                  <a:lnTo>
                    <a:pt x="736" y="149"/>
                  </a:lnTo>
                  <a:lnTo>
                    <a:pt x="725" y="185"/>
                  </a:lnTo>
                  <a:lnTo>
                    <a:pt x="710" y="220"/>
                  </a:lnTo>
                  <a:lnTo>
                    <a:pt x="687" y="247"/>
                  </a:lnTo>
                  <a:lnTo>
                    <a:pt x="653" y="270"/>
                  </a:lnTo>
                  <a:lnTo>
                    <a:pt x="594" y="294"/>
                  </a:lnTo>
                  <a:lnTo>
                    <a:pt x="530" y="311"/>
                  </a:lnTo>
                  <a:lnTo>
                    <a:pt x="466" y="318"/>
                  </a:lnTo>
                  <a:lnTo>
                    <a:pt x="399" y="320"/>
                  </a:lnTo>
                  <a:lnTo>
                    <a:pt x="333" y="313"/>
                  </a:lnTo>
                  <a:lnTo>
                    <a:pt x="266" y="304"/>
                  </a:lnTo>
                  <a:lnTo>
                    <a:pt x="202" y="289"/>
                  </a:lnTo>
                  <a:lnTo>
                    <a:pt x="145" y="270"/>
                  </a:lnTo>
                  <a:lnTo>
                    <a:pt x="117" y="239"/>
                  </a:lnTo>
                  <a:lnTo>
                    <a:pt x="98" y="209"/>
                  </a:lnTo>
                  <a:lnTo>
                    <a:pt x="84" y="173"/>
                  </a:lnTo>
                  <a:lnTo>
                    <a:pt x="74" y="137"/>
                  </a:lnTo>
                  <a:lnTo>
                    <a:pt x="57" y="102"/>
                  </a:lnTo>
                  <a:lnTo>
                    <a:pt x="46" y="71"/>
                  </a:lnTo>
                  <a:lnTo>
                    <a:pt x="24" y="38"/>
                  </a:lnTo>
                  <a:lnTo>
                    <a:pt x="0" y="9"/>
                  </a:lnTo>
                  <a:lnTo>
                    <a:pt x="55" y="9"/>
                  </a:lnTo>
                  <a:lnTo>
                    <a:pt x="114" y="11"/>
                  </a:lnTo>
                  <a:lnTo>
                    <a:pt x="171" y="9"/>
                  </a:lnTo>
                  <a:lnTo>
                    <a:pt x="231" y="9"/>
                  </a:lnTo>
                  <a:lnTo>
                    <a:pt x="285" y="7"/>
                  </a:lnTo>
                  <a:lnTo>
                    <a:pt x="342" y="4"/>
                  </a:lnTo>
                  <a:lnTo>
                    <a:pt x="397" y="4"/>
                  </a:lnTo>
                  <a:lnTo>
                    <a:pt x="456" y="4"/>
                  </a:lnTo>
                  <a:lnTo>
                    <a:pt x="487" y="38"/>
                  </a:lnTo>
                  <a:close/>
                </a:path>
              </a:pathLst>
            </a:custGeom>
            <a:solidFill>
              <a:srgbClr val="DE0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29" name="Freeform 130"/>
            <p:cNvSpPr>
              <a:spLocks/>
            </p:cNvSpPr>
            <p:nvPr/>
          </p:nvSpPr>
          <p:spPr bwMode="auto">
            <a:xfrm>
              <a:off x="1517" y="5029"/>
              <a:ext cx="268" cy="114"/>
            </a:xfrm>
            <a:custGeom>
              <a:avLst/>
              <a:gdLst>
                <a:gd name="T0" fmla="*/ 0 w 268"/>
                <a:gd name="T1" fmla="*/ 83 h 114"/>
                <a:gd name="T2" fmla="*/ 17 w 268"/>
                <a:gd name="T3" fmla="*/ 69 h 114"/>
                <a:gd name="T4" fmla="*/ 33 w 268"/>
                <a:gd name="T5" fmla="*/ 54 h 114"/>
                <a:gd name="T6" fmla="*/ 50 w 268"/>
                <a:gd name="T7" fmla="*/ 43 h 114"/>
                <a:gd name="T8" fmla="*/ 71 w 268"/>
                <a:gd name="T9" fmla="*/ 31 h 114"/>
                <a:gd name="T10" fmla="*/ 88 w 268"/>
                <a:gd name="T11" fmla="*/ 16 h 114"/>
                <a:gd name="T12" fmla="*/ 107 w 268"/>
                <a:gd name="T13" fmla="*/ 9 h 114"/>
                <a:gd name="T14" fmla="*/ 126 w 268"/>
                <a:gd name="T15" fmla="*/ 2 h 114"/>
                <a:gd name="T16" fmla="*/ 150 w 268"/>
                <a:gd name="T17" fmla="*/ 0 h 114"/>
                <a:gd name="T18" fmla="*/ 164 w 268"/>
                <a:gd name="T19" fmla="*/ 0 h 114"/>
                <a:gd name="T20" fmla="*/ 183 w 268"/>
                <a:gd name="T21" fmla="*/ 2 h 114"/>
                <a:gd name="T22" fmla="*/ 199 w 268"/>
                <a:gd name="T23" fmla="*/ 5 h 114"/>
                <a:gd name="T24" fmla="*/ 218 w 268"/>
                <a:gd name="T25" fmla="*/ 12 h 114"/>
                <a:gd name="T26" fmla="*/ 233 w 268"/>
                <a:gd name="T27" fmla="*/ 21 h 114"/>
                <a:gd name="T28" fmla="*/ 247 w 268"/>
                <a:gd name="T29" fmla="*/ 31 h 114"/>
                <a:gd name="T30" fmla="*/ 256 w 268"/>
                <a:gd name="T31" fmla="*/ 45 h 114"/>
                <a:gd name="T32" fmla="*/ 268 w 268"/>
                <a:gd name="T33" fmla="*/ 64 h 114"/>
                <a:gd name="T34" fmla="*/ 233 w 268"/>
                <a:gd name="T35" fmla="*/ 69 h 114"/>
                <a:gd name="T36" fmla="*/ 199 w 268"/>
                <a:gd name="T37" fmla="*/ 83 h 114"/>
                <a:gd name="T38" fmla="*/ 166 w 268"/>
                <a:gd name="T39" fmla="*/ 95 h 114"/>
                <a:gd name="T40" fmla="*/ 133 w 268"/>
                <a:gd name="T41" fmla="*/ 107 h 114"/>
                <a:gd name="T42" fmla="*/ 100 w 268"/>
                <a:gd name="T43" fmla="*/ 114 h 114"/>
                <a:gd name="T44" fmla="*/ 66 w 268"/>
                <a:gd name="T45" fmla="*/ 114 h 114"/>
                <a:gd name="T46" fmla="*/ 33 w 268"/>
                <a:gd name="T47" fmla="*/ 104 h 114"/>
                <a:gd name="T48" fmla="*/ 0 w 268"/>
                <a:gd name="T49" fmla="*/ 83 h 1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8"/>
                <a:gd name="T76" fmla="*/ 0 h 114"/>
                <a:gd name="T77" fmla="*/ 268 w 268"/>
                <a:gd name="T78" fmla="*/ 114 h 1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8" h="114">
                  <a:moveTo>
                    <a:pt x="0" y="83"/>
                  </a:moveTo>
                  <a:lnTo>
                    <a:pt x="17" y="69"/>
                  </a:lnTo>
                  <a:lnTo>
                    <a:pt x="33" y="54"/>
                  </a:lnTo>
                  <a:lnTo>
                    <a:pt x="50" y="43"/>
                  </a:lnTo>
                  <a:lnTo>
                    <a:pt x="71" y="31"/>
                  </a:lnTo>
                  <a:lnTo>
                    <a:pt x="88" y="16"/>
                  </a:lnTo>
                  <a:lnTo>
                    <a:pt x="107" y="9"/>
                  </a:lnTo>
                  <a:lnTo>
                    <a:pt x="126" y="2"/>
                  </a:lnTo>
                  <a:lnTo>
                    <a:pt x="150" y="0"/>
                  </a:lnTo>
                  <a:lnTo>
                    <a:pt x="164" y="0"/>
                  </a:lnTo>
                  <a:lnTo>
                    <a:pt x="183" y="2"/>
                  </a:lnTo>
                  <a:lnTo>
                    <a:pt x="199" y="5"/>
                  </a:lnTo>
                  <a:lnTo>
                    <a:pt x="218" y="12"/>
                  </a:lnTo>
                  <a:lnTo>
                    <a:pt x="233" y="21"/>
                  </a:lnTo>
                  <a:lnTo>
                    <a:pt x="247" y="31"/>
                  </a:lnTo>
                  <a:lnTo>
                    <a:pt x="256" y="45"/>
                  </a:lnTo>
                  <a:lnTo>
                    <a:pt x="268" y="64"/>
                  </a:lnTo>
                  <a:lnTo>
                    <a:pt x="233" y="69"/>
                  </a:lnTo>
                  <a:lnTo>
                    <a:pt x="199" y="83"/>
                  </a:lnTo>
                  <a:lnTo>
                    <a:pt x="166" y="95"/>
                  </a:lnTo>
                  <a:lnTo>
                    <a:pt x="133" y="107"/>
                  </a:lnTo>
                  <a:lnTo>
                    <a:pt x="100" y="114"/>
                  </a:lnTo>
                  <a:lnTo>
                    <a:pt x="66" y="114"/>
                  </a:lnTo>
                  <a:lnTo>
                    <a:pt x="33" y="104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30" name="Freeform 131"/>
            <p:cNvSpPr>
              <a:spLocks/>
            </p:cNvSpPr>
            <p:nvPr/>
          </p:nvSpPr>
          <p:spPr bwMode="auto">
            <a:xfrm>
              <a:off x="912" y="5117"/>
              <a:ext cx="247" cy="235"/>
            </a:xfrm>
            <a:custGeom>
              <a:avLst/>
              <a:gdLst>
                <a:gd name="T0" fmla="*/ 23 w 247"/>
                <a:gd name="T1" fmla="*/ 38 h 235"/>
                <a:gd name="T2" fmla="*/ 42 w 247"/>
                <a:gd name="T3" fmla="*/ 19 h 235"/>
                <a:gd name="T4" fmla="*/ 71 w 247"/>
                <a:gd name="T5" fmla="*/ 7 h 235"/>
                <a:gd name="T6" fmla="*/ 102 w 247"/>
                <a:gd name="T7" fmla="*/ 0 h 235"/>
                <a:gd name="T8" fmla="*/ 142 w 247"/>
                <a:gd name="T9" fmla="*/ 2 h 235"/>
                <a:gd name="T10" fmla="*/ 175 w 247"/>
                <a:gd name="T11" fmla="*/ 7 h 235"/>
                <a:gd name="T12" fmla="*/ 206 w 247"/>
                <a:gd name="T13" fmla="*/ 21 h 235"/>
                <a:gd name="T14" fmla="*/ 230 w 247"/>
                <a:gd name="T15" fmla="*/ 40 h 235"/>
                <a:gd name="T16" fmla="*/ 247 w 247"/>
                <a:gd name="T17" fmla="*/ 71 h 235"/>
                <a:gd name="T18" fmla="*/ 244 w 247"/>
                <a:gd name="T19" fmla="*/ 159 h 235"/>
                <a:gd name="T20" fmla="*/ 216 w 247"/>
                <a:gd name="T21" fmla="*/ 216 h 235"/>
                <a:gd name="T22" fmla="*/ 168 w 247"/>
                <a:gd name="T23" fmla="*/ 235 h 235"/>
                <a:gd name="T24" fmla="*/ 111 w 247"/>
                <a:gd name="T25" fmla="*/ 228 h 235"/>
                <a:gd name="T26" fmla="*/ 57 w 247"/>
                <a:gd name="T27" fmla="*/ 197 h 235"/>
                <a:gd name="T28" fmla="*/ 19 w 247"/>
                <a:gd name="T29" fmla="*/ 149 h 235"/>
                <a:gd name="T30" fmla="*/ 0 w 247"/>
                <a:gd name="T31" fmla="*/ 95 h 235"/>
                <a:gd name="T32" fmla="*/ 23 w 247"/>
                <a:gd name="T33" fmla="*/ 38 h 2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7"/>
                <a:gd name="T52" fmla="*/ 0 h 235"/>
                <a:gd name="T53" fmla="*/ 247 w 247"/>
                <a:gd name="T54" fmla="*/ 235 h 2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7" h="235">
                  <a:moveTo>
                    <a:pt x="23" y="38"/>
                  </a:moveTo>
                  <a:lnTo>
                    <a:pt x="42" y="19"/>
                  </a:lnTo>
                  <a:lnTo>
                    <a:pt x="71" y="7"/>
                  </a:lnTo>
                  <a:lnTo>
                    <a:pt x="102" y="0"/>
                  </a:lnTo>
                  <a:lnTo>
                    <a:pt x="142" y="2"/>
                  </a:lnTo>
                  <a:lnTo>
                    <a:pt x="175" y="7"/>
                  </a:lnTo>
                  <a:lnTo>
                    <a:pt x="206" y="21"/>
                  </a:lnTo>
                  <a:lnTo>
                    <a:pt x="230" y="40"/>
                  </a:lnTo>
                  <a:lnTo>
                    <a:pt x="247" y="71"/>
                  </a:lnTo>
                  <a:lnTo>
                    <a:pt x="244" y="159"/>
                  </a:lnTo>
                  <a:lnTo>
                    <a:pt x="216" y="216"/>
                  </a:lnTo>
                  <a:lnTo>
                    <a:pt x="168" y="235"/>
                  </a:lnTo>
                  <a:lnTo>
                    <a:pt x="111" y="228"/>
                  </a:lnTo>
                  <a:lnTo>
                    <a:pt x="57" y="197"/>
                  </a:lnTo>
                  <a:lnTo>
                    <a:pt x="19" y="149"/>
                  </a:lnTo>
                  <a:lnTo>
                    <a:pt x="0" y="95"/>
                  </a:lnTo>
                  <a:lnTo>
                    <a:pt x="23" y="38"/>
                  </a:lnTo>
                  <a:close/>
                </a:path>
              </a:pathLst>
            </a:custGeom>
            <a:solidFill>
              <a:srgbClr val="E6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31" name="Freeform 132"/>
            <p:cNvSpPr>
              <a:spLocks/>
            </p:cNvSpPr>
            <p:nvPr/>
          </p:nvSpPr>
          <p:spPr bwMode="auto">
            <a:xfrm>
              <a:off x="1676" y="5138"/>
              <a:ext cx="299" cy="131"/>
            </a:xfrm>
            <a:custGeom>
              <a:avLst/>
              <a:gdLst>
                <a:gd name="T0" fmla="*/ 197 w 299"/>
                <a:gd name="T1" fmla="*/ 131 h 131"/>
                <a:gd name="T2" fmla="*/ 169 w 299"/>
                <a:gd name="T3" fmla="*/ 124 h 131"/>
                <a:gd name="T4" fmla="*/ 140 w 299"/>
                <a:gd name="T5" fmla="*/ 119 h 131"/>
                <a:gd name="T6" fmla="*/ 114 w 299"/>
                <a:gd name="T7" fmla="*/ 109 h 131"/>
                <a:gd name="T8" fmla="*/ 90 w 299"/>
                <a:gd name="T9" fmla="*/ 100 h 131"/>
                <a:gd name="T10" fmla="*/ 64 w 299"/>
                <a:gd name="T11" fmla="*/ 88 h 131"/>
                <a:gd name="T12" fmla="*/ 43 w 299"/>
                <a:gd name="T13" fmla="*/ 76 h 131"/>
                <a:gd name="T14" fmla="*/ 21 w 299"/>
                <a:gd name="T15" fmla="*/ 62 h 131"/>
                <a:gd name="T16" fmla="*/ 0 w 299"/>
                <a:gd name="T17" fmla="*/ 50 h 131"/>
                <a:gd name="T18" fmla="*/ 38 w 299"/>
                <a:gd name="T19" fmla="*/ 19 h 131"/>
                <a:gd name="T20" fmla="*/ 88 w 299"/>
                <a:gd name="T21" fmla="*/ 5 h 131"/>
                <a:gd name="T22" fmla="*/ 143 w 299"/>
                <a:gd name="T23" fmla="*/ 0 h 131"/>
                <a:gd name="T24" fmla="*/ 197 w 299"/>
                <a:gd name="T25" fmla="*/ 5 h 131"/>
                <a:gd name="T26" fmla="*/ 245 w 299"/>
                <a:gd name="T27" fmla="*/ 10 h 131"/>
                <a:gd name="T28" fmla="*/ 280 w 299"/>
                <a:gd name="T29" fmla="*/ 24 h 131"/>
                <a:gd name="T30" fmla="*/ 299 w 299"/>
                <a:gd name="T31" fmla="*/ 38 h 131"/>
                <a:gd name="T32" fmla="*/ 297 w 299"/>
                <a:gd name="T33" fmla="*/ 50 h 131"/>
                <a:gd name="T34" fmla="*/ 283 w 299"/>
                <a:gd name="T35" fmla="*/ 55 h 131"/>
                <a:gd name="T36" fmla="*/ 268 w 299"/>
                <a:gd name="T37" fmla="*/ 62 h 131"/>
                <a:gd name="T38" fmla="*/ 256 w 299"/>
                <a:gd name="T39" fmla="*/ 71 h 131"/>
                <a:gd name="T40" fmla="*/ 245 w 299"/>
                <a:gd name="T41" fmla="*/ 83 h 131"/>
                <a:gd name="T42" fmla="*/ 216 w 299"/>
                <a:gd name="T43" fmla="*/ 105 h 131"/>
                <a:gd name="T44" fmla="*/ 197 w 299"/>
                <a:gd name="T45" fmla="*/ 131 h 13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9"/>
                <a:gd name="T70" fmla="*/ 0 h 131"/>
                <a:gd name="T71" fmla="*/ 299 w 299"/>
                <a:gd name="T72" fmla="*/ 131 h 13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9" h="131">
                  <a:moveTo>
                    <a:pt x="197" y="131"/>
                  </a:moveTo>
                  <a:lnTo>
                    <a:pt x="169" y="124"/>
                  </a:lnTo>
                  <a:lnTo>
                    <a:pt x="140" y="119"/>
                  </a:lnTo>
                  <a:lnTo>
                    <a:pt x="114" y="109"/>
                  </a:lnTo>
                  <a:lnTo>
                    <a:pt x="90" y="100"/>
                  </a:lnTo>
                  <a:lnTo>
                    <a:pt x="64" y="88"/>
                  </a:lnTo>
                  <a:lnTo>
                    <a:pt x="43" y="76"/>
                  </a:lnTo>
                  <a:lnTo>
                    <a:pt x="21" y="62"/>
                  </a:lnTo>
                  <a:lnTo>
                    <a:pt x="0" y="50"/>
                  </a:lnTo>
                  <a:lnTo>
                    <a:pt x="38" y="19"/>
                  </a:lnTo>
                  <a:lnTo>
                    <a:pt x="88" y="5"/>
                  </a:lnTo>
                  <a:lnTo>
                    <a:pt x="143" y="0"/>
                  </a:lnTo>
                  <a:lnTo>
                    <a:pt x="197" y="5"/>
                  </a:lnTo>
                  <a:lnTo>
                    <a:pt x="245" y="10"/>
                  </a:lnTo>
                  <a:lnTo>
                    <a:pt x="280" y="24"/>
                  </a:lnTo>
                  <a:lnTo>
                    <a:pt x="299" y="38"/>
                  </a:lnTo>
                  <a:lnTo>
                    <a:pt x="297" y="50"/>
                  </a:lnTo>
                  <a:lnTo>
                    <a:pt x="283" y="55"/>
                  </a:lnTo>
                  <a:lnTo>
                    <a:pt x="268" y="62"/>
                  </a:lnTo>
                  <a:lnTo>
                    <a:pt x="256" y="71"/>
                  </a:lnTo>
                  <a:lnTo>
                    <a:pt x="245" y="83"/>
                  </a:lnTo>
                  <a:lnTo>
                    <a:pt x="216" y="105"/>
                  </a:lnTo>
                  <a:lnTo>
                    <a:pt x="197" y="13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32" name="Freeform 133"/>
            <p:cNvSpPr>
              <a:spLocks/>
            </p:cNvSpPr>
            <p:nvPr/>
          </p:nvSpPr>
          <p:spPr bwMode="auto">
            <a:xfrm>
              <a:off x="52" y="5295"/>
              <a:ext cx="1199" cy="1441"/>
            </a:xfrm>
            <a:custGeom>
              <a:avLst/>
              <a:gdLst>
                <a:gd name="T0" fmla="*/ 1076 w 1199"/>
                <a:gd name="T1" fmla="*/ 145 h 1441"/>
                <a:gd name="T2" fmla="*/ 1107 w 1199"/>
                <a:gd name="T3" fmla="*/ 232 h 1441"/>
                <a:gd name="T4" fmla="*/ 1133 w 1199"/>
                <a:gd name="T5" fmla="*/ 323 h 1441"/>
                <a:gd name="T6" fmla="*/ 1156 w 1199"/>
                <a:gd name="T7" fmla="*/ 422 h 1441"/>
                <a:gd name="T8" fmla="*/ 1180 w 1199"/>
                <a:gd name="T9" fmla="*/ 532 h 1441"/>
                <a:gd name="T10" fmla="*/ 1194 w 1199"/>
                <a:gd name="T11" fmla="*/ 648 h 1441"/>
                <a:gd name="T12" fmla="*/ 1197 w 1199"/>
                <a:gd name="T13" fmla="*/ 767 h 1441"/>
                <a:gd name="T14" fmla="*/ 1187 w 1199"/>
                <a:gd name="T15" fmla="*/ 895 h 1441"/>
                <a:gd name="T16" fmla="*/ 1149 w 1199"/>
                <a:gd name="T17" fmla="*/ 1042 h 1441"/>
                <a:gd name="T18" fmla="*/ 1023 w 1199"/>
                <a:gd name="T19" fmla="*/ 1213 h 1441"/>
                <a:gd name="T20" fmla="*/ 845 w 1199"/>
                <a:gd name="T21" fmla="*/ 1356 h 1441"/>
                <a:gd name="T22" fmla="*/ 665 w 1199"/>
                <a:gd name="T23" fmla="*/ 1434 h 1441"/>
                <a:gd name="T24" fmla="*/ 561 w 1199"/>
                <a:gd name="T25" fmla="*/ 1431 h 1441"/>
                <a:gd name="T26" fmla="*/ 594 w 1199"/>
                <a:gd name="T27" fmla="*/ 1396 h 1441"/>
                <a:gd name="T28" fmla="*/ 682 w 1199"/>
                <a:gd name="T29" fmla="*/ 1341 h 1441"/>
                <a:gd name="T30" fmla="*/ 765 w 1199"/>
                <a:gd name="T31" fmla="*/ 1270 h 1441"/>
                <a:gd name="T32" fmla="*/ 765 w 1199"/>
                <a:gd name="T33" fmla="*/ 1227 h 1441"/>
                <a:gd name="T34" fmla="*/ 722 w 1199"/>
                <a:gd name="T35" fmla="*/ 1239 h 1441"/>
                <a:gd name="T36" fmla="*/ 682 w 1199"/>
                <a:gd name="T37" fmla="*/ 1265 h 1441"/>
                <a:gd name="T38" fmla="*/ 641 w 1199"/>
                <a:gd name="T39" fmla="*/ 1289 h 1441"/>
                <a:gd name="T40" fmla="*/ 594 w 1199"/>
                <a:gd name="T41" fmla="*/ 1299 h 1441"/>
                <a:gd name="T42" fmla="*/ 542 w 1199"/>
                <a:gd name="T43" fmla="*/ 1306 h 1441"/>
                <a:gd name="T44" fmla="*/ 489 w 1199"/>
                <a:gd name="T45" fmla="*/ 1308 h 1441"/>
                <a:gd name="T46" fmla="*/ 439 w 1199"/>
                <a:gd name="T47" fmla="*/ 1303 h 1441"/>
                <a:gd name="T48" fmla="*/ 439 w 1199"/>
                <a:gd name="T49" fmla="*/ 1277 h 1441"/>
                <a:gd name="T50" fmla="*/ 485 w 1199"/>
                <a:gd name="T51" fmla="*/ 1237 h 1441"/>
                <a:gd name="T52" fmla="*/ 532 w 1199"/>
                <a:gd name="T53" fmla="*/ 1194 h 1441"/>
                <a:gd name="T54" fmla="*/ 572 w 1199"/>
                <a:gd name="T55" fmla="*/ 1149 h 1441"/>
                <a:gd name="T56" fmla="*/ 594 w 1199"/>
                <a:gd name="T57" fmla="*/ 1106 h 1441"/>
                <a:gd name="T58" fmla="*/ 565 w 1199"/>
                <a:gd name="T59" fmla="*/ 1099 h 1441"/>
                <a:gd name="T60" fmla="*/ 463 w 1199"/>
                <a:gd name="T61" fmla="*/ 1132 h 1441"/>
                <a:gd name="T62" fmla="*/ 352 w 1199"/>
                <a:gd name="T63" fmla="*/ 1154 h 1441"/>
                <a:gd name="T64" fmla="*/ 278 w 1199"/>
                <a:gd name="T65" fmla="*/ 1142 h 1441"/>
                <a:gd name="T66" fmla="*/ 185 w 1199"/>
                <a:gd name="T67" fmla="*/ 1113 h 1441"/>
                <a:gd name="T68" fmla="*/ 109 w 1199"/>
                <a:gd name="T69" fmla="*/ 1087 h 1441"/>
                <a:gd name="T70" fmla="*/ 178 w 1199"/>
                <a:gd name="T71" fmla="*/ 1056 h 1441"/>
                <a:gd name="T72" fmla="*/ 297 w 1199"/>
                <a:gd name="T73" fmla="*/ 1014 h 1441"/>
                <a:gd name="T74" fmla="*/ 392 w 1199"/>
                <a:gd name="T75" fmla="*/ 957 h 1441"/>
                <a:gd name="T76" fmla="*/ 356 w 1199"/>
                <a:gd name="T77" fmla="*/ 935 h 1441"/>
                <a:gd name="T78" fmla="*/ 250 w 1199"/>
                <a:gd name="T79" fmla="*/ 945 h 1441"/>
                <a:gd name="T80" fmla="*/ 143 w 1199"/>
                <a:gd name="T81" fmla="*/ 945 h 1441"/>
                <a:gd name="T82" fmla="*/ 43 w 1199"/>
                <a:gd name="T83" fmla="*/ 921 h 1441"/>
                <a:gd name="T84" fmla="*/ 55 w 1199"/>
                <a:gd name="T85" fmla="*/ 869 h 1441"/>
                <a:gd name="T86" fmla="*/ 174 w 1199"/>
                <a:gd name="T87" fmla="*/ 828 h 1441"/>
                <a:gd name="T88" fmla="*/ 292 w 1199"/>
                <a:gd name="T89" fmla="*/ 800 h 1441"/>
                <a:gd name="T90" fmla="*/ 409 w 1199"/>
                <a:gd name="T91" fmla="*/ 755 h 1441"/>
                <a:gd name="T92" fmla="*/ 501 w 1199"/>
                <a:gd name="T93" fmla="*/ 676 h 1441"/>
                <a:gd name="T94" fmla="*/ 558 w 1199"/>
                <a:gd name="T95" fmla="*/ 598 h 1441"/>
                <a:gd name="T96" fmla="*/ 591 w 1199"/>
                <a:gd name="T97" fmla="*/ 513 h 1441"/>
                <a:gd name="T98" fmla="*/ 594 w 1199"/>
                <a:gd name="T99" fmla="*/ 413 h 1441"/>
                <a:gd name="T100" fmla="*/ 572 w 1199"/>
                <a:gd name="T101" fmla="*/ 270 h 1441"/>
                <a:gd name="T102" fmla="*/ 639 w 1199"/>
                <a:gd name="T103" fmla="*/ 126 h 1441"/>
                <a:gd name="T104" fmla="*/ 755 w 1199"/>
                <a:gd name="T105" fmla="*/ 33 h 1441"/>
                <a:gd name="T106" fmla="*/ 843 w 1199"/>
                <a:gd name="T107" fmla="*/ 0 h 1441"/>
                <a:gd name="T108" fmla="*/ 945 w 1199"/>
                <a:gd name="T109" fmla="*/ 78 h 1441"/>
                <a:gd name="T110" fmla="*/ 964 w 1199"/>
                <a:gd name="T111" fmla="*/ 83 h 1441"/>
                <a:gd name="T112" fmla="*/ 1002 w 1199"/>
                <a:gd name="T113" fmla="*/ 85 h 1441"/>
                <a:gd name="T114" fmla="*/ 1035 w 1199"/>
                <a:gd name="T115" fmla="*/ 88 h 1441"/>
                <a:gd name="T116" fmla="*/ 1054 w 1199"/>
                <a:gd name="T117" fmla="*/ 99 h 14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99"/>
                <a:gd name="T178" fmla="*/ 0 h 1441"/>
                <a:gd name="T179" fmla="*/ 1199 w 1199"/>
                <a:gd name="T180" fmla="*/ 1441 h 144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99" h="1441">
                  <a:moveTo>
                    <a:pt x="1054" y="99"/>
                  </a:moveTo>
                  <a:lnTo>
                    <a:pt x="1076" y="145"/>
                  </a:lnTo>
                  <a:lnTo>
                    <a:pt x="1095" y="190"/>
                  </a:lnTo>
                  <a:lnTo>
                    <a:pt x="1107" y="232"/>
                  </a:lnTo>
                  <a:lnTo>
                    <a:pt x="1123" y="280"/>
                  </a:lnTo>
                  <a:lnTo>
                    <a:pt x="1133" y="323"/>
                  </a:lnTo>
                  <a:lnTo>
                    <a:pt x="1145" y="375"/>
                  </a:lnTo>
                  <a:lnTo>
                    <a:pt x="1156" y="422"/>
                  </a:lnTo>
                  <a:lnTo>
                    <a:pt x="1171" y="475"/>
                  </a:lnTo>
                  <a:lnTo>
                    <a:pt x="1180" y="532"/>
                  </a:lnTo>
                  <a:lnTo>
                    <a:pt x="1190" y="589"/>
                  </a:lnTo>
                  <a:lnTo>
                    <a:pt x="1194" y="648"/>
                  </a:lnTo>
                  <a:lnTo>
                    <a:pt x="1199" y="707"/>
                  </a:lnTo>
                  <a:lnTo>
                    <a:pt x="1197" y="767"/>
                  </a:lnTo>
                  <a:lnTo>
                    <a:pt x="1194" y="831"/>
                  </a:lnTo>
                  <a:lnTo>
                    <a:pt x="1187" y="895"/>
                  </a:lnTo>
                  <a:lnTo>
                    <a:pt x="1180" y="961"/>
                  </a:lnTo>
                  <a:lnTo>
                    <a:pt x="1149" y="1042"/>
                  </a:lnTo>
                  <a:lnTo>
                    <a:pt x="1095" y="1128"/>
                  </a:lnTo>
                  <a:lnTo>
                    <a:pt x="1023" y="1213"/>
                  </a:lnTo>
                  <a:lnTo>
                    <a:pt x="940" y="1289"/>
                  </a:lnTo>
                  <a:lnTo>
                    <a:pt x="845" y="1356"/>
                  </a:lnTo>
                  <a:lnTo>
                    <a:pt x="755" y="1405"/>
                  </a:lnTo>
                  <a:lnTo>
                    <a:pt x="665" y="1434"/>
                  </a:lnTo>
                  <a:lnTo>
                    <a:pt x="584" y="1441"/>
                  </a:lnTo>
                  <a:lnTo>
                    <a:pt x="561" y="1431"/>
                  </a:lnTo>
                  <a:lnTo>
                    <a:pt x="568" y="1417"/>
                  </a:lnTo>
                  <a:lnTo>
                    <a:pt x="594" y="1396"/>
                  </a:lnTo>
                  <a:lnTo>
                    <a:pt x="636" y="1372"/>
                  </a:lnTo>
                  <a:lnTo>
                    <a:pt x="682" y="1341"/>
                  </a:lnTo>
                  <a:lnTo>
                    <a:pt x="727" y="1306"/>
                  </a:lnTo>
                  <a:lnTo>
                    <a:pt x="765" y="1270"/>
                  </a:lnTo>
                  <a:lnTo>
                    <a:pt x="788" y="1234"/>
                  </a:lnTo>
                  <a:lnTo>
                    <a:pt x="765" y="1227"/>
                  </a:lnTo>
                  <a:lnTo>
                    <a:pt x="741" y="1230"/>
                  </a:lnTo>
                  <a:lnTo>
                    <a:pt x="722" y="1239"/>
                  </a:lnTo>
                  <a:lnTo>
                    <a:pt x="703" y="1253"/>
                  </a:lnTo>
                  <a:lnTo>
                    <a:pt x="682" y="1265"/>
                  </a:lnTo>
                  <a:lnTo>
                    <a:pt x="663" y="1280"/>
                  </a:lnTo>
                  <a:lnTo>
                    <a:pt x="641" y="1289"/>
                  </a:lnTo>
                  <a:lnTo>
                    <a:pt x="620" y="1296"/>
                  </a:lnTo>
                  <a:lnTo>
                    <a:pt x="594" y="1299"/>
                  </a:lnTo>
                  <a:lnTo>
                    <a:pt x="568" y="1303"/>
                  </a:lnTo>
                  <a:lnTo>
                    <a:pt x="542" y="1306"/>
                  </a:lnTo>
                  <a:lnTo>
                    <a:pt x="518" y="1308"/>
                  </a:lnTo>
                  <a:lnTo>
                    <a:pt x="489" y="1308"/>
                  </a:lnTo>
                  <a:lnTo>
                    <a:pt x="466" y="1308"/>
                  </a:lnTo>
                  <a:lnTo>
                    <a:pt x="439" y="1303"/>
                  </a:lnTo>
                  <a:lnTo>
                    <a:pt x="418" y="1301"/>
                  </a:lnTo>
                  <a:lnTo>
                    <a:pt x="439" y="1277"/>
                  </a:lnTo>
                  <a:lnTo>
                    <a:pt x="461" y="1256"/>
                  </a:lnTo>
                  <a:lnTo>
                    <a:pt x="485" y="1237"/>
                  </a:lnTo>
                  <a:lnTo>
                    <a:pt x="511" y="1218"/>
                  </a:lnTo>
                  <a:lnTo>
                    <a:pt x="532" y="1194"/>
                  </a:lnTo>
                  <a:lnTo>
                    <a:pt x="553" y="1173"/>
                  </a:lnTo>
                  <a:lnTo>
                    <a:pt x="572" y="1149"/>
                  </a:lnTo>
                  <a:lnTo>
                    <a:pt x="594" y="1125"/>
                  </a:lnTo>
                  <a:lnTo>
                    <a:pt x="594" y="1106"/>
                  </a:lnTo>
                  <a:lnTo>
                    <a:pt x="582" y="1099"/>
                  </a:lnTo>
                  <a:lnTo>
                    <a:pt x="565" y="1099"/>
                  </a:lnTo>
                  <a:lnTo>
                    <a:pt x="549" y="1104"/>
                  </a:lnTo>
                  <a:lnTo>
                    <a:pt x="463" y="1132"/>
                  </a:lnTo>
                  <a:lnTo>
                    <a:pt x="401" y="1149"/>
                  </a:lnTo>
                  <a:lnTo>
                    <a:pt x="352" y="1154"/>
                  </a:lnTo>
                  <a:lnTo>
                    <a:pt x="316" y="1151"/>
                  </a:lnTo>
                  <a:lnTo>
                    <a:pt x="278" y="1142"/>
                  </a:lnTo>
                  <a:lnTo>
                    <a:pt x="235" y="1128"/>
                  </a:lnTo>
                  <a:lnTo>
                    <a:pt x="185" y="1113"/>
                  </a:lnTo>
                  <a:lnTo>
                    <a:pt x="119" y="1099"/>
                  </a:lnTo>
                  <a:lnTo>
                    <a:pt x="109" y="1087"/>
                  </a:lnTo>
                  <a:lnTo>
                    <a:pt x="136" y="1075"/>
                  </a:lnTo>
                  <a:lnTo>
                    <a:pt x="178" y="1056"/>
                  </a:lnTo>
                  <a:lnTo>
                    <a:pt x="238" y="1037"/>
                  </a:lnTo>
                  <a:lnTo>
                    <a:pt x="297" y="1014"/>
                  </a:lnTo>
                  <a:lnTo>
                    <a:pt x="352" y="987"/>
                  </a:lnTo>
                  <a:lnTo>
                    <a:pt x="392" y="957"/>
                  </a:lnTo>
                  <a:lnTo>
                    <a:pt x="409" y="930"/>
                  </a:lnTo>
                  <a:lnTo>
                    <a:pt x="356" y="935"/>
                  </a:lnTo>
                  <a:lnTo>
                    <a:pt x="306" y="940"/>
                  </a:lnTo>
                  <a:lnTo>
                    <a:pt x="250" y="945"/>
                  </a:lnTo>
                  <a:lnTo>
                    <a:pt x="197" y="947"/>
                  </a:lnTo>
                  <a:lnTo>
                    <a:pt x="143" y="945"/>
                  </a:lnTo>
                  <a:lnTo>
                    <a:pt x="90" y="938"/>
                  </a:lnTo>
                  <a:lnTo>
                    <a:pt x="43" y="921"/>
                  </a:lnTo>
                  <a:lnTo>
                    <a:pt x="0" y="900"/>
                  </a:lnTo>
                  <a:lnTo>
                    <a:pt x="55" y="869"/>
                  </a:lnTo>
                  <a:lnTo>
                    <a:pt x="112" y="845"/>
                  </a:lnTo>
                  <a:lnTo>
                    <a:pt x="174" y="828"/>
                  </a:lnTo>
                  <a:lnTo>
                    <a:pt x="233" y="817"/>
                  </a:lnTo>
                  <a:lnTo>
                    <a:pt x="292" y="800"/>
                  </a:lnTo>
                  <a:lnTo>
                    <a:pt x="352" y="783"/>
                  </a:lnTo>
                  <a:lnTo>
                    <a:pt x="409" y="755"/>
                  </a:lnTo>
                  <a:lnTo>
                    <a:pt x="463" y="714"/>
                  </a:lnTo>
                  <a:lnTo>
                    <a:pt x="501" y="676"/>
                  </a:lnTo>
                  <a:lnTo>
                    <a:pt x="532" y="641"/>
                  </a:lnTo>
                  <a:lnTo>
                    <a:pt x="558" y="598"/>
                  </a:lnTo>
                  <a:lnTo>
                    <a:pt x="579" y="558"/>
                  </a:lnTo>
                  <a:lnTo>
                    <a:pt x="591" y="513"/>
                  </a:lnTo>
                  <a:lnTo>
                    <a:pt x="598" y="463"/>
                  </a:lnTo>
                  <a:lnTo>
                    <a:pt x="594" y="413"/>
                  </a:lnTo>
                  <a:lnTo>
                    <a:pt x="584" y="363"/>
                  </a:lnTo>
                  <a:lnTo>
                    <a:pt x="572" y="270"/>
                  </a:lnTo>
                  <a:lnTo>
                    <a:pt x="594" y="192"/>
                  </a:lnTo>
                  <a:lnTo>
                    <a:pt x="639" y="126"/>
                  </a:lnTo>
                  <a:lnTo>
                    <a:pt x="696" y="73"/>
                  </a:lnTo>
                  <a:lnTo>
                    <a:pt x="755" y="33"/>
                  </a:lnTo>
                  <a:lnTo>
                    <a:pt x="807" y="9"/>
                  </a:lnTo>
                  <a:lnTo>
                    <a:pt x="843" y="0"/>
                  </a:lnTo>
                  <a:lnTo>
                    <a:pt x="855" y="7"/>
                  </a:lnTo>
                  <a:lnTo>
                    <a:pt x="945" y="78"/>
                  </a:lnTo>
                  <a:lnTo>
                    <a:pt x="950" y="80"/>
                  </a:lnTo>
                  <a:lnTo>
                    <a:pt x="964" y="83"/>
                  </a:lnTo>
                  <a:lnTo>
                    <a:pt x="981" y="83"/>
                  </a:lnTo>
                  <a:lnTo>
                    <a:pt x="1002" y="85"/>
                  </a:lnTo>
                  <a:lnTo>
                    <a:pt x="1019" y="85"/>
                  </a:lnTo>
                  <a:lnTo>
                    <a:pt x="1035" y="88"/>
                  </a:lnTo>
                  <a:lnTo>
                    <a:pt x="1047" y="90"/>
                  </a:lnTo>
                  <a:lnTo>
                    <a:pt x="1054" y="9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33" name="Freeform 134"/>
            <p:cNvSpPr>
              <a:spLocks/>
            </p:cNvSpPr>
            <p:nvPr/>
          </p:nvSpPr>
          <p:spPr bwMode="auto">
            <a:xfrm>
              <a:off x="5482" y="6268"/>
              <a:ext cx="1650" cy="1190"/>
            </a:xfrm>
            <a:custGeom>
              <a:avLst/>
              <a:gdLst>
                <a:gd name="T0" fmla="*/ 1481 w 1650"/>
                <a:gd name="T1" fmla="*/ 0 h 1190"/>
                <a:gd name="T2" fmla="*/ 1548 w 1650"/>
                <a:gd name="T3" fmla="*/ 131 h 1190"/>
                <a:gd name="T4" fmla="*/ 1602 w 1650"/>
                <a:gd name="T5" fmla="*/ 276 h 1190"/>
                <a:gd name="T6" fmla="*/ 1633 w 1650"/>
                <a:gd name="T7" fmla="*/ 430 h 1190"/>
                <a:gd name="T8" fmla="*/ 1650 w 1650"/>
                <a:gd name="T9" fmla="*/ 591 h 1190"/>
                <a:gd name="T10" fmla="*/ 1642 w 1650"/>
                <a:gd name="T11" fmla="*/ 753 h 1190"/>
                <a:gd name="T12" fmla="*/ 1616 w 1650"/>
                <a:gd name="T13" fmla="*/ 910 h 1190"/>
                <a:gd name="T14" fmla="*/ 1571 w 1650"/>
                <a:gd name="T15" fmla="*/ 1054 h 1190"/>
                <a:gd name="T16" fmla="*/ 1502 w 1650"/>
                <a:gd name="T17" fmla="*/ 1190 h 1190"/>
                <a:gd name="T18" fmla="*/ 1491 w 1650"/>
                <a:gd name="T19" fmla="*/ 1130 h 1190"/>
                <a:gd name="T20" fmla="*/ 1483 w 1650"/>
                <a:gd name="T21" fmla="*/ 1073 h 1190"/>
                <a:gd name="T22" fmla="*/ 1472 w 1650"/>
                <a:gd name="T23" fmla="*/ 1016 h 1190"/>
                <a:gd name="T24" fmla="*/ 1464 w 1650"/>
                <a:gd name="T25" fmla="*/ 962 h 1190"/>
                <a:gd name="T26" fmla="*/ 1455 w 1650"/>
                <a:gd name="T27" fmla="*/ 905 h 1190"/>
                <a:gd name="T28" fmla="*/ 1448 w 1650"/>
                <a:gd name="T29" fmla="*/ 850 h 1190"/>
                <a:gd name="T30" fmla="*/ 1441 w 1650"/>
                <a:gd name="T31" fmla="*/ 789 h 1190"/>
                <a:gd name="T32" fmla="*/ 1441 w 1650"/>
                <a:gd name="T33" fmla="*/ 732 h 1190"/>
                <a:gd name="T34" fmla="*/ 1424 w 1650"/>
                <a:gd name="T35" fmla="*/ 672 h 1190"/>
                <a:gd name="T36" fmla="*/ 1412 w 1650"/>
                <a:gd name="T37" fmla="*/ 615 h 1190"/>
                <a:gd name="T38" fmla="*/ 1398 w 1650"/>
                <a:gd name="T39" fmla="*/ 556 h 1190"/>
                <a:gd name="T40" fmla="*/ 1381 w 1650"/>
                <a:gd name="T41" fmla="*/ 504 h 1190"/>
                <a:gd name="T42" fmla="*/ 1358 w 1650"/>
                <a:gd name="T43" fmla="*/ 447 h 1190"/>
                <a:gd name="T44" fmla="*/ 1329 w 1650"/>
                <a:gd name="T45" fmla="*/ 397 h 1190"/>
                <a:gd name="T46" fmla="*/ 1293 w 1650"/>
                <a:gd name="T47" fmla="*/ 345 h 1190"/>
                <a:gd name="T48" fmla="*/ 1258 w 1650"/>
                <a:gd name="T49" fmla="*/ 302 h 1190"/>
                <a:gd name="T50" fmla="*/ 1123 w 1650"/>
                <a:gd name="T51" fmla="*/ 335 h 1190"/>
                <a:gd name="T52" fmla="*/ 990 w 1650"/>
                <a:gd name="T53" fmla="*/ 366 h 1190"/>
                <a:gd name="T54" fmla="*/ 852 w 1650"/>
                <a:gd name="T55" fmla="*/ 392 h 1190"/>
                <a:gd name="T56" fmla="*/ 717 w 1650"/>
                <a:gd name="T57" fmla="*/ 413 h 1190"/>
                <a:gd name="T58" fmla="*/ 574 w 1650"/>
                <a:gd name="T59" fmla="*/ 428 h 1190"/>
                <a:gd name="T60" fmla="*/ 434 w 1650"/>
                <a:gd name="T61" fmla="*/ 435 h 1190"/>
                <a:gd name="T62" fmla="*/ 292 w 1650"/>
                <a:gd name="T63" fmla="*/ 437 h 1190"/>
                <a:gd name="T64" fmla="*/ 152 w 1650"/>
                <a:gd name="T65" fmla="*/ 432 h 1190"/>
                <a:gd name="T66" fmla="*/ 130 w 1650"/>
                <a:gd name="T67" fmla="*/ 428 h 1190"/>
                <a:gd name="T68" fmla="*/ 109 w 1650"/>
                <a:gd name="T69" fmla="*/ 423 h 1190"/>
                <a:gd name="T70" fmla="*/ 87 w 1650"/>
                <a:gd name="T71" fmla="*/ 413 h 1190"/>
                <a:gd name="T72" fmla="*/ 68 w 1650"/>
                <a:gd name="T73" fmla="*/ 406 h 1190"/>
                <a:gd name="T74" fmla="*/ 49 w 1650"/>
                <a:gd name="T75" fmla="*/ 394 h 1190"/>
                <a:gd name="T76" fmla="*/ 33 w 1650"/>
                <a:gd name="T77" fmla="*/ 383 h 1190"/>
                <a:gd name="T78" fmla="*/ 14 w 1650"/>
                <a:gd name="T79" fmla="*/ 373 h 1190"/>
                <a:gd name="T80" fmla="*/ 0 w 1650"/>
                <a:gd name="T81" fmla="*/ 366 h 1190"/>
                <a:gd name="T82" fmla="*/ 78 w 1650"/>
                <a:gd name="T83" fmla="*/ 342 h 1190"/>
                <a:gd name="T84" fmla="*/ 159 w 1650"/>
                <a:gd name="T85" fmla="*/ 321 h 1190"/>
                <a:gd name="T86" fmla="*/ 237 w 1650"/>
                <a:gd name="T87" fmla="*/ 292 h 1190"/>
                <a:gd name="T88" fmla="*/ 313 w 1650"/>
                <a:gd name="T89" fmla="*/ 259 h 1190"/>
                <a:gd name="T90" fmla="*/ 384 w 1650"/>
                <a:gd name="T91" fmla="*/ 214 h 1190"/>
                <a:gd name="T92" fmla="*/ 455 w 1650"/>
                <a:gd name="T93" fmla="*/ 169 h 1190"/>
                <a:gd name="T94" fmla="*/ 527 w 1650"/>
                <a:gd name="T95" fmla="*/ 114 h 1190"/>
                <a:gd name="T96" fmla="*/ 596 w 1650"/>
                <a:gd name="T97" fmla="*/ 57 h 1190"/>
                <a:gd name="T98" fmla="*/ 705 w 1650"/>
                <a:gd name="T99" fmla="*/ 74 h 1190"/>
                <a:gd name="T100" fmla="*/ 814 w 1650"/>
                <a:gd name="T101" fmla="*/ 81 h 1190"/>
                <a:gd name="T102" fmla="*/ 926 w 1650"/>
                <a:gd name="T103" fmla="*/ 76 h 1190"/>
                <a:gd name="T104" fmla="*/ 1039 w 1650"/>
                <a:gd name="T105" fmla="*/ 67 h 1190"/>
                <a:gd name="T106" fmla="*/ 1151 w 1650"/>
                <a:gd name="T107" fmla="*/ 50 h 1190"/>
                <a:gd name="T108" fmla="*/ 1263 w 1650"/>
                <a:gd name="T109" fmla="*/ 33 h 1190"/>
                <a:gd name="T110" fmla="*/ 1372 w 1650"/>
                <a:gd name="T111" fmla="*/ 14 h 1190"/>
                <a:gd name="T112" fmla="*/ 1481 w 1650"/>
                <a:gd name="T113" fmla="*/ 0 h 11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50"/>
                <a:gd name="T172" fmla="*/ 0 h 1190"/>
                <a:gd name="T173" fmla="*/ 1650 w 1650"/>
                <a:gd name="T174" fmla="*/ 1190 h 11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50" h="1190">
                  <a:moveTo>
                    <a:pt x="1481" y="0"/>
                  </a:moveTo>
                  <a:lnTo>
                    <a:pt x="1548" y="131"/>
                  </a:lnTo>
                  <a:lnTo>
                    <a:pt x="1602" y="276"/>
                  </a:lnTo>
                  <a:lnTo>
                    <a:pt x="1633" y="430"/>
                  </a:lnTo>
                  <a:lnTo>
                    <a:pt x="1650" y="591"/>
                  </a:lnTo>
                  <a:lnTo>
                    <a:pt x="1642" y="753"/>
                  </a:lnTo>
                  <a:lnTo>
                    <a:pt x="1616" y="910"/>
                  </a:lnTo>
                  <a:lnTo>
                    <a:pt x="1571" y="1054"/>
                  </a:lnTo>
                  <a:lnTo>
                    <a:pt x="1502" y="1190"/>
                  </a:lnTo>
                  <a:lnTo>
                    <a:pt x="1491" y="1130"/>
                  </a:lnTo>
                  <a:lnTo>
                    <a:pt x="1483" y="1073"/>
                  </a:lnTo>
                  <a:lnTo>
                    <a:pt x="1472" y="1016"/>
                  </a:lnTo>
                  <a:lnTo>
                    <a:pt x="1464" y="962"/>
                  </a:lnTo>
                  <a:lnTo>
                    <a:pt x="1455" y="905"/>
                  </a:lnTo>
                  <a:lnTo>
                    <a:pt x="1448" y="850"/>
                  </a:lnTo>
                  <a:lnTo>
                    <a:pt x="1441" y="789"/>
                  </a:lnTo>
                  <a:lnTo>
                    <a:pt x="1441" y="732"/>
                  </a:lnTo>
                  <a:lnTo>
                    <a:pt x="1424" y="672"/>
                  </a:lnTo>
                  <a:lnTo>
                    <a:pt x="1412" y="615"/>
                  </a:lnTo>
                  <a:lnTo>
                    <a:pt x="1398" y="556"/>
                  </a:lnTo>
                  <a:lnTo>
                    <a:pt x="1381" y="504"/>
                  </a:lnTo>
                  <a:lnTo>
                    <a:pt x="1358" y="447"/>
                  </a:lnTo>
                  <a:lnTo>
                    <a:pt x="1329" y="397"/>
                  </a:lnTo>
                  <a:lnTo>
                    <a:pt x="1293" y="345"/>
                  </a:lnTo>
                  <a:lnTo>
                    <a:pt x="1258" y="302"/>
                  </a:lnTo>
                  <a:lnTo>
                    <a:pt x="1123" y="335"/>
                  </a:lnTo>
                  <a:lnTo>
                    <a:pt x="990" y="366"/>
                  </a:lnTo>
                  <a:lnTo>
                    <a:pt x="852" y="392"/>
                  </a:lnTo>
                  <a:lnTo>
                    <a:pt x="717" y="413"/>
                  </a:lnTo>
                  <a:lnTo>
                    <a:pt x="574" y="428"/>
                  </a:lnTo>
                  <a:lnTo>
                    <a:pt x="434" y="435"/>
                  </a:lnTo>
                  <a:lnTo>
                    <a:pt x="292" y="437"/>
                  </a:lnTo>
                  <a:lnTo>
                    <a:pt x="152" y="432"/>
                  </a:lnTo>
                  <a:lnTo>
                    <a:pt x="130" y="428"/>
                  </a:lnTo>
                  <a:lnTo>
                    <a:pt x="109" y="423"/>
                  </a:lnTo>
                  <a:lnTo>
                    <a:pt x="87" y="413"/>
                  </a:lnTo>
                  <a:lnTo>
                    <a:pt x="68" y="406"/>
                  </a:lnTo>
                  <a:lnTo>
                    <a:pt x="49" y="394"/>
                  </a:lnTo>
                  <a:lnTo>
                    <a:pt x="33" y="383"/>
                  </a:lnTo>
                  <a:lnTo>
                    <a:pt x="14" y="373"/>
                  </a:lnTo>
                  <a:lnTo>
                    <a:pt x="0" y="366"/>
                  </a:lnTo>
                  <a:lnTo>
                    <a:pt x="78" y="342"/>
                  </a:lnTo>
                  <a:lnTo>
                    <a:pt x="159" y="321"/>
                  </a:lnTo>
                  <a:lnTo>
                    <a:pt x="237" y="292"/>
                  </a:lnTo>
                  <a:lnTo>
                    <a:pt x="313" y="259"/>
                  </a:lnTo>
                  <a:lnTo>
                    <a:pt x="384" y="214"/>
                  </a:lnTo>
                  <a:lnTo>
                    <a:pt x="455" y="169"/>
                  </a:lnTo>
                  <a:lnTo>
                    <a:pt x="527" y="114"/>
                  </a:lnTo>
                  <a:lnTo>
                    <a:pt x="596" y="57"/>
                  </a:lnTo>
                  <a:lnTo>
                    <a:pt x="705" y="74"/>
                  </a:lnTo>
                  <a:lnTo>
                    <a:pt x="814" y="81"/>
                  </a:lnTo>
                  <a:lnTo>
                    <a:pt x="926" y="76"/>
                  </a:lnTo>
                  <a:lnTo>
                    <a:pt x="1039" y="67"/>
                  </a:lnTo>
                  <a:lnTo>
                    <a:pt x="1151" y="50"/>
                  </a:lnTo>
                  <a:lnTo>
                    <a:pt x="1263" y="33"/>
                  </a:lnTo>
                  <a:lnTo>
                    <a:pt x="1372" y="14"/>
                  </a:lnTo>
                  <a:lnTo>
                    <a:pt x="1481" y="0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34" name="Freeform 135"/>
            <p:cNvSpPr>
              <a:spLocks/>
            </p:cNvSpPr>
            <p:nvPr/>
          </p:nvSpPr>
          <p:spPr bwMode="auto">
            <a:xfrm>
              <a:off x="1322" y="6710"/>
              <a:ext cx="1306" cy="1738"/>
            </a:xfrm>
            <a:custGeom>
              <a:avLst/>
              <a:gdLst>
                <a:gd name="T0" fmla="*/ 1306 w 1306"/>
                <a:gd name="T1" fmla="*/ 375 h 1738"/>
                <a:gd name="T2" fmla="*/ 1278 w 1306"/>
                <a:gd name="T3" fmla="*/ 456 h 1738"/>
                <a:gd name="T4" fmla="*/ 1190 w 1306"/>
                <a:gd name="T5" fmla="*/ 553 h 1738"/>
                <a:gd name="T6" fmla="*/ 1062 w 1306"/>
                <a:gd name="T7" fmla="*/ 653 h 1738"/>
                <a:gd name="T8" fmla="*/ 931 w 1306"/>
                <a:gd name="T9" fmla="*/ 731 h 1738"/>
                <a:gd name="T10" fmla="*/ 810 w 1306"/>
                <a:gd name="T11" fmla="*/ 786 h 1738"/>
                <a:gd name="T12" fmla="*/ 708 w 1306"/>
                <a:gd name="T13" fmla="*/ 826 h 1738"/>
                <a:gd name="T14" fmla="*/ 639 w 1306"/>
                <a:gd name="T15" fmla="*/ 862 h 1738"/>
                <a:gd name="T16" fmla="*/ 594 w 1306"/>
                <a:gd name="T17" fmla="*/ 938 h 1738"/>
                <a:gd name="T18" fmla="*/ 534 w 1306"/>
                <a:gd name="T19" fmla="*/ 1056 h 1738"/>
                <a:gd name="T20" fmla="*/ 480 w 1306"/>
                <a:gd name="T21" fmla="*/ 1180 h 1738"/>
                <a:gd name="T22" fmla="*/ 423 w 1306"/>
                <a:gd name="T23" fmla="*/ 1301 h 1738"/>
                <a:gd name="T24" fmla="*/ 359 w 1306"/>
                <a:gd name="T25" fmla="*/ 1415 h 1738"/>
                <a:gd name="T26" fmla="*/ 280 w 1306"/>
                <a:gd name="T27" fmla="*/ 1515 h 1738"/>
                <a:gd name="T28" fmla="*/ 197 w 1306"/>
                <a:gd name="T29" fmla="*/ 1605 h 1738"/>
                <a:gd name="T30" fmla="*/ 112 w 1306"/>
                <a:gd name="T31" fmla="*/ 1693 h 1738"/>
                <a:gd name="T32" fmla="*/ 43 w 1306"/>
                <a:gd name="T33" fmla="*/ 1738 h 1738"/>
                <a:gd name="T34" fmla="*/ 17 w 1306"/>
                <a:gd name="T35" fmla="*/ 1712 h 1738"/>
                <a:gd name="T36" fmla="*/ 0 w 1306"/>
                <a:gd name="T37" fmla="*/ 1662 h 1738"/>
                <a:gd name="T38" fmla="*/ 19 w 1306"/>
                <a:gd name="T39" fmla="*/ 1605 h 1738"/>
                <a:gd name="T40" fmla="*/ 57 w 1306"/>
                <a:gd name="T41" fmla="*/ 1560 h 1738"/>
                <a:gd name="T42" fmla="*/ 95 w 1306"/>
                <a:gd name="T43" fmla="*/ 1515 h 1738"/>
                <a:gd name="T44" fmla="*/ 152 w 1306"/>
                <a:gd name="T45" fmla="*/ 1394 h 1738"/>
                <a:gd name="T46" fmla="*/ 240 w 1306"/>
                <a:gd name="T47" fmla="*/ 1201 h 1738"/>
                <a:gd name="T48" fmla="*/ 307 w 1306"/>
                <a:gd name="T49" fmla="*/ 1004 h 1738"/>
                <a:gd name="T50" fmla="*/ 356 w 1306"/>
                <a:gd name="T51" fmla="*/ 805 h 1738"/>
                <a:gd name="T52" fmla="*/ 392 w 1306"/>
                <a:gd name="T53" fmla="*/ 669 h 1738"/>
                <a:gd name="T54" fmla="*/ 442 w 1306"/>
                <a:gd name="T55" fmla="*/ 598 h 1738"/>
                <a:gd name="T56" fmla="*/ 497 w 1306"/>
                <a:gd name="T57" fmla="*/ 529 h 1738"/>
                <a:gd name="T58" fmla="*/ 546 w 1306"/>
                <a:gd name="T59" fmla="*/ 458 h 1738"/>
                <a:gd name="T60" fmla="*/ 603 w 1306"/>
                <a:gd name="T61" fmla="*/ 375 h 1738"/>
                <a:gd name="T62" fmla="*/ 665 w 1306"/>
                <a:gd name="T63" fmla="*/ 273 h 1738"/>
                <a:gd name="T64" fmla="*/ 708 w 1306"/>
                <a:gd name="T65" fmla="*/ 168 h 1738"/>
                <a:gd name="T66" fmla="*/ 708 w 1306"/>
                <a:gd name="T67" fmla="*/ 59 h 1738"/>
                <a:gd name="T68" fmla="*/ 694 w 1306"/>
                <a:gd name="T69" fmla="*/ 0 h 1738"/>
                <a:gd name="T70" fmla="*/ 808 w 1306"/>
                <a:gd name="T71" fmla="*/ 66 h 1738"/>
                <a:gd name="T72" fmla="*/ 1000 w 1306"/>
                <a:gd name="T73" fmla="*/ 185 h 1738"/>
                <a:gd name="T74" fmla="*/ 1204 w 1306"/>
                <a:gd name="T75" fmla="*/ 301 h 173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06"/>
                <a:gd name="T115" fmla="*/ 0 h 1738"/>
                <a:gd name="T116" fmla="*/ 1306 w 1306"/>
                <a:gd name="T117" fmla="*/ 1738 h 173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06" h="1738">
                  <a:moveTo>
                    <a:pt x="1292" y="347"/>
                  </a:moveTo>
                  <a:lnTo>
                    <a:pt x="1306" y="375"/>
                  </a:lnTo>
                  <a:lnTo>
                    <a:pt x="1301" y="415"/>
                  </a:lnTo>
                  <a:lnTo>
                    <a:pt x="1278" y="456"/>
                  </a:lnTo>
                  <a:lnTo>
                    <a:pt x="1242" y="503"/>
                  </a:lnTo>
                  <a:lnTo>
                    <a:pt x="1190" y="553"/>
                  </a:lnTo>
                  <a:lnTo>
                    <a:pt x="1130" y="603"/>
                  </a:lnTo>
                  <a:lnTo>
                    <a:pt x="1062" y="653"/>
                  </a:lnTo>
                  <a:lnTo>
                    <a:pt x="995" y="700"/>
                  </a:lnTo>
                  <a:lnTo>
                    <a:pt x="931" y="731"/>
                  </a:lnTo>
                  <a:lnTo>
                    <a:pt x="872" y="760"/>
                  </a:lnTo>
                  <a:lnTo>
                    <a:pt x="810" y="786"/>
                  </a:lnTo>
                  <a:lnTo>
                    <a:pt x="758" y="810"/>
                  </a:lnTo>
                  <a:lnTo>
                    <a:pt x="708" y="826"/>
                  </a:lnTo>
                  <a:lnTo>
                    <a:pt x="667" y="845"/>
                  </a:lnTo>
                  <a:lnTo>
                    <a:pt x="639" y="862"/>
                  </a:lnTo>
                  <a:lnTo>
                    <a:pt x="625" y="878"/>
                  </a:lnTo>
                  <a:lnTo>
                    <a:pt x="594" y="938"/>
                  </a:lnTo>
                  <a:lnTo>
                    <a:pt x="563" y="995"/>
                  </a:lnTo>
                  <a:lnTo>
                    <a:pt x="534" y="1056"/>
                  </a:lnTo>
                  <a:lnTo>
                    <a:pt x="508" y="1118"/>
                  </a:lnTo>
                  <a:lnTo>
                    <a:pt x="480" y="1180"/>
                  </a:lnTo>
                  <a:lnTo>
                    <a:pt x="451" y="1239"/>
                  </a:lnTo>
                  <a:lnTo>
                    <a:pt x="423" y="1301"/>
                  </a:lnTo>
                  <a:lnTo>
                    <a:pt x="394" y="1363"/>
                  </a:lnTo>
                  <a:lnTo>
                    <a:pt x="359" y="1415"/>
                  </a:lnTo>
                  <a:lnTo>
                    <a:pt x="321" y="1465"/>
                  </a:lnTo>
                  <a:lnTo>
                    <a:pt x="280" y="1515"/>
                  </a:lnTo>
                  <a:lnTo>
                    <a:pt x="242" y="1562"/>
                  </a:lnTo>
                  <a:lnTo>
                    <a:pt x="197" y="1605"/>
                  </a:lnTo>
                  <a:lnTo>
                    <a:pt x="155" y="1650"/>
                  </a:lnTo>
                  <a:lnTo>
                    <a:pt x="112" y="1693"/>
                  </a:lnTo>
                  <a:lnTo>
                    <a:pt x="67" y="1738"/>
                  </a:lnTo>
                  <a:lnTo>
                    <a:pt x="43" y="1738"/>
                  </a:lnTo>
                  <a:lnTo>
                    <a:pt x="29" y="1728"/>
                  </a:lnTo>
                  <a:lnTo>
                    <a:pt x="17" y="1712"/>
                  </a:lnTo>
                  <a:lnTo>
                    <a:pt x="10" y="1698"/>
                  </a:lnTo>
                  <a:lnTo>
                    <a:pt x="0" y="1662"/>
                  </a:lnTo>
                  <a:lnTo>
                    <a:pt x="7" y="1633"/>
                  </a:lnTo>
                  <a:lnTo>
                    <a:pt x="19" y="1605"/>
                  </a:lnTo>
                  <a:lnTo>
                    <a:pt x="38" y="1584"/>
                  </a:lnTo>
                  <a:lnTo>
                    <a:pt x="57" y="1560"/>
                  </a:lnTo>
                  <a:lnTo>
                    <a:pt x="76" y="1538"/>
                  </a:lnTo>
                  <a:lnTo>
                    <a:pt x="95" y="1515"/>
                  </a:lnTo>
                  <a:lnTo>
                    <a:pt x="110" y="1489"/>
                  </a:lnTo>
                  <a:lnTo>
                    <a:pt x="152" y="1394"/>
                  </a:lnTo>
                  <a:lnTo>
                    <a:pt x="197" y="1299"/>
                  </a:lnTo>
                  <a:lnTo>
                    <a:pt x="240" y="1201"/>
                  </a:lnTo>
                  <a:lnTo>
                    <a:pt x="278" y="1104"/>
                  </a:lnTo>
                  <a:lnTo>
                    <a:pt x="307" y="1004"/>
                  </a:lnTo>
                  <a:lnTo>
                    <a:pt x="337" y="907"/>
                  </a:lnTo>
                  <a:lnTo>
                    <a:pt x="356" y="805"/>
                  </a:lnTo>
                  <a:lnTo>
                    <a:pt x="371" y="705"/>
                  </a:lnTo>
                  <a:lnTo>
                    <a:pt x="392" y="669"/>
                  </a:lnTo>
                  <a:lnTo>
                    <a:pt x="416" y="634"/>
                  </a:lnTo>
                  <a:lnTo>
                    <a:pt x="442" y="598"/>
                  </a:lnTo>
                  <a:lnTo>
                    <a:pt x="470" y="565"/>
                  </a:lnTo>
                  <a:lnTo>
                    <a:pt x="497" y="529"/>
                  </a:lnTo>
                  <a:lnTo>
                    <a:pt x="523" y="494"/>
                  </a:lnTo>
                  <a:lnTo>
                    <a:pt x="546" y="458"/>
                  </a:lnTo>
                  <a:lnTo>
                    <a:pt x="572" y="425"/>
                  </a:lnTo>
                  <a:lnTo>
                    <a:pt x="603" y="375"/>
                  </a:lnTo>
                  <a:lnTo>
                    <a:pt x="637" y="328"/>
                  </a:lnTo>
                  <a:lnTo>
                    <a:pt x="665" y="273"/>
                  </a:lnTo>
                  <a:lnTo>
                    <a:pt x="691" y="223"/>
                  </a:lnTo>
                  <a:lnTo>
                    <a:pt x="708" y="168"/>
                  </a:lnTo>
                  <a:lnTo>
                    <a:pt x="715" y="114"/>
                  </a:lnTo>
                  <a:lnTo>
                    <a:pt x="708" y="59"/>
                  </a:lnTo>
                  <a:lnTo>
                    <a:pt x="686" y="5"/>
                  </a:lnTo>
                  <a:lnTo>
                    <a:pt x="694" y="0"/>
                  </a:lnTo>
                  <a:lnTo>
                    <a:pt x="739" y="24"/>
                  </a:lnTo>
                  <a:lnTo>
                    <a:pt x="808" y="66"/>
                  </a:lnTo>
                  <a:lnTo>
                    <a:pt x="900" y="123"/>
                  </a:lnTo>
                  <a:lnTo>
                    <a:pt x="1000" y="185"/>
                  </a:lnTo>
                  <a:lnTo>
                    <a:pt x="1104" y="247"/>
                  </a:lnTo>
                  <a:lnTo>
                    <a:pt x="1204" y="301"/>
                  </a:lnTo>
                  <a:lnTo>
                    <a:pt x="1292" y="347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35" name="Freeform 136"/>
            <p:cNvSpPr>
              <a:spLocks/>
            </p:cNvSpPr>
            <p:nvPr/>
          </p:nvSpPr>
          <p:spPr bwMode="auto">
            <a:xfrm>
              <a:off x="6628" y="7239"/>
              <a:ext cx="309" cy="397"/>
            </a:xfrm>
            <a:custGeom>
              <a:avLst/>
              <a:gdLst>
                <a:gd name="T0" fmla="*/ 273 w 309"/>
                <a:gd name="T1" fmla="*/ 5 h 397"/>
                <a:gd name="T2" fmla="*/ 280 w 309"/>
                <a:gd name="T3" fmla="*/ 26 h 397"/>
                <a:gd name="T4" fmla="*/ 288 w 309"/>
                <a:gd name="T5" fmla="*/ 62 h 397"/>
                <a:gd name="T6" fmla="*/ 297 w 309"/>
                <a:gd name="T7" fmla="*/ 105 h 397"/>
                <a:gd name="T8" fmla="*/ 307 w 309"/>
                <a:gd name="T9" fmla="*/ 155 h 397"/>
                <a:gd name="T10" fmla="*/ 309 w 309"/>
                <a:gd name="T11" fmla="*/ 200 h 397"/>
                <a:gd name="T12" fmla="*/ 309 w 309"/>
                <a:gd name="T13" fmla="*/ 245 h 397"/>
                <a:gd name="T14" fmla="*/ 304 w 309"/>
                <a:gd name="T15" fmla="*/ 278 h 397"/>
                <a:gd name="T16" fmla="*/ 295 w 309"/>
                <a:gd name="T17" fmla="*/ 297 h 397"/>
                <a:gd name="T18" fmla="*/ 271 w 309"/>
                <a:gd name="T19" fmla="*/ 316 h 397"/>
                <a:gd name="T20" fmla="*/ 250 w 309"/>
                <a:gd name="T21" fmla="*/ 333 h 397"/>
                <a:gd name="T22" fmla="*/ 226 w 309"/>
                <a:gd name="T23" fmla="*/ 347 h 397"/>
                <a:gd name="T24" fmla="*/ 202 w 309"/>
                <a:gd name="T25" fmla="*/ 366 h 397"/>
                <a:gd name="T26" fmla="*/ 176 w 309"/>
                <a:gd name="T27" fmla="*/ 375 h 397"/>
                <a:gd name="T28" fmla="*/ 150 w 309"/>
                <a:gd name="T29" fmla="*/ 385 h 397"/>
                <a:gd name="T30" fmla="*/ 124 w 309"/>
                <a:gd name="T31" fmla="*/ 392 h 397"/>
                <a:gd name="T32" fmla="*/ 100 w 309"/>
                <a:gd name="T33" fmla="*/ 397 h 397"/>
                <a:gd name="T34" fmla="*/ 93 w 309"/>
                <a:gd name="T35" fmla="*/ 345 h 397"/>
                <a:gd name="T36" fmla="*/ 86 w 309"/>
                <a:gd name="T37" fmla="*/ 297 h 397"/>
                <a:gd name="T38" fmla="*/ 74 w 309"/>
                <a:gd name="T39" fmla="*/ 247 h 397"/>
                <a:gd name="T40" fmla="*/ 62 w 309"/>
                <a:gd name="T41" fmla="*/ 197 h 397"/>
                <a:gd name="T42" fmla="*/ 48 w 309"/>
                <a:gd name="T43" fmla="*/ 148 h 397"/>
                <a:gd name="T44" fmla="*/ 31 w 309"/>
                <a:gd name="T45" fmla="*/ 98 h 397"/>
                <a:gd name="T46" fmla="*/ 15 w 309"/>
                <a:gd name="T47" fmla="*/ 50 h 397"/>
                <a:gd name="T48" fmla="*/ 0 w 309"/>
                <a:gd name="T49" fmla="*/ 5 h 397"/>
                <a:gd name="T50" fmla="*/ 55 w 309"/>
                <a:gd name="T51" fmla="*/ 0 h 397"/>
                <a:gd name="T52" fmla="*/ 88 w 309"/>
                <a:gd name="T53" fmla="*/ 3 h 397"/>
                <a:gd name="T54" fmla="*/ 105 w 309"/>
                <a:gd name="T55" fmla="*/ 7 h 397"/>
                <a:gd name="T56" fmla="*/ 117 w 309"/>
                <a:gd name="T57" fmla="*/ 17 h 397"/>
                <a:gd name="T58" fmla="*/ 128 w 309"/>
                <a:gd name="T59" fmla="*/ 22 h 397"/>
                <a:gd name="T60" fmla="*/ 155 w 309"/>
                <a:gd name="T61" fmla="*/ 24 h 397"/>
                <a:gd name="T62" fmla="*/ 200 w 309"/>
                <a:gd name="T63" fmla="*/ 17 h 397"/>
                <a:gd name="T64" fmla="*/ 273 w 309"/>
                <a:gd name="T65" fmla="*/ 5 h 39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9"/>
                <a:gd name="T100" fmla="*/ 0 h 397"/>
                <a:gd name="T101" fmla="*/ 309 w 309"/>
                <a:gd name="T102" fmla="*/ 397 h 39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9" h="397">
                  <a:moveTo>
                    <a:pt x="273" y="5"/>
                  </a:moveTo>
                  <a:lnTo>
                    <a:pt x="280" y="26"/>
                  </a:lnTo>
                  <a:lnTo>
                    <a:pt x="288" y="62"/>
                  </a:lnTo>
                  <a:lnTo>
                    <a:pt x="297" y="105"/>
                  </a:lnTo>
                  <a:lnTo>
                    <a:pt x="307" y="155"/>
                  </a:lnTo>
                  <a:lnTo>
                    <a:pt x="309" y="200"/>
                  </a:lnTo>
                  <a:lnTo>
                    <a:pt x="309" y="245"/>
                  </a:lnTo>
                  <a:lnTo>
                    <a:pt x="304" y="278"/>
                  </a:lnTo>
                  <a:lnTo>
                    <a:pt x="295" y="297"/>
                  </a:lnTo>
                  <a:lnTo>
                    <a:pt x="271" y="316"/>
                  </a:lnTo>
                  <a:lnTo>
                    <a:pt x="250" y="333"/>
                  </a:lnTo>
                  <a:lnTo>
                    <a:pt x="226" y="347"/>
                  </a:lnTo>
                  <a:lnTo>
                    <a:pt x="202" y="366"/>
                  </a:lnTo>
                  <a:lnTo>
                    <a:pt x="176" y="375"/>
                  </a:lnTo>
                  <a:lnTo>
                    <a:pt x="150" y="385"/>
                  </a:lnTo>
                  <a:lnTo>
                    <a:pt x="124" y="392"/>
                  </a:lnTo>
                  <a:lnTo>
                    <a:pt x="100" y="397"/>
                  </a:lnTo>
                  <a:lnTo>
                    <a:pt x="93" y="345"/>
                  </a:lnTo>
                  <a:lnTo>
                    <a:pt x="86" y="297"/>
                  </a:lnTo>
                  <a:lnTo>
                    <a:pt x="74" y="247"/>
                  </a:lnTo>
                  <a:lnTo>
                    <a:pt x="62" y="197"/>
                  </a:lnTo>
                  <a:lnTo>
                    <a:pt x="48" y="148"/>
                  </a:lnTo>
                  <a:lnTo>
                    <a:pt x="31" y="98"/>
                  </a:lnTo>
                  <a:lnTo>
                    <a:pt x="15" y="50"/>
                  </a:lnTo>
                  <a:lnTo>
                    <a:pt x="0" y="5"/>
                  </a:lnTo>
                  <a:lnTo>
                    <a:pt x="55" y="0"/>
                  </a:lnTo>
                  <a:lnTo>
                    <a:pt x="88" y="3"/>
                  </a:lnTo>
                  <a:lnTo>
                    <a:pt x="105" y="7"/>
                  </a:lnTo>
                  <a:lnTo>
                    <a:pt x="117" y="17"/>
                  </a:lnTo>
                  <a:lnTo>
                    <a:pt x="128" y="22"/>
                  </a:lnTo>
                  <a:lnTo>
                    <a:pt x="155" y="24"/>
                  </a:lnTo>
                  <a:lnTo>
                    <a:pt x="200" y="17"/>
                  </a:lnTo>
                  <a:lnTo>
                    <a:pt x="273" y="5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36" name="Freeform 137"/>
            <p:cNvSpPr>
              <a:spLocks/>
            </p:cNvSpPr>
            <p:nvPr/>
          </p:nvSpPr>
          <p:spPr bwMode="auto">
            <a:xfrm>
              <a:off x="3153" y="8058"/>
              <a:ext cx="391" cy="354"/>
            </a:xfrm>
            <a:custGeom>
              <a:avLst/>
              <a:gdLst>
                <a:gd name="T0" fmla="*/ 391 w 391"/>
                <a:gd name="T1" fmla="*/ 354 h 354"/>
                <a:gd name="T2" fmla="*/ 344 w 391"/>
                <a:gd name="T3" fmla="*/ 350 h 354"/>
                <a:gd name="T4" fmla="*/ 294 w 391"/>
                <a:gd name="T5" fmla="*/ 350 h 354"/>
                <a:gd name="T6" fmla="*/ 244 w 391"/>
                <a:gd name="T7" fmla="*/ 350 h 354"/>
                <a:gd name="T8" fmla="*/ 194 w 391"/>
                <a:gd name="T9" fmla="*/ 350 h 354"/>
                <a:gd name="T10" fmla="*/ 145 w 391"/>
                <a:gd name="T11" fmla="*/ 347 h 354"/>
                <a:gd name="T12" fmla="*/ 97 w 391"/>
                <a:gd name="T13" fmla="*/ 345 h 354"/>
                <a:gd name="T14" fmla="*/ 45 w 391"/>
                <a:gd name="T15" fmla="*/ 340 h 354"/>
                <a:gd name="T16" fmla="*/ 0 w 391"/>
                <a:gd name="T17" fmla="*/ 335 h 354"/>
                <a:gd name="T18" fmla="*/ 19 w 391"/>
                <a:gd name="T19" fmla="*/ 304 h 354"/>
                <a:gd name="T20" fmla="*/ 40 w 391"/>
                <a:gd name="T21" fmla="*/ 276 h 354"/>
                <a:gd name="T22" fmla="*/ 57 w 391"/>
                <a:gd name="T23" fmla="*/ 245 h 354"/>
                <a:gd name="T24" fmla="*/ 76 w 391"/>
                <a:gd name="T25" fmla="*/ 217 h 354"/>
                <a:gd name="T26" fmla="*/ 90 w 391"/>
                <a:gd name="T27" fmla="*/ 183 h 354"/>
                <a:gd name="T28" fmla="*/ 107 w 391"/>
                <a:gd name="T29" fmla="*/ 148 h 354"/>
                <a:gd name="T30" fmla="*/ 116 w 391"/>
                <a:gd name="T31" fmla="*/ 114 h 354"/>
                <a:gd name="T32" fmla="*/ 126 w 391"/>
                <a:gd name="T33" fmla="*/ 84 h 354"/>
                <a:gd name="T34" fmla="*/ 152 w 391"/>
                <a:gd name="T35" fmla="*/ 76 h 354"/>
                <a:gd name="T36" fmla="*/ 178 w 391"/>
                <a:gd name="T37" fmla="*/ 72 h 354"/>
                <a:gd name="T38" fmla="*/ 204 w 391"/>
                <a:gd name="T39" fmla="*/ 67 h 354"/>
                <a:gd name="T40" fmla="*/ 232 w 391"/>
                <a:gd name="T41" fmla="*/ 62 h 354"/>
                <a:gd name="T42" fmla="*/ 256 w 391"/>
                <a:gd name="T43" fmla="*/ 53 h 354"/>
                <a:gd name="T44" fmla="*/ 280 w 391"/>
                <a:gd name="T45" fmla="*/ 41 h 354"/>
                <a:gd name="T46" fmla="*/ 299 w 391"/>
                <a:gd name="T47" fmla="*/ 22 h 354"/>
                <a:gd name="T48" fmla="*/ 318 w 391"/>
                <a:gd name="T49" fmla="*/ 0 h 354"/>
                <a:gd name="T50" fmla="*/ 351 w 391"/>
                <a:gd name="T51" fmla="*/ 36 h 354"/>
                <a:gd name="T52" fmla="*/ 372 w 391"/>
                <a:gd name="T53" fmla="*/ 76 h 354"/>
                <a:gd name="T54" fmla="*/ 384 w 391"/>
                <a:gd name="T55" fmla="*/ 119 h 354"/>
                <a:gd name="T56" fmla="*/ 391 w 391"/>
                <a:gd name="T57" fmla="*/ 169 h 354"/>
                <a:gd name="T58" fmla="*/ 389 w 391"/>
                <a:gd name="T59" fmla="*/ 217 h 354"/>
                <a:gd name="T60" fmla="*/ 389 w 391"/>
                <a:gd name="T61" fmla="*/ 264 h 354"/>
                <a:gd name="T62" fmla="*/ 389 w 391"/>
                <a:gd name="T63" fmla="*/ 309 h 354"/>
                <a:gd name="T64" fmla="*/ 391 w 391"/>
                <a:gd name="T65" fmla="*/ 354 h 3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91"/>
                <a:gd name="T100" fmla="*/ 0 h 354"/>
                <a:gd name="T101" fmla="*/ 391 w 391"/>
                <a:gd name="T102" fmla="*/ 354 h 3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91" h="354">
                  <a:moveTo>
                    <a:pt x="391" y="354"/>
                  </a:moveTo>
                  <a:lnTo>
                    <a:pt x="344" y="350"/>
                  </a:lnTo>
                  <a:lnTo>
                    <a:pt x="294" y="350"/>
                  </a:lnTo>
                  <a:lnTo>
                    <a:pt x="244" y="350"/>
                  </a:lnTo>
                  <a:lnTo>
                    <a:pt x="194" y="350"/>
                  </a:lnTo>
                  <a:lnTo>
                    <a:pt x="145" y="347"/>
                  </a:lnTo>
                  <a:lnTo>
                    <a:pt x="97" y="345"/>
                  </a:lnTo>
                  <a:lnTo>
                    <a:pt x="45" y="340"/>
                  </a:lnTo>
                  <a:lnTo>
                    <a:pt x="0" y="335"/>
                  </a:lnTo>
                  <a:lnTo>
                    <a:pt x="19" y="304"/>
                  </a:lnTo>
                  <a:lnTo>
                    <a:pt x="40" y="276"/>
                  </a:lnTo>
                  <a:lnTo>
                    <a:pt x="57" y="245"/>
                  </a:lnTo>
                  <a:lnTo>
                    <a:pt x="76" y="217"/>
                  </a:lnTo>
                  <a:lnTo>
                    <a:pt x="90" y="183"/>
                  </a:lnTo>
                  <a:lnTo>
                    <a:pt x="107" y="148"/>
                  </a:lnTo>
                  <a:lnTo>
                    <a:pt x="116" y="114"/>
                  </a:lnTo>
                  <a:lnTo>
                    <a:pt x="126" y="84"/>
                  </a:lnTo>
                  <a:lnTo>
                    <a:pt x="152" y="76"/>
                  </a:lnTo>
                  <a:lnTo>
                    <a:pt x="178" y="72"/>
                  </a:lnTo>
                  <a:lnTo>
                    <a:pt x="204" y="67"/>
                  </a:lnTo>
                  <a:lnTo>
                    <a:pt x="232" y="62"/>
                  </a:lnTo>
                  <a:lnTo>
                    <a:pt x="256" y="53"/>
                  </a:lnTo>
                  <a:lnTo>
                    <a:pt x="280" y="41"/>
                  </a:lnTo>
                  <a:lnTo>
                    <a:pt x="299" y="22"/>
                  </a:lnTo>
                  <a:lnTo>
                    <a:pt x="318" y="0"/>
                  </a:lnTo>
                  <a:lnTo>
                    <a:pt x="351" y="36"/>
                  </a:lnTo>
                  <a:lnTo>
                    <a:pt x="372" y="76"/>
                  </a:lnTo>
                  <a:lnTo>
                    <a:pt x="384" y="119"/>
                  </a:lnTo>
                  <a:lnTo>
                    <a:pt x="391" y="169"/>
                  </a:lnTo>
                  <a:lnTo>
                    <a:pt x="389" y="217"/>
                  </a:lnTo>
                  <a:lnTo>
                    <a:pt x="389" y="264"/>
                  </a:lnTo>
                  <a:lnTo>
                    <a:pt x="389" y="309"/>
                  </a:lnTo>
                  <a:lnTo>
                    <a:pt x="391" y="354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37" name="Freeform 138"/>
            <p:cNvSpPr>
              <a:spLocks/>
            </p:cNvSpPr>
            <p:nvPr/>
          </p:nvSpPr>
          <p:spPr bwMode="auto">
            <a:xfrm>
              <a:off x="957" y="8308"/>
              <a:ext cx="401" cy="394"/>
            </a:xfrm>
            <a:custGeom>
              <a:avLst/>
              <a:gdLst>
                <a:gd name="T0" fmla="*/ 334 w 401"/>
                <a:gd name="T1" fmla="*/ 21 h 394"/>
                <a:gd name="T2" fmla="*/ 325 w 401"/>
                <a:gd name="T3" fmla="*/ 47 h 394"/>
                <a:gd name="T4" fmla="*/ 325 w 401"/>
                <a:gd name="T5" fmla="*/ 71 h 394"/>
                <a:gd name="T6" fmla="*/ 327 w 401"/>
                <a:gd name="T7" fmla="*/ 92 h 394"/>
                <a:gd name="T8" fmla="*/ 337 w 401"/>
                <a:gd name="T9" fmla="*/ 116 h 394"/>
                <a:gd name="T10" fmla="*/ 346 w 401"/>
                <a:gd name="T11" fmla="*/ 133 h 394"/>
                <a:gd name="T12" fmla="*/ 361 w 401"/>
                <a:gd name="T13" fmla="*/ 154 h 394"/>
                <a:gd name="T14" fmla="*/ 377 w 401"/>
                <a:gd name="T15" fmla="*/ 168 h 394"/>
                <a:gd name="T16" fmla="*/ 401 w 401"/>
                <a:gd name="T17" fmla="*/ 185 h 394"/>
                <a:gd name="T18" fmla="*/ 365 w 401"/>
                <a:gd name="T19" fmla="*/ 223 h 394"/>
                <a:gd name="T20" fmla="*/ 327 w 401"/>
                <a:gd name="T21" fmla="*/ 259 h 394"/>
                <a:gd name="T22" fmla="*/ 285 w 401"/>
                <a:gd name="T23" fmla="*/ 292 h 394"/>
                <a:gd name="T24" fmla="*/ 244 w 401"/>
                <a:gd name="T25" fmla="*/ 320 h 394"/>
                <a:gd name="T26" fmla="*/ 194 w 401"/>
                <a:gd name="T27" fmla="*/ 342 h 394"/>
                <a:gd name="T28" fmla="*/ 147 w 401"/>
                <a:gd name="T29" fmla="*/ 361 h 394"/>
                <a:gd name="T30" fmla="*/ 99 w 401"/>
                <a:gd name="T31" fmla="*/ 375 h 394"/>
                <a:gd name="T32" fmla="*/ 50 w 401"/>
                <a:gd name="T33" fmla="*/ 394 h 394"/>
                <a:gd name="T34" fmla="*/ 33 w 401"/>
                <a:gd name="T35" fmla="*/ 346 h 394"/>
                <a:gd name="T36" fmla="*/ 23 w 401"/>
                <a:gd name="T37" fmla="*/ 299 h 394"/>
                <a:gd name="T38" fmla="*/ 19 w 401"/>
                <a:gd name="T39" fmla="*/ 247 h 394"/>
                <a:gd name="T40" fmla="*/ 19 w 401"/>
                <a:gd name="T41" fmla="*/ 199 h 394"/>
                <a:gd name="T42" fmla="*/ 16 w 401"/>
                <a:gd name="T43" fmla="*/ 149 h 394"/>
                <a:gd name="T44" fmla="*/ 14 w 401"/>
                <a:gd name="T45" fmla="*/ 97 h 394"/>
                <a:gd name="T46" fmla="*/ 7 w 401"/>
                <a:gd name="T47" fmla="*/ 47 h 394"/>
                <a:gd name="T48" fmla="*/ 0 w 401"/>
                <a:gd name="T49" fmla="*/ 0 h 394"/>
                <a:gd name="T50" fmla="*/ 35 w 401"/>
                <a:gd name="T51" fmla="*/ 5 h 394"/>
                <a:gd name="T52" fmla="*/ 76 w 401"/>
                <a:gd name="T53" fmla="*/ 12 h 394"/>
                <a:gd name="T54" fmla="*/ 118 w 401"/>
                <a:gd name="T55" fmla="*/ 16 h 394"/>
                <a:gd name="T56" fmla="*/ 161 w 401"/>
                <a:gd name="T57" fmla="*/ 26 h 394"/>
                <a:gd name="T58" fmla="*/ 202 w 401"/>
                <a:gd name="T59" fmla="*/ 28 h 394"/>
                <a:gd name="T60" fmla="*/ 247 w 401"/>
                <a:gd name="T61" fmla="*/ 31 h 394"/>
                <a:gd name="T62" fmla="*/ 289 w 401"/>
                <a:gd name="T63" fmla="*/ 28 h 394"/>
                <a:gd name="T64" fmla="*/ 334 w 401"/>
                <a:gd name="T65" fmla="*/ 21 h 3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01"/>
                <a:gd name="T100" fmla="*/ 0 h 394"/>
                <a:gd name="T101" fmla="*/ 401 w 401"/>
                <a:gd name="T102" fmla="*/ 394 h 3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01" h="394">
                  <a:moveTo>
                    <a:pt x="334" y="21"/>
                  </a:moveTo>
                  <a:lnTo>
                    <a:pt x="325" y="47"/>
                  </a:lnTo>
                  <a:lnTo>
                    <a:pt x="325" y="71"/>
                  </a:lnTo>
                  <a:lnTo>
                    <a:pt x="327" y="92"/>
                  </a:lnTo>
                  <a:lnTo>
                    <a:pt x="337" y="116"/>
                  </a:lnTo>
                  <a:lnTo>
                    <a:pt x="346" y="133"/>
                  </a:lnTo>
                  <a:lnTo>
                    <a:pt x="361" y="154"/>
                  </a:lnTo>
                  <a:lnTo>
                    <a:pt x="377" y="168"/>
                  </a:lnTo>
                  <a:lnTo>
                    <a:pt x="401" y="185"/>
                  </a:lnTo>
                  <a:lnTo>
                    <a:pt x="365" y="223"/>
                  </a:lnTo>
                  <a:lnTo>
                    <a:pt x="327" y="259"/>
                  </a:lnTo>
                  <a:lnTo>
                    <a:pt x="285" y="292"/>
                  </a:lnTo>
                  <a:lnTo>
                    <a:pt x="244" y="320"/>
                  </a:lnTo>
                  <a:lnTo>
                    <a:pt x="194" y="342"/>
                  </a:lnTo>
                  <a:lnTo>
                    <a:pt x="147" y="361"/>
                  </a:lnTo>
                  <a:lnTo>
                    <a:pt x="99" y="375"/>
                  </a:lnTo>
                  <a:lnTo>
                    <a:pt x="50" y="394"/>
                  </a:lnTo>
                  <a:lnTo>
                    <a:pt x="33" y="346"/>
                  </a:lnTo>
                  <a:lnTo>
                    <a:pt x="23" y="299"/>
                  </a:lnTo>
                  <a:lnTo>
                    <a:pt x="19" y="247"/>
                  </a:lnTo>
                  <a:lnTo>
                    <a:pt x="19" y="199"/>
                  </a:lnTo>
                  <a:lnTo>
                    <a:pt x="16" y="149"/>
                  </a:lnTo>
                  <a:lnTo>
                    <a:pt x="14" y="97"/>
                  </a:lnTo>
                  <a:lnTo>
                    <a:pt x="7" y="47"/>
                  </a:lnTo>
                  <a:lnTo>
                    <a:pt x="0" y="0"/>
                  </a:lnTo>
                  <a:lnTo>
                    <a:pt x="35" y="5"/>
                  </a:lnTo>
                  <a:lnTo>
                    <a:pt x="76" y="12"/>
                  </a:lnTo>
                  <a:lnTo>
                    <a:pt x="118" y="16"/>
                  </a:lnTo>
                  <a:lnTo>
                    <a:pt x="161" y="26"/>
                  </a:lnTo>
                  <a:lnTo>
                    <a:pt x="202" y="28"/>
                  </a:lnTo>
                  <a:lnTo>
                    <a:pt x="247" y="31"/>
                  </a:lnTo>
                  <a:lnTo>
                    <a:pt x="289" y="28"/>
                  </a:lnTo>
                  <a:lnTo>
                    <a:pt x="334" y="21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38" name="Freeform 139"/>
            <p:cNvSpPr>
              <a:spLocks/>
            </p:cNvSpPr>
            <p:nvPr/>
          </p:nvSpPr>
          <p:spPr bwMode="auto">
            <a:xfrm>
              <a:off x="5173" y="8393"/>
              <a:ext cx="449" cy="428"/>
            </a:xfrm>
            <a:custGeom>
              <a:avLst/>
              <a:gdLst>
                <a:gd name="T0" fmla="*/ 449 w 449"/>
                <a:gd name="T1" fmla="*/ 176 h 428"/>
                <a:gd name="T2" fmla="*/ 415 w 449"/>
                <a:gd name="T3" fmla="*/ 212 h 428"/>
                <a:gd name="T4" fmla="*/ 380 w 449"/>
                <a:gd name="T5" fmla="*/ 247 h 428"/>
                <a:gd name="T6" fmla="*/ 347 w 449"/>
                <a:gd name="T7" fmla="*/ 283 h 428"/>
                <a:gd name="T8" fmla="*/ 313 w 449"/>
                <a:gd name="T9" fmla="*/ 321 h 428"/>
                <a:gd name="T10" fmla="*/ 273 w 449"/>
                <a:gd name="T11" fmla="*/ 349 h 428"/>
                <a:gd name="T12" fmla="*/ 237 w 449"/>
                <a:gd name="T13" fmla="*/ 380 h 428"/>
                <a:gd name="T14" fmla="*/ 197 w 449"/>
                <a:gd name="T15" fmla="*/ 404 h 428"/>
                <a:gd name="T16" fmla="*/ 159 w 449"/>
                <a:gd name="T17" fmla="*/ 428 h 428"/>
                <a:gd name="T18" fmla="*/ 145 w 449"/>
                <a:gd name="T19" fmla="*/ 375 h 428"/>
                <a:gd name="T20" fmla="*/ 133 w 449"/>
                <a:gd name="T21" fmla="*/ 328 h 428"/>
                <a:gd name="T22" fmla="*/ 119 w 449"/>
                <a:gd name="T23" fmla="*/ 278 h 428"/>
                <a:gd name="T24" fmla="*/ 104 w 449"/>
                <a:gd name="T25" fmla="*/ 235 h 428"/>
                <a:gd name="T26" fmla="*/ 83 w 449"/>
                <a:gd name="T27" fmla="*/ 188 h 428"/>
                <a:gd name="T28" fmla="*/ 59 w 449"/>
                <a:gd name="T29" fmla="*/ 143 h 428"/>
                <a:gd name="T30" fmla="*/ 29 w 449"/>
                <a:gd name="T31" fmla="*/ 100 h 428"/>
                <a:gd name="T32" fmla="*/ 0 w 449"/>
                <a:gd name="T33" fmla="*/ 62 h 428"/>
                <a:gd name="T34" fmla="*/ 38 w 449"/>
                <a:gd name="T35" fmla="*/ 57 h 428"/>
                <a:gd name="T36" fmla="*/ 78 w 449"/>
                <a:gd name="T37" fmla="*/ 55 h 428"/>
                <a:gd name="T38" fmla="*/ 119 w 449"/>
                <a:gd name="T39" fmla="*/ 48 h 428"/>
                <a:gd name="T40" fmla="*/ 161 w 449"/>
                <a:gd name="T41" fmla="*/ 43 h 428"/>
                <a:gd name="T42" fmla="*/ 199 w 449"/>
                <a:gd name="T43" fmla="*/ 31 h 428"/>
                <a:gd name="T44" fmla="*/ 237 w 449"/>
                <a:gd name="T45" fmla="*/ 22 h 428"/>
                <a:gd name="T46" fmla="*/ 273 w 449"/>
                <a:gd name="T47" fmla="*/ 10 h 428"/>
                <a:gd name="T48" fmla="*/ 313 w 449"/>
                <a:gd name="T49" fmla="*/ 0 h 428"/>
                <a:gd name="T50" fmla="*/ 323 w 449"/>
                <a:gd name="T51" fmla="*/ 24 h 428"/>
                <a:gd name="T52" fmla="*/ 335 w 449"/>
                <a:gd name="T53" fmla="*/ 48 h 428"/>
                <a:gd name="T54" fmla="*/ 349 w 449"/>
                <a:gd name="T55" fmla="*/ 74 h 428"/>
                <a:gd name="T56" fmla="*/ 366 w 449"/>
                <a:gd name="T57" fmla="*/ 100 h 428"/>
                <a:gd name="T58" fmla="*/ 380 w 449"/>
                <a:gd name="T59" fmla="*/ 119 h 428"/>
                <a:gd name="T60" fmla="*/ 404 w 449"/>
                <a:gd name="T61" fmla="*/ 140 h 428"/>
                <a:gd name="T62" fmla="*/ 423 w 449"/>
                <a:gd name="T63" fmla="*/ 159 h 428"/>
                <a:gd name="T64" fmla="*/ 449 w 449"/>
                <a:gd name="T65" fmla="*/ 176 h 4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9"/>
                <a:gd name="T100" fmla="*/ 0 h 428"/>
                <a:gd name="T101" fmla="*/ 449 w 449"/>
                <a:gd name="T102" fmla="*/ 428 h 4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9" h="428">
                  <a:moveTo>
                    <a:pt x="449" y="176"/>
                  </a:moveTo>
                  <a:lnTo>
                    <a:pt x="415" y="212"/>
                  </a:lnTo>
                  <a:lnTo>
                    <a:pt x="380" y="247"/>
                  </a:lnTo>
                  <a:lnTo>
                    <a:pt x="347" y="283"/>
                  </a:lnTo>
                  <a:lnTo>
                    <a:pt x="313" y="321"/>
                  </a:lnTo>
                  <a:lnTo>
                    <a:pt x="273" y="349"/>
                  </a:lnTo>
                  <a:lnTo>
                    <a:pt x="237" y="380"/>
                  </a:lnTo>
                  <a:lnTo>
                    <a:pt x="197" y="404"/>
                  </a:lnTo>
                  <a:lnTo>
                    <a:pt x="159" y="428"/>
                  </a:lnTo>
                  <a:lnTo>
                    <a:pt x="145" y="375"/>
                  </a:lnTo>
                  <a:lnTo>
                    <a:pt x="133" y="328"/>
                  </a:lnTo>
                  <a:lnTo>
                    <a:pt x="119" y="278"/>
                  </a:lnTo>
                  <a:lnTo>
                    <a:pt x="104" y="235"/>
                  </a:lnTo>
                  <a:lnTo>
                    <a:pt x="83" y="188"/>
                  </a:lnTo>
                  <a:lnTo>
                    <a:pt x="59" y="143"/>
                  </a:lnTo>
                  <a:lnTo>
                    <a:pt x="29" y="100"/>
                  </a:lnTo>
                  <a:lnTo>
                    <a:pt x="0" y="62"/>
                  </a:lnTo>
                  <a:lnTo>
                    <a:pt x="38" y="57"/>
                  </a:lnTo>
                  <a:lnTo>
                    <a:pt x="78" y="55"/>
                  </a:lnTo>
                  <a:lnTo>
                    <a:pt x="119" y="48"/>
                  </a:lnTo>
                  <a:lnTo>
                    <a:pt x="161" y="43"/>
                  </a:lnTo>
                  <a:lnTo>
                    <a:pt x="199" y="31"/>
                  </a:lnTo>
                  <a:lnTo>
                    <a:pt x="237" y="22"/>
                  </a:lnTo>
                  <a:lnTo>
                    <a:pt x="273" y="10"/>
                  </a:lnTo>
                  <a:lnTo>
                    <a:pt x="313" y="0"/>
                  </a:lnTo>
                  <a:lnTo>
                    <a:pt x="323" y="24"/>
                  </a:lnTo>
                  <a:lnTo>
                    <a:pt x="335" y="48"/>
                  </a:lnTo>
                  <a:lnTo>
                    <a:pt x="349" y="74"/>
                  </a:lnTo>
                  <a:lnTo>
                    <a:pt x="366" y="100"/>
                  </a:lnTo>
                  <a:lnTo>
                    <a:pt x="380" y="119"/>
                  </a:lnTo>
                  <a:lnTo>
                    <a:pt x="404" y="140"/>
                  </a:lnTo>
                  <a:lnTo>
                    <a:pt x="423" y="159"/>
                  </a:lnTo>
                  <a:lnTo>
                    <a:pt x="449" y="176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39" name="Freeform 140"/>
            <p:cNvSpPr>
              <a:spLocks/>
            </p:cNvSpPr>
            <p:nvPr/>
          </p:nvSpPr>
          <p:spPr bwMode="auto">
            <a:xfrm>
              <a:off x="2369" y="2920"/>
              <a:ext cx="2256" cy="592"/>
            </a:xfrm>
            <a:custGeom>
              <a:avLst/>
              <a:gdLst>
                <a:gd name="T0" fmla="*/ 299 w 2256"/>
                <a:gd name="T1" fmla="*/ 264 h 592"/>
                <a:gd name="T2" fmla="*/ 746 w 2256"/>
                <a:gd name="T3" fmla="*/ 131 h 592"/>
                <a:gd name="T4" fmla="*/ 1197 w 2256"/>
                <a:gd name="T5" fmla="*/ 0 h 592"/>
                <a:gd name="T6" fmla="*/ 1370 w 2256"/>
                <a:gd name="T7" fmla="*/ 34 h 592"/>
                <a:gd name="T8" fmla="*/ 1515 w 2256"/>
                <a:gd name="T9" fmla="*/ 31 h 592"/>
                <a:gd name="T10" fmla="*/ 1726 w 2256"/>
                <a:gd name="T11" fmla="*/ 43 h 592"/>
                <a:gd name="T12" fmla="*/ 1954 w 2256"/>
                <a:gd name="T13" fmla="*/ 150 h 592"/>
                <a:gd name="T14" fmla="*/ 2177 w 2256"/>
                <a:gd name="T15" fmla="*/ 259 h 592"/>
                <a:gd name="T16" fmla="*/ 2156 w 2256"/>
                <a:gd name="T17" fmla="*/ 323 h 592"/>
                <a:gd name="T18" fmla="*/ 2016 w 2256"/>
                <a:gd name="T19" fmla="*/ 383 h 592"/>
                <a:gd name="T20" fmla="*/ 1902 w 2256"/>
                <a:gd name="T21" fmla="*/ 449 h 592"/>
                <a:gd name="T22" fmla="*/ 1805 w 2256"/>
                <a:gd name="T23" fmla="*/ 471 h 592"/>
                <a:gd name="T24" fmla="*/ 1719 w 2256"/>
                <a:gd name="T25" fmla="*/ 471 h 592"/>
                <a:gd name="T26" fmla="*/ 1653 w 2256"/>
                <a:gd name="T27" fmla="*/ 480 h 592"/>
                <a:gd name="T28" fmla="*/ 1622 w 2256"/>
                <a:gd name="T29" fmla="*/ 511 h 592"/>
                <a:gd name="T30" fmla="*/ 1581 w 2256"/>
                <a:gd name="T31" fmla="*/ 535 h 592"/>
                <a:gd name="T32" fmla="*/ 1510 w 2256"/>
                <a:gd name="T33" fmla="*/ 535 h 592"/>
                <a:gd name="T34" fmla="*/ 1420 w 2256"/>
                <a:gd name="T35" fmla="*/ 516 h 592"/>
                <a:gd name="T36" fmla="*/ 1332 w 2256"/>
                <a:gd name="T37" fmla="*/ 506 h 592"/>
                <a:gd name="T38" fmla="*/ 1261 w 2256"/>
                <a:gd name="T39" fmla="*/ 532 h 592"/>
                <a:gd name="T40" fmla="*/ 1194 w 2256"/>
                <a:gd name="T41" fmla="*/ 575 h 592"/>
                <a:gd name="T42" fmla="*/ 1130 w 2256"/>
                <a:gd name="T43" fmla="*/ 589 h 592"/>
                <a:gd name="T44" fmla="*/ 1078 w 2256"/>
                <a:gd name="T45" fmla="*/ 573 h 592"/>
                <a:gd name="T46" fmla="*/ 1028 w 2256"/>
                <a:gd name="T47" fmla="*/ 551 h 592"/>
                <a:gd name="T48" fmla="*/ 978 w 2256"/>
                <a:gd name="T49" fmla="*/ 551 h 592"/>
                <a:gd name="T50" fmla="*/ 938 w 2256"/>
                <a:gd name="T51" fmla="*/ 566 h 592"/>
                <a:gd name="T52" fmla="*/ 900 w 2256"/>
                <a:gd name="T53" fmla="*/ 580 h 592"/>
                <a:gd name="T54" fmla="*/ 860 w 2256"/>
                <a:gd name="T55" fmla="*/ 561 h 592"/>
                <a:gd name="T56" fmla="*/ 826 w 2256"/>
                <a:gd name="T57" fmla="*/ 530 h 592"/>
                <a:gd name="T58" fmla="*/ 769 w 2256"/>
                <a:gd name="T59" fmla="*/ 518 h 592"/>
                <a:gd name="T60" fmla="*/ 684 w 2256"/>
                <a:gd name="T61" fmla="*/ 535 h 592"/>
                <a:gd name="T62" fmla="*/ 599 w 2256"/>
                <a:gd name="T63" fmla="*/ 551 h 592"/>
                <a:gd name="T64" fmla="*/ 539 w 2256"/>
                <a:gd name="T65" fmla="*/ 539 h 592"/>
                <a:gd name="T66" fmla="*/ 494 w 2256"/>
                <a:gd name="T67" fmla="*/ 518 h 592"/>
                <a:gd name="T68" fmla="*/ 456 w 2256"/>
                <a:gd name="T69" fmla="*/ 501 h 592"/>
                <a:gd name="T70" fmla="*/ 409 w 2256"/>
                <a:gd name="T71" fmla="*/ 497 h 592"/>
                <a:gd name="T72" fmla="*/ 364 w 2256"/>
                <a:gd name="T73" fmla="*/ 494 h 592"/>
                <a:gd name="T74" fmla="*/ 318 w 2256"/>
                <a:gd name="T75" fmla="*/ 485 h 592"/>
                <a:gd name="T76" fmla="*/ 285 w 2256"/>
                <a:gd name="T77" fmla="*/ 463 h 592"/>
                <a:gd name="T78" fmla="*/ 245 w 2256"/>
                <a:gd name="T79" fmla="*/ 435 h 592"/>
                <a:gd name="T80" fmla="*/ 193 w 2256"/>
                <a:gd name="T81" fmla="*/ 416 h 592"/>
                <a:gd name="T82" fmla="*/ 124 w 2256"/>
                <a:gd name="T83" fmla="*/ 404 h 592"/>
                <a:gd name="T84" fmla="*/ 69 w 2256"/>
                <a:gd name="T85" fmla="*/ 397 h 592"/>
                <a:gd name="T86" fmla="*/ 36 w 2256"/>
                <a:gd name="T87" fmla="*/ 380 h 592"/>
                <a:gd name="T88" fmla="*/ 0 w 2256"/>
                <a:gd name="T89" fmla="*/ 354 h 5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256"/>
                <a:gd name="T136" fmla="*/ 0 h 592"/>
                <a:gd name="T137" fmla="*/ 2256 w 2256"/>
                <a:gd name="T138" fmla="*/ 592 h 59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256" h="592">
                  <a:moveTo>
                    <a:pt x="0" y="354"/>
                  </a:moveTo>
                  <a:lnTo>
                    <a:pt x="150" y="309"/>
                  </a:lnTo>
                  <a:lnTo>
                    <a:pt x="299" y="264"/>
                  </a:lnTo>
                  <a:lnTo>
                    <a:pt x="447" y="221"/>
                  </a:lnTo>
                  <a:lnTo>
                    <a:pt x="599" y="176"/>
                  </a:lnTo>
                  <a:lnTo>
                    <a:pt x="746" y="131"/>
                  </a:lnTo>
                  <a:lnTo>
                    <a:pt x="898" y="88"/>
                  </a:lnTo>
                  <a:lnTo>
                    <a:pt x="1047" y="43"/>
                  </a:lnTo>
                  <a:lnTo>
                    <a:pt x="1197" y="0"/>
                  </a:lnTo>
                  <a:lnTo>
                    <a:pt x="1266" y="15"/>
                  </a:lnTo>
                  <a:lnTo>
                    <a:pt x="1323" y="27"/>
                  </a:lnTo>
                  <a:lnTo>
                    <a:pt x="1370" y="34"/>
                  </a:lnTo>
                  <a:lnTo>
                    <a:pt x="1418" y="38"/>
                  </a:lnTo>
                  <a:lnTo>
                    <a:pt x="1460" y="36"/>
                  </a:lnTo>
                  <a:lnTo>
                    <a:pt x="1515" y="31"/>
                  </a:lnTo>
                  <a:lnTo>
                    <a:pt x="1577" y="22"/>
                  </a:lnTo>
                  <a:lnTo>
                    <a:pt x="1655" y="10"/>
                  </a:lnTo>
                  <a:lnTo>
                    <a:pt x="1726" y="43"/>
                  </a:lnTo>
                  <a:lnTo>
                    <a:pt x="1802" y="81"/>
                  </a:lnTo>
                  <a:lnTo>
                    <a:pt x="1878" y="114"/>
                  </a:lnTo>
                  <a:lnTo>
                    <a:pt x="1954" y="150"/>
                  </a:lnTo>
                  <a:lnTo>
                    <a:pt x="2028" y="188"/>
                  </a:lnTo>
                  <a:lnTo>
                    <a:pt x="2106" y="224"/>
                  </a:lnTo>
                  <a:lnTo>
                    <a:pt x="2177" y="259"/>
                  </a:lnTo>
                  <a:lnTo>
                    <a:pt x="2256" y="297"/>
                  </a:lnTo>
                  <a:lnTo>
                    <a:pt x="2203" y="309"/>
                  </a:lnTo>
                  <a:lnTo>
                    <a:pt x="2156" y="323"/>
                  </a:lnTo>
                  <a:lnTo>
                    <a:pt x="2108" y="342"/>
                  </a:lnTo>
                  <a:lnTo>
                    <a:pt x="2061" y="364"/>
                  </a:lnTo>
                  <a:lnTo>
                    <a:pt x="2016" y="383"/>
                  </a:lnTo>
                  <a:lnTo>
                    <a:pt x="1973" y="404"/>
                  </a:lnTo>
                  <a:lnTo>
                    <a:pt x="1935" y="428"/>
                  </a:lnTo>
                  <a:lnTo>
                    <a:pt x="1902" y="449"/>
                  </a:lnTo>
                  <a:lnTo>
                    <a:pt x="1869" y="461"/>
                  </a:lnTo>
                  <a:lnTo>
                    <a:pt x="1835" y="471"/>
                  </a:lnTo>
                  <a:lnTo>
                    <a:pt x="1805" y="471"/>
                  </a:lnTo>
                  <a:lnTo>
                    <a:pt x="1776" y="473"/>
                  </a:lnTo>
                  <a:lnTo>
                    <a:pt x="1748" y="471"/>
                  </a:lnTo>
                  <a:lnTo>
                    <a:pt x="1719" y="471"/>
                  </a:lnTo>
                  <a:lnTo>
                    <a:pt x="1693" y="471"/>
                  </a:lnTo>
                  <a:lnTo>
                    <a:pt x="1672" y="475"/>
                  </a:lnTo>
                  <a:lnTo>
                    <a:pt x="1653" y="480"/>
                  </a:lnTo>
                  <a:lnTo>
                    <a:pt x="1641" y="490"/>
                  </a:lnTo>
                  <a:lnTo>
                    <a:pt x="1629" y="499"/>
                  </a:lnTo>
                  <a:lnTo>
                    <a:pt x="1622" y="511"/>
                  </a:lnTo>
                  <a:lnTo>
                    <a:pt x="1608" y="520"/>
                  </a:lnTo>
                  <a:lnTo>
                    <a:pt x="1596" y="530"/>
                  </a:lnTo>
                  <a:lnTo>
                    <a:pt x="1581" y="535"/>
                  </a:lnTo>
                  <a:lnTo>
                    <a:pt x="1562" y="542"/>
                  </a:lnTo>
                  <a:lnTo>
                    <a:pt x="1536" y="539"/>
                  </a:lnTo>
                  <a:lnTo>
                    <a:pt x="1510" y="535"/>
                  </a:lnTo>
                  <a:lnTo>
                    <a:pt x="1479" y="528"/>
                  </a:lnTo>
                  <a:lnTo>
                    <a:pt x="1451" y="523"/>
                  </a:lnTo>
                  <a:lnTo>
                    <a:pt x="1420" y="516"/>
                  </a:lnTo>
                  <a:lnTo>
                    <a:pt x="1389" y="509"/>
                  </a:lnTo>
                  <a:lnTo>
                    <a:pt x="1358" y="504"/>
                  </a:lnTo>
                  <a:lnTo>
                    <a:pt x="1332" y="506"/>
                  </a:lnTo>
                  <a:lnTo>
                    <a:pt x="1306" y="511"/>
                  </a:lnTo>
                  <a:lnTo>
                    <a:pt x="1282" y="520"/>
                  </a:lnTo>
                  <a:lnTo>
                    <a:pt x="1261" y="532"/>
                  </a:lnTo>
                  <a:lnTo>
                    <a:pt x="1237" y="549"/>
                  </a:lnTo>
                  <a:lnTo>
                    <a:pt x="1216" y="561"/>
                  </a:lnTo>
                  <a:lnTo>
                    <a:pt x="1194" y="575"/>
                  </a:lnTo>
                  <a:lnTo>
                    <a:pt x="1173" y="585"/>
                  </a:lnTo>
                  <a:lnTo>
                    <a:pt x="1154" y="592"/>
                  </a:lnTo>
                  <a:lnTo>
                    <a:pt x="1130" y="589"/>
                  </a:lnTo>
                  <a:lnTo>
                    <a:pt x="1111" y="587"/>
                  </a:lnTo>
                  <a:lnTo>
                    <a:pt x="1092" y="580"/>
                  </a:lnTo>
                  <a:lnTo>
                    <a:pt x="1078" y="573"/>
                  </a:lnTo>
                  <a:lnTo>
                    <a:pt x="1061" y="563"/>
                  </a:lnTo>
                  <a:lnTo>
                    <a:pt x="1045" y="556"/>
                  </a:lnTo>
                  <a:lnTo>
                    <a:pt x="1028" y="551"/>
                  </a:lnTo>
                  <a:lnTo>
                    <a:pt x="1014" y="549"/>
                  </a:lnTo>
                  <a:lnTo>
                    <a:pt x="993" y="544"/>
                  </a:lnTo>
                  <a:lnTo>
                    <a:pt x="978" y="551"/>
                  </a:lnTo>
                  <a:lnTo>
                    <a:pt x="964" y="554"/>
                  </a:lnTo>
                  <a:lnTo>
                    <a:pt x="952" y="561"/>
                  </a:lnTo>
                  <a:lnTo>
                    <a:pt x="938" y="566"/>
                  </a:lnTo>
                  <a:lnTo>
                    <a:pt x="924" y="573"/>
                  </a:lnTo>
                  <a:lnTo>
                    <a:pt x="912" y="577"/>
                  </a:lnTo>
                  <a:lnTo>
                    <a:pt x="900" y="580"/>
                  </a:lnTo>
                  <a:lnTo>
                    <a:pt x="883" y="575"/>
                  </a:lnTo>
                  <a:lnTo>
                    <a:pt x="869" y="570"/>
                  </a:lnTo>
                  <a:lnTo>
                    <a:pt x="860" y="561"/>
                  </a:lnTo>
                  <a:lnTo>
                    <a:pt x="850" y="554"/>
                  </a:lnTo>
                  <a:lnTo>
                    <a:pt x="838" y="539"/>
                  </a:lnTo>
                  <a:lnTo>
                    <a:pt x="826" y="530"/>
                  </a:lnTo>
                  <a:lnTo>
                    <a:pt x="812" y="523"/>
                  </a:lnTo>
                  <a:lnTo>
                    <a:pt x="796" y="520"/>
                  </a:lnTo>
                  <a:lnTo>
                    <a:pt x="769" y="518"/>
                  </a:lnTo>
                  <a:lnTo>
                    <a:pt x="741" y="523"/>
                  </a:lnTo>
                  <a:lnTo>
                    <a:pt x="712" y="528"/>
                  </a:lnTo>
                  <a:lnTo>
                    <a:pt x="684" y="535"/>
                  </a:lnTo>
                  <a:lnTo>
                    <a:pt x="656" y="539"/>
                  </a:lnTo>
                  <a:lnTo>
                    <a:pt x="625" y="549"/>
                  </a:lnTo>
                  <a:lnTo>
                    <a:pt x="599" y="551"/>
                  </a:lnTo>
                  <a:lnTo>
                    <a:pt x="580" y="554"/>
                  </a:lnTo>
                  <a:lnTo>
                    <a:pt x="556" y="544"/>
                  </a:lnTo>
                  <a:lnTo>
                    <a:pt x="539" y="539"/>
                  </a:lnTo>
                  <a:lnTo>
                    <a:pt x="523" y="532"/>
                  </a:lnTo>
                  <a:lnTo>
                    <a:pt x="511" y="525"/>
                  </a:lnTo>
                  <a:lnTo>
                    <a:pt x="494" y="518"/>
                  </a:lnTo>
                  <a:lnTo>
                    <a:pt x="482" y="511"/>
                  </a:lnTo>
                  <a:lnTo>
                    <a:pt x="468" y="504"/>
                  </a:lnTo>
                  <a:lnTo>
                    <a:pt x="456" y="501"/>
                  </a:lnTo>
                  <a:lnTo>
                    <a:pt x="439" y="497"/>
                  </a:lnTo>
                  <a:lnTo>
                    <a:pt x="423" y="497"/>
                  </a:lnTo>
                  <a:lnTo>
                    <a:pt x="409" y="497"/>
                  </a:lnTo>
                  <a:lnTo>
                    <a:pt x="394" y="497"/>
                  </a:lnTo>
                  <a:lnTo>
                    <a:pt x="378" y="494"/>
                  </a:lnTo>
                  <a:lnTo>
                    <a:pt x="364" y="494"/>
                  </a:lnTo>
                  <a:lnTo>
                    <a:pt x="349" y="492"/>
                  </a:lnTo>
                  <a:lnTo>
                    <a:pt x="335" y="492"/>
                  </a:lnTo>
                  <a:lnTo>
                    <a:pt x="318" y="485"/>
                  </a:lnTo>
                  <a:lnTo>
                    <a:pt x="307" y="480"/>
                  </a:lnTo>
                  <a:lnTo>
                    <a:pt x="295" y="471"/>
                  </a:lnTo>
                  <a:lnTo>
                    <a:pt x="285" y="463"/>
                  </a:lnTo>
                  <a:lnTo>
                    <a:pt x="273" y="452"/>
                  </a:lnTo>
                  <a:lnTo>
                    <a:pt x="259" y="442"/>
                  </a:lnTo>
                  <a:lnTo>
                    <a:pt x="245" y="435"/>
                  </a:lnTo>
                  <a:lnTo>
                    <a:pt x="231" y="430"/>
                  </a:lnTo>
                  <a:lnTo>
                    <a:pt x="212" y="421"/>
                  </a:lnTo>
                  <a:lnTo>
                    <a:pt x="193" y="416"/>
                  </a:lnTo>
                  <a:lnTo>
                    <a:pt x="171" y="411"/>
                  </a:lnTo>
                  <a:lnTo>
                    <a:pt x="150" y="409"/>
                  </a:lnTo>
                  <a:lnTo>
                    <a:pt x="124" y="404"/>
                  </a:lnTo>
                  <a:lnTo>
                    <a:pt x="105" y="402"/>
                  </a:lnTo>
                  <a:lnTo>
                    <a:pt x="83" y="399"/>
                  </a:lnTo>
                  <a:lnTo>
                    <a:pt x="69" y="397"/>
                  </a:lnTo>
                  <a:lnTo>
                    <a:pt x="55" y="390"/>
                  </a:lnTo>
                  <a:lnTo>
                    <a:pt x="45" y="385"/>
                  </a:lnTo>
                  <a:lnTo>
                    <a:pt x="36" y="380"/>
                  </a:lnTo>
                  <a:lnTo>
                    <a:pt x="29" y="376"/>
                  </a:lnTo>
                  <a:lnTo>
                    <a:pt x="12" y="361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F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40" name="Freeform 141"/>
            <p:cNvSpPr>
              <a:spLocks/>
            </p:cNvSpPr>
            <p:nvPr/>
          </p:nvSpPr>
          <p:spPr bwMode="auto">
            <a:xfrm>
              <a:off x="1681" y="3656"/>
              <a:ext cx="5156" cy="4892"/>
            </a:xfrm>
            <a:custGeom>
              <a:avLst/>
              <a:gdLst>
                <a:gd name="T0" fmla="*/ 1177 w 5156"/>
                <a:gd name="T1" fmla="*/ 1316 h 4892"/>
                <a:gd name="T2" fmla="*/ 781 w 5156"/>
                <a:gd name="T3" fmla="*/ 1373 h 4892"/>
                <a:gd name="T4" fmla="*/ 235 w 5156"/>
                <a:gd name="T5" fmla="*/ 1608 h 4892"/>
                <a:gd name="T6" fmla="*/ 2 w 5156"/>
                <a:gd name="T7" fmla="*/ 2076 h 4892"/>
                <a:gd name="T8" fmla="*/ 76 w 5156"/>
                <a:gd name="T9" fmla="*/ 2588 h 4892"/>
                <a:gd name="T10" fmla="*/ 301 w 5156"/>
                <a:gd name="T11" fmla="*/ 2966 h 4892"/>
                <a:gd name="T12" fmla="*/ 624 w 5156"/>
                <a:gd name="T13" fmla="*/ 3206 h 4892"/>
                <a:gd name="T14" fmla="*/ 971 w 5156"/>
                <a:gd name="T15" fmla="*/ 3391 h 4892"/>
                <a:gd name="T16" fmla="*/ 1002 w 5156"/>
                <a:gd name="T17" fmla="*/ 3624 h 4892"/>
                <a:gd name="T18" fmla="*/ 800 w 5156"/>
                <a:gd name="T19" fmla="*/ 4082 h 4892"/>
                <a:gd name="T20" fmla="*/ 1170 w 5156"/>
                <a:gd name="T21" fmla="*/ 4163 h 4892"/>
                <a:gd name="T22" fmla="*/ 1533 w 5156"/>
                <a:gd name="T23" fmla="*/ 4364 h 4892"/>
                <a:gd name="T24" fmla="*/ 1633 w 5156"/>
                <a:gd name="T25" fmla="*/ 4445 h 4892"/>
                <a:gd name="T26" fmla="*/ 1768 w 5156"/>
                <a:gd name="T27" fmla="*/ 4319 h 4892"/>
                <a:gd name="T28" fmla="*/ 1531 w 5156"/>
                <a:gd name="T29" fmla="*/ 4072 h 4892"/>
                <a:gd name="T30" fmla="*/ 1287 w 5156"/>
                <a:gd name="T31" fmla="*/ 3901 h 4892"/>
                <a:gd name="T32" fmla="*/ 1165 w 5156"/>
                <a:gd name="T33" fmla="*/ 3830 h 4892"/>
                <a:gd name="T34" fmla="*/ 1256 w 5156"/>
                <a:gd name="T35" fmla="*/ 3631 h 4892"/>
                <a:gd name="T36" fmla="*/ 1481 w 5156"/>
                <a:gd name="T37" fmla="*/ 3196 h 4892"/>
                <a:gd name="T38" fmla="*/ 1419 w 5156"/>
                <a:gd name="T39" fmla="*/ 2852 h 4892"/>
                <a:gd name="T40" fmla="*/ 1374 w 5156"/>
                <a:gd name="T41" fmla="*/ 2698 h 4892"/>
                <a:gd name="T42" fmla="*/ 2322 w 5156"/>
                <a:gd name="T43" fmla="*/ 2826 h 4892"/>
                <a:gd name="T44" fmla="*/ 3164 w 5156"/>
                <a:gd name="T45" fmla="*/ 2786 h 4892"/>
                <a:gd name="T46" fmla="*/ 3214 w 5156"/>
                <a:gd name="T47" fmla="*/ 2909 h 4892"/>
                <a:gd name="T48" fmla="*/ 3238 w 5156"/>
                <a:gd name="T49" fmla="*/ 3211 h 4892"/>
                <a:gd name="T50" fmla="*/ 3442 w 5156"/>
                <a:gd name="T51" fmla="*/ 3417 h 4892"/>
                <a:gd name="T52" fmla="*/ 3820 w 5156"/>
                <a:gd name="T53" fmla="*/ 3726 h 4892"/>
                <a:gd name="T54" fmla="*/ 3912 w 5156"/>
                <a:gd name="T55" fmla="*/ 4091 h 4892"/>
                <a:gd name="T56" fmla="*/ 3869 w 5156"/>
                <a:gd name="T57" fmla="*/ 4666 h 4892"/>
                <a:gd name="T58" fmla="*/ 3846 w 5156"/>
                <a:gd name="T59" fmla="*/ 4723 h 4892"/>
                <a:gd name="T60" fmla="*/ 3981 w 5156"/>
                <a:gd name="T61" fmla="*/ 4835 h 4892"/>
                <a:gd name="T62" fmla="*/ 4114 w 5156"/>
                <a:gd name="T63" fmla="*/ 4243 h 4892"/>
                <a:gd name="T64" fmla="*/ 4121 w 5156"/>
                <a:gd name="T65" fmla="*/ 3662 h 4892"/>
                <a:gd name="T66" fmla="*/ 3829 w 5156"/>
                <a:gd name="T67" fmla="*/ 3327 h 4892"/>
                <a:gd name="T68" fmla="*/ 3665 w 5156"/>
                <a:gd name="T69" fmla="*/ 3013 h 4892"/>
                <a:gd name="T70" fmla="*/ 3893 w 5156"/>
                <a:gd name="T71" fmla="*/ 2926 h 4892"/>
                <a:gd name="T72" fmla="*/ 4406 w 5156"/>
                <a:gd name="T73" fmla="*/ 2586 h 4892"/>
                <a:gd name="T74" fmla="*/ 4567 w 5156"/>
                <a:gd name="T75" fmla="*/ 2168 h 4892"/>
                <a:gd name="T76" fmla="*/ 4658 w 5156"/>
                <a:gd name="T77" fmla="*/ 1848 h 4892"/>
                <a:gd name="T78" fmla="*/ 4878 w 5156"/>
                <a:gd name="T79" fmla="*/ 1475 h 4892"/>
                <a:gd name="T80" fmla="*/ 5066 w 5156"/>
                <a:gd name="T81" fmla="*/ 1031 h 4892"/>
                <a:gd name="T82" fmla="*/ 5154 w 5156"/>
                <a:gd name="T83" fmla="*/ 371 h 4892"/>
                <a:gd name="T84" fmla="*/ 5130 w 5156"/>
                <a:gd name="T85" fmla="*/ 17 h 4892"/>
                <a:gd name="T86" fmla="*/ 4978 w 5156"/>
                <a:gd name="T87" fmla="*/ 331 h 4892"/>
                <a:gd name="T88" fmla="*/ 4933 w 5156"/>
                <a:gd name="T89" fmla="*/ 801 h 4892"/>
                <a:gd name="T90" fmla="*/ 4646 w 5156"/>
                <a:gd name="T91" fmla="*/ 1221 h 4892"/>
                <a:gd name="T92" fmla="*/ 4304 w 5156"/>
                <a:gd name="T93" fmla="*/ 1059 h 4892"/>
                <a:gd name="T94" fmla="*/ 4140 w 5156"/>
                <a:gd name="T95" fmla="*/ 1181 h 4892"/>
                <a:gd name="T96" fmla="*/ 4005 w 5156"/>
                <a:gd name="T97" fmla="*/ 1216 h 4892"/>
                <a:gd name="T98" fmla="*/ 3817 w 5156"/>
                <a:gd name="T99" fmla="*/ 1342 h 4892"/>
                <a:gd name="T100" fmla="*/ 3653 w 5156"/>
                <a:gd name="T101" fmla="*/ 1401 h 4892"/>
                <a:gd name="T102" fmla="*/ 3528 w 5156"/>
                <a:gd name="T103" fmla="*/ 1413 h 4892"/>
                <a:gd name="T104" fmla="*/ 3217 w 5156"/>
                <a:gd name="T105" fmla="*/ 1534 h 4892"/>
                <a:gd name="T106" fmla="*/ 2837 w 5156"/>
                <a:gd name="T107" fmla="*/ 1577 h 4892"/>
                <a:gd name="T108" fmla="*/ 2654 w 5156"/>
                <a:gd name="T109" fmla="*/ 1746 h 4892"/>
                <a:gd name="T110" fmla="*/ 2248 w 5156"/>
                <a:gd name="T111" fmla="*/ 1793 h 4892"/>
                <a:gd name="T112" fmla="*/ 1735 w 5156"/>
                <a:gd name="T113" fmla="*/ 1629 h 4892"/>
                <a:gd name="T114" fmla="*/ 1628 w 5156"/>
                <a:gd name="T115" fmla="*/ 1435 h 4892"/>
                <a:gd name="T116" fmla="*/ 1486 w 5156"/>
                <a:gd name="T117" fmla="*/ 1389 h 489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156"/>
                <a:gd name="T178" fmla="*/ 0 h 4892"/>
                <a:gd name="T179" fmla="*/ 5156 w 5156"/>
                <a:gd name="T180" fmla="*/ 4892 h 489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156" h="4892">
                  <a:moveTo>
                    <a:pt x="1303" y="1401"/>
                  </a:moveTo>
                  <a:lnTo>
                    <a:pt x="1289" y="1394"/>
                  </a:lnTo>
                  <a:lnTo>
                    <a:pt x="1277" y="1387"/>
                  </a:lnTo>
                  <a:lnTo>
                    <a:pt x="1265" y="1375"/>
                  </a:lnTo>
                  <a:lnTo>
                    <a:pt x="1258" y="1366"/>
                  </a:lnTo>
                  <a:lnTo>
                    <a:pt x="1234" y="1342"/>
                  </a:lnTo>
                  <a:lnTo>
                    <a:pt x="1213" y="1328"/>
                  </a:lnTo>
                  <a:lnTo>
                    <a:pt x="1177" y="1316"/>
                  </a:lnTo>
                  <a:lnTo>
                    <a:pt x="1142" y="1313"/>
                  </a:lnTo>
                  <a:lnTo>
                    <a:pt x="1101" y="1313"/>
                  </a:lnTo>
                  <a:lnTo>
                    <a:pt x="1056" y="1321"/>
                  </a:lnTo>
                  <a:lnTo>
                    <a:pt x="1006" y="1325"/>
                  </a:lnTo>
                  <a:lnTo>
                    <a:pt x="959" y="1337"/>
                  </a:lnTo>
                  <a:lnTo>
                    <a:pt x="902" y="1349"/>
                  </a:lnTo>
                  <a:lnTo>
                    <a:pt x="847" y="1363"/>
                  </a:lnTo>
                  <a:lnTo>
                    <a:pt x="781" y="1373"/>
                  </a:lnTo>
                  <a:lnTo>
                    <a:pt x="714" y="1389"/>
                  </a:lnTo>
                  <a:lnTo>
                    <a:pt x="638" y="1408"/>
                  </a:lnTo>
                  <a:lnTo>
                    <a:pt x="565" y="1432"/>
                  </a:lnTo>
                  <a:lnTo>
                    <a:pt x="491" y="1458"/>
                  </a:lnTo>
                  <a:lnTo>
                    <a:pt x="418" y="1489"/>
                  </a:lnTo>
                  <a:lnTo>
                    <a:pt x="351" y="1525"/>
                  </a:lnTo>
                  <a:lnTo>
                    <a:pt x="292" y="1568"/>
                  </a:lnTo>
                  <a:lnTo>
                    <a:pt x="235" y="1608"/>
                  </a:lnTo>
                  <a:lnTo>
                    <a:pt x="183" y="1658"/>
                  </a:lnTo>
                  <a:lnTo>
                    <a:pt x="140" y="1708"/>
                  </a:lnTo>
                  <a:lnTo>
                    <a:pt x="104" y="1765"/>
                  </a:lnTo>
                  <a:lnTo>
                    <a:pt x="69" y="1819"/>
                  </a:lnTo>
                  <a:lnTo>
                    <a:pt x="45" y="1883"/>
                  </a:lnTo>
                  <a:lnTo>
                    <a:pt x="24" y="1945"/>
                  </a:lnTo>
                  <a:lnTo>
                    <a:pt x="12" y="2016"/>
                  </a:lnTo>
                  <a:lnTo>
                    <a:pt x="2" y="2076"/>
                  </a:lnTo>
                  <a:lnTo>
                    <a:pt x="0" y="2142"/>
                  </a:lnTo>
                  <a:lnTo>
                    <a:pt x="2" y="2206"/>
                  </a:lnTo>
                  <a:lnTo>
                    <a:pt x="9" y="2275"/>
                  </a:lnTo>
                  <a:lnTo>
                    <a:pt x="16" y="2337"/>
                  </a:lnTo>
                  <a:lnTo>
                    <a:pt x="28" y="2403"/>
                  </a:lnTo>
                  <a:lnTo>
                    <a:pt x="43" y="2467"/>
                  </a:lnTo>
                  <a:lnTo>
                    <a:pt x="62" y="2534"/>
                  </a:lnTo>
                  <a:lnTo>
                    <a:pt x="76" y="2588"/>
                  </a:lnTo>
                  <a:lnTo>
                    <a:pt x="100" y="2643"/>
                  </a:lnTo>
                  <a:lnTo>
                    <a:pt x="121" y="2693"/>
                  </a:lnTo>
                  <a:lnTo>
                    <a:pt x="147" y="2748"/>
                  </a:lnTo>
                  <a:lnTo>
                    <a:pt x="173" y="2795"/>
                  </a:lnTo>
                  <a:lnTo>
                    <a:pt x="204" y="2840"/>
                  </a:lnTo>
                  <a:lnTo>
                    <a:pt x="237" y="2885"/>
                  </a:lnTo>
                  <a:lnTo>
                    <a:pt x="270" y="2930"/>
                  </a:lnTo>
                  <a:lnTo>
                    <a:pt x="301" y="2966"/>
                  </a:lnTo>
                  <a:lnTo>
                    <a:pt x="335" y="3002"/>
                  </a:lnTo>
                  <a:lnTo>
                    <a:pt x="373" y="3032"/>
                  </a:lnTo>
                  <a:lnTo>
                    <a:pt x="411" y="3063"/>
                  </a:lnTo>
                  <a:lnTo>
                    <a:pt x="446" y="3092"/>
                  </a:lnTo>
                  <a:lnTo>
                    <a:pt x="494" y="3123"/>
                  </a:lnTo>
                  <a:lnTo>
                    <a:pt x="536" y="3151"/>
                  </a:lnTo>
                  <a:lnTo>
                    <a:pt x="591" y="3184"/>
                  </a:lnTo>
                  <a:lnTo>
                    <a:pt x="624" y="3206"/>
                  </a:lnTo>
                  <a:lnTo>
                    <a:pt x="662" y="3230"/>
                  </a:lnTo>
                  <a:lnTo>
                    <a:pt x="703" y="3251"/>
                  </a:lnTo>
                  <a:lnTo>
                    <a:pt x="750" y="3272"/>
                  </a:lnTo>
                  <a:lnTo>
                    <a:pt x="793" y="3294"/>
                  </a:lnTo>
                  <a:lnTo>
                    <a:pt x="838" y="3315"/>
                  </a:lnTo>
                  <a:lnTo>
                    <a:pt x="881" y="3341"/>
                  </a:lnTo>
                  <a:lnTo>
                    <a:pt x="923" y="3365"/>
                  </a:lnTo>
                  <a:lnTo>
                    <a:pt x="971" y="3391"/>
                  </a:lnTo>
                  <a:lnTo>
                    <a:pt x="1006" y="3412"/>
                  </a:lnTo>
                  <a:lnTo>
                    <a:pt x="1028" y="3431"/>
                  </a:lnTo>
                  <a:lnTo>
                    <a:pt x="1042" y="3450"/>
                  </a:lnTo>
                  <a:lnTo>
                    <a:pt x="1044" y="3474"/>
                  </a:lnTo>
                  <a:lnTo>
                    <a:pt x="1042" y="3503"/>
                  </a:lnTo>
                  <a:lnTo>
                    <a:pt x="1030" y="3538"/>
                  </a:lnTo>
                  <a:lnTo>
                    <a:pt x="1018" y="3593"/>
                  </a:lnTo>
                  <a:lnTo>
                    <a:pt x="1002" y="3624"/>
                  </a:lnTo>
                  <a:lnTo>
                    <a:pt x="971" y="3685"/>
                  </a:lnTo>
                  <a:lnTo>
                    <a:pt x="928" y="3761"/>
                  </a:lnTo>
                  <a:lnTo>
                    <a:pt x="883" y="3849"/>
                  </a:lnTo>
                  <a:lnTo>
                    <a:pt x="838" y="3928"/>
                  </a:lnTo>
                  <a:lnTo>
                    <a:pt x="800" y="4001"/>
                  </a:lnTo>
                  <a:lnTo>
                    <a:pt x="776" y="4051"/>
                  </a:lnTo>
                  <a:lnTo>
                    <a:pt x="771" y="4075"/>
                  </a:lnTo>
                  <a:lnTo>
                    <a:pt x="800" y="4082"/>
                  </a:lnTo>
                  <a:lnTo>
                    <a:pt x="838" y="4091"/>
                  </a:lnTo>
                  <a:lnTo>
                    <a:pt x="878" y="4099"/>
                  </a:lnTo>
                  <a:lnTo>
                    <a:pt x="923" y="4108"/>
                  </a:lnTo>
                  <a:lnTo>
                    <a:pt x="971" y="4115"/>
                  </a:lnTo>
                  <a:lnTo>
                    <a:pt x="1021" y="4125"/>
                  </a:lnTo>
                  <a:lnTo>
                    <a:pt x="1071" y="4137"/>
                  </a:lnTo>
                  <a:lnTo>
                    <a:pt x="1123" y="4151"/>
                  </a:lnTo>
                  <a:lnTo>
                    <a:pt x="1170" y="4163"/>
                  </a:lnTo>
                  <a:lnTo>
                    <a:pt x="1230" y="4182"/>
                  </a:lnTo>
                  <a:lnTo>
                    <a:pt x="1287" y="4205"/>
                  </a:lnTo>
                  <a:lnTo>
                    <a:pt x="1346" y="4234"/>
                  </a:lnTo>
                  <a:lnTo>
                    <a:pt x="1398" y="4260"/>
                  </a:lnTo>
                  <a:lnTo>
                    <a:pt x="1448" y="4289"/>
                  </a:lnTo>
                  <a:lnTo>
                    <a:pt x="1488" y="4317"/>
                  </a:lnTo>
                  <a:lnTo>
                    <a:pt x="1519" y="4345"/>
                  </a:lnTo>
                  <a:lnTo>
                    <a:pt x="1533" y="4364"/>
                  </a:lnTo>
                  <a:lnTo>
                    <a:pt x="1548" y="4381"/>
                  </a:lnTo>
                  <a:lnTo>
                    <a:pt x="1557" y="4395"/>
                  </a:lnTo>
                  <a:lnTo>
                    <a:pt x="1571" y="4412"/>
                  </a:lnTo>
                  <a:lnTo>
                    <a:pt x="1579" y="4421"/>
                  </a:lnTo>
                  <a:lnTo>
                    <a:pt x="1588" y="4433"/>
                  </a:lnTo>
                  <a:lnTo>
                    <a:pt x="1600" y="4440"/>
                  </a:lnTo>
                  <a:lnTo>
                    <a:pt x="1614" y="4445"/>
                  </a:lnTo>
                  <a:lnTo>
                    <a:pt x="1633" y="4445"/>
                  </a:lnTo>
                  <a:lnTo>
                    <a:pt x="1662" y="4445"/>
                  </a:lnTo>
                  <a:lnTo>
                    <a:pt x="1692" y="4438"/>
                  </a:lnTo>
                  <a:lnTo>
                    <a:pt x="1721" y="4429"/>
                  </a:lnTo>
                  <a:lnTo>
                    <a:pt x="1747" y="4414"/>
                  </a:lnTo>
                  <a:lnTo>
                    <a:pt x="1766" y="4398"/>
                  </a:lnTo>
                  <a:lnTo>
                    <a:pt x="1778" y="4374"/>
                  </a:lnTo>
                  <a:lnTo>
                    <a:pt x="1780" y="4350"/>
                  </a:lnTo>
                  <a:lnTo>
                    <a:pt x="1768" y="4319"/>
                  </a:lnTo>
                  <a:lnTo>
                    <a:pt x="1749" y="4286"/>
                  </a:lnTo>
                  <a:lnTo>
                    <a:pt x="1726" y="4255"/>
                  </a:lnTo>
                  <a:lnTo>
                    <a:pt x="1700" y="4224"/>
                  </a:lnTo>
                  <a:lnTo>
                    <a:pt x="1662" y="4191"/>
                  </a:lnTo>
                  <a:lnTo>
                    <a:pt x="1628" y="4158"/>
                  </a:lnTo>
                  <a:lnTo>
                    <a:pt x="1593" y="4125"/>
                  </a:lnTo>
                  <a:lnTo>
                    <a:pt x="1555" y="4094"/>
                  </a:lnTo>
                  <a:lnTo>
                    <a:pt x="1531" y="4072"/>
                  </a:lnTo>
                  <a:lnTo>
                    <a:pt x="1507" y="4049"/>
                  </a:lnTo>
                  <a:lnTo>
                    <a:pt x="1479" y="4027"/>
                  </a:lnTo>
                  <a:lnTo>
                    <a:pt x="1453" y="4008"/>
                  </a:lnTo>
                  <a:lnTo>
                    <a:pt x="1419" y="3987"/>
                  </a:lnTo>
                  <a:lnTo>
                    <a:pt x="1391" y="3968"/>
                  </a:lnTo>
                  <a:lnTo>
                    <a:pt x="1360" y="3947"/>
                  </a:lnTo>
                  <a:lnTo>
                    <a:pt x="1332" y="3925"/>
                  </a:lnTo>
                  <a:lnTo>
                    <a:pt x="1287" y="3901"/>
                  </a:lnTo>
                  <a:lnTo>
                    <a:pt x="1253" y="3887"/>
                  </a:lnTo>
                  <a:lnTo>
                    <a:pt x="1227" y="3878"/>
                  </a:lnTo>
                  <a:lnTo>
                    <a:pt x="1211" y="3873"/>
                  </a:lnTo>
                  <a:lnTo>
                    <a:pt x="1192" y="3866"/>
                  </a:lnTo>
                  <a:lnTo>
                    <a:pt x="1184" y="3861"/>
                  </a:lnTo>
                  <a:lnTo>
                    <a:pt x="1177" y="3852"/>
                  </a:lnTo>
                  <a:lnTo>
                    <a:pt x="1173" y="3845"/>
                  </a:lnTo>
                  <a:lnTo>
                    <a:pt x="1165" y="3830"/>
                  </a:lnTo>
                  <a:lnTo>
                    <a:pt x="1163" y="3816"/>
                  </a:lnTo>
                  <a:lnTo>
                    <a:pt x="1163" y="3799"/>
                  </a:lnTo>
                  <a:lnTo>
                    <a:pt x="1168" y="3783"/>
                  </a:lnTo>
                  <a:lnTo>
                    <a:pt x="1173" y="3761"/>
                  </a:lnTo>
                  <a:lnTo>
                    <a:pt x="1182" y="3740"/>
                  </a:lnTo>
                  <a:lnTo>
                    <a:pt x="1199" y="3714"/>
                  </a:lnTo>
                  <a:lnTo>
                    <a:pt x="1222" y="3685"/>
                  </a:lnTo>
                  <a:lnTo>
                    <a:pt x="1256" y="3631"/>
                  </a:lnTo>
                  <a:lnTo>
                    <a:pt x="1291" y="3571"/>
                  </a:lnTo>
                  <a:lnTo>
                    <a:pt x="1327" y="3512"/>
                  </a:lnTo>
                  <a:lnTo>
                    <a:pt x="1363" y="3453"/>
                  </a:lnTo>
                  <a:lnTo>
                    <a:pt x="1391" y="3393"/>
                  </a:lnTo>
                  <a:lnTo>
                    <a:pt x="1419" y="3341"/>
                  </a:lnTo>
                  <a:lnTo>
                    <a:pt x="1446" y="3289"/>
                  </a:lnTo>
                  <a:lnTo>
                    <a:pt x="1467" y="3249"/>
                  </a:lnTo>
                  <a:lnTo>
                    <a:pt x="1481" y="3196"/>
                  </a:lnTo>
                  <a:lnTo>
                    <a:pt x="1488" y="3146"/>
                  </a:lnTo>
                  <a:lnTo>
                    <a:pt x="1488" y="3097"/>
                  </a:lnTo>
                  <a:lnTo>
                    <a:pt x="1484" y="3049"/>
                  </a:lnTo>
                  <a:lnTo>
                    <a:pt x="1472" y="3002"/>
                  </a:lnTo>
                  <a:lnTo>
                    <a:pt x="1460" y="2959"/>
                  </a:lnTo>
                  <a:lnTo>
                    <a:pt x="1446" y="2921"/>
                  </a:lnTo>
                  <a:lnTo>
                    <a:pt x="1434" y="2888"/>
                  </a:lnTo>
                  <a:lnTo>
                    <a:pt x="1419" y="2852"/>
                  </a:lnTo>
                  <a:lnTo>
                    <a:pt x="1405" y="2819"/>
                  </a:lnTo>
                  <a:lnTo>
                    <a:pt x="1386" y="2790"/>
                  </a:lnTo>
                  <a:lnTo>
                    <a:pt x="1372" y="2767"/>
                  </a:lnTo>
                  <a:lnTo>
                    <a:pt x="1358" y="2743"/>
                  </a:lnTo>
                  <a:lnTo>
                    <a:pt x="1346" y="2724"/>
                  </a:lnTo>
                  <a:lnTo>
                    <a:pt x="1339" y="2710"/>
                  </a:lnTo>
                  <a:lnTo>
                    <a:pt x="1341" y="2705"/>
                  </a:lnTo>
                  <a:lnTo>
                    <a:pt x="1374" y="2698"/>
                  </a:lnTo>
                  <a:lnTo>
                    <a:pt x="1457" y="2707"/>
                  </a:lnTo>
                  <a:lnTo>
                    <a:pt x="1574" y="2721"/>
                  </a:lnTo>
                  <a:lnTo>
                    <a:pt x="1714" y="2748"/>
                  </a:lnTo>
                  <a:lnTo>
                    <a:pt x="1856" y="2769"/>
                  </a:lnTo>
                  <a:lnTo>
                    <a:pt x="1996" y="2793"/>
                  </a:lnTo>
                  <a:lnTo>
                    <a:pt x="2115" y="2809"/>
                  </a:lnTo>
                  <a:lnTo>
                    <a:pt x="2203" y="2819"/>
                  </a:lnTo>
                  <a:lnTo>
                    <a:pt x="2322" y="2826"/>
                  </a:lnTo>
                  <a:lnTo>
                    <a:pt x="2440" y="2835"/>
                  </a:lnTo>
                  <a:lnTo>
                    <a:pt x="2557" y="2840"/>
                  </a:lnTo>
                  <a:lnTo>
                    <a:pt x="2675" y="2847"/>
                  </a:lnTo>
                  <a:lnTo>
                    <a:pt x="2792" y="2847"/>
                  </a:lnTo>
                  <a:lnTo>
                    <a:pt x="2906" y="2840"/>
                  </a:lnTo>
                  <a:lnTo>
                    <a:pt x="3022" y="2824"/>
                  </a:lnTo>
                  <a:lnTo>
                    <a:pt x="3141" y="2800"/>
                  </a:lnTo>
                  <a:lnTo>
                    <a:pt x="3164" y="2786"/>
                  </a:lnTo>
                  <a:lnTo>
                    <a:pt x="3181" y="2767"/>
                  </a:lnTo>
                  <a:lnTo>
                    <a:pt x="3191" y="2750"/>
                  </a:lnTo>
                  <a:lnTo>
                    <a:pt x="3200" y="2740"/>
                  </a:lnTo>
                  <a:lnTo>
                    <a:pt x="3202" y="2740"/>
                  </a:lnTo>
                  <a:lnTo>
                    <a:pt x="3207" y="2759"/>
                  </a:lnTo>
                  <a:lnTo>
                    <a:pt x="3210" y="2802"/>
                  </a:lnTo>
                  <a:lnTo>
                    <a:pt x="3217" y="2878"/>
                  </a:lnTo>
                  <a:lnTo>
                    <a:pt x="3214" y="2909"/>
                  </a:lnTo>
                  <a:lnTo>
                    <a:pt x="3214" y="2949"/>
                  </a:lnTo>
                  <a:lnTo>
                    <a:pt x="3210" y="2999"/>
                  </a:lnTo>
                  <a:lnTo>
                    <a:pt x="3210" y="3047"/>
                  </a:lnTo>
                  <a:lnTo>
                    <a:pt x="3207" y="3092"/>
                  </a:lnTo>
                  <a:lnTo>
                    <a:pt x="3207" y="3135"/>
                  </a:lnTo>
                  <a:lnTo>
                    <a:pt x="3207" y="3165"/>
                  </a:lnTo>
                  <a:lnTo>
                    <a:pt x="3217" y="3184"/>
                  </a:lnTo>
                  <a:lnTo>
                    <a:pt x="3238" y="3211"/>
                  </a:lnTo>
                  <a:lnTo>
                    <a:pt x="3259" y="3241"/>
                  </a:lnTo>
                  <a:lnTo>
                    <a:pt x="3283" y="3268"/>
                  </a:lnTo>
                  <a:lnTo>
                    <a:pt x="3309" y="3294"/>
                  </a:lnTo>
                  <a:lnTo>
                    <a:pt x="3331" y="3317"/>
                  </a:lnTo>
                  <a:lnTo>
                    <a:pt x="3359" y="3344"/>
                  </a:lnTo>
                  <a:lnTo>
                    <a:pt x="3385" y="3370"/>
                  </a:lnTo>
                  <a:lnTo>
                    <a:pt x="3421" y="3401"/>
                  </a:lnTo>
                  <a:lnTo>
                    <a:pt x="3442" y="3417"/>
                  </a:lnTo>
                  <a:lnTo>
                    <a:pt x="3480" y="3448"/>
                  </a:lnTo>
                  <a:lnTo>
                    <a:pt x="3535" y="3488"/>
                  </a:lnTo>
                  <a:lnTo>
                    <a:pt x="3594" y="3536"/>
                  </a:lnTo>
                  <a:lnTo>
                    <a:pt x="3656" y="3583"/>
                  </a:lnTo>
                  <a:lnTo>
                    <a:pt x="3713" y="3628"/>
                  </a:lnTo>
                  <a:lnTo>
                    <a:pt x="3763" y="3671"/>
                  </a:lnTo>
                  <a:lnTo>
                    <a:pt x="3805" y="3709"/>
                  </a:lnTo>
                  <a:lnTo>
                    <a:pt x="3820" y="3726"/>
                  </a:lnTo>
                  <a:lnTo>
                    <a:pt x="3836" y="3754"/>
                  </a:lnTo>
                  <a:lnTo>
                    <a:pt x="3850" y="3788"/>
                  </a:lnTo>
                  <a:lnTo>
                    <a:pt x="3865" y="3830"/>
                  </a:lnTo>
                  <a:lnTo>
                    <a:pt x="3874" y="3871"/>
                  </a:lnTo>
                  <a:lnTo>
                    <a:pt x="3886" y="3916"/>
                  </a:lnTo>
                  <a:lnTo>
                    <a:pt x="3896" y="3963"/>
                  </a:lnTo>
                  <a:lnTo>
                    <a:pt x="3905" y="4011"/>
                  </a:lnTo>
                  <a:lnTo>
                    <a:pt x="3912" y="4091"/>
                  </a:lnTo>
                  <a:lnTo>
                    <a:pt x="3917" y="4175"/>
                  </a:lnTo>
                  <a:lnTo>
                    <a:pt x="3917" y="4260"/>
                  </a:lnTo>
                  <a:lnTo>
                    <a:pt x="3917" y="4345"/>
                  </a:lnTo>
                  <a:lnTo>
                    <a:pt x="3907" y="4424"/>
                  </a:lnTo>
                  <a:lnTo>
                    <a:pt x="3900" y="4505"/>
                  </a:lnTo>
                  <a:lnTo>
                    <a:pt x="3886" y="4578"/>
                  </a:lnTo>
                  <a:lnTo>
                    <a:pt x="3877" y="4647"/>
                  </a:lnTo>
                  <a:lnTo>
                    <a:pt x="3869" y="4666"/>
                  </a:lnTo>
                  <a:lnTo>
                    <a:pt x="3862" y="4683"/>
                  </a:lnTo>
                  <a:lnTo>
                    <a:pt x="3853" y="4687"/>
                  </a:lnTo>
                  <a:lnTo>
                    <a:pt x="3848" y="4690"/>
                  </a:lnTo>
                  <a:lnTo>
                    <a:pt x="3841" y="4690"/>
                  </a:lnTo>
                  <a:lnTo>
                    <a:pt x="3836" y="4690"/>
                  </a:lnTo>
                  <a:lnTo>
                    <a:pt x="3836" y="4695"/>
                  </a:lnTo>
                  <a:lnTo>
                    <a:pt x="3841" y="4706"/>
                  </a:lnTo>
                  <a:lnTo>
                    <a:pt x="3846" y="4723"/>
                  </a:lnTo>
                  <a:lnTo>
                    <a:pt x="3855" y="4754"/>
                  </a:lnTo>
                  <a:lnTo>
                    <a:pt x="3867" y="4792"/>
                  </a:lnTo>
                  <a:lnTo>
                    <a:pt x="3884" y="4832"/>
                  </a:lnTo>
                  <a:lnTo>
                    <a:pt x="3900" y="4863"/>
                  </a:lnTo>
                  <a:lnTo>
                    <a:pt x="3922" y="4887"/>
                  </a:lnTo>
                  <a:lnTo>
                    <a:pt x="3941" y="4892"/>
                  </a:lnTo>
                  <a:lnTo>
                    <a:pt x="3962" y="4877"/>
                  </a:lnTo>
                  <a:lnTo>
                    <a:pt x="3981" y="4835"/>
                  </a:lnTo>
                  <a:lnTo>
                    <a:pt x="4000" y="4778"/>
                  </a:lnTo>
                  <a:lnTo>
                    <a:pt x="4021" y="4711"/>
                  </a:lnTo>
                  <a:lnTo>
                    <a:pt x="4040" y="4638"/>
                  </a:lnTo>
                  <a:lnTo>
                    <a:pt x="4055" y="4557"/>
                  </a:lnTo>
                  <a:lnTo>
                    <a:pt x="4071" y="4476"/>
                  </a:lnTo>
                  <a:lnTo>
                    <a:pt x="4086" y="4395"/>
                  </a:lnTo>
                  <a:lnTo>
                    <a:pt x="4102" y="4324"/>
                  </a:lnTo>
                  <a:lnTo>
                    <a:pt x="4114" y="4243"/>
                  </a:lnTo>
                  <a:lnTo>
                    <a:pt x="4131" y="4160"/>
                  </a:lnTo>
                  <a:lnTo>
                    <a:pt x="4147" y="4080"/>
                  </a:lnTo>
                  <a:lnTo>
                    <a:pt x="4164" y="3999"/>
                  </a:lnTo>
                  <a:lnTo>
                    <a:pt x="4171" y="3918"/>
                  </a:lnTo>
                  <a:lnTo>
                    <a:pt x="4173" y="3847"/>
                  </a:lnTo>
                  <a:lnTo>
                    <a:pt x="4166" y="3778"/>
                  </a:lnTo>
                  <a:lnTo>
                    <a:pt x="4152" y="3723"/>
                  </a:lnTo>
                  <a:lnTo>
                    <a:pt x="4121" y="3662"/>
                  </a:lnTo>
                  <a:lnTo>
                    <a:pt x="4088" y="3612"/>
                  </a:lnTo>
                  <a:lnTo>
                    <a:pt x="4050" y="3562"/>
                  </a:lnTo>
                  <a:lnTo>
                    <a:pt x="4010" y="3522"/>
                  </a:lnTo>
                  <a:lnTo>
                    <a:pt x="3967" y="3479"/>
                  </a:lnTo>
                  <a:lnTo>
                    <a:pt x="3929" y="3441"/>
                  </a:lnTo>
                  <a:lnTo>
                    <a:pt x="3888" y="3403"/>
                  </a:lnTo>
                  <a:lnTo>
                    <a:pt x="3858" y="3365"/>
                  </a:lnTo>
                  <a:lnTo>
                    <a:pt x="3829" y="3327"/>
                  </a:lnTo>
                  <a:lnTo>
                    <a:pt x="3801" y="3291"/>
                  </a:lnTo>
                  <a:lnTo>
                    <a:pt x="3772" y="3253"/>
                  </a:lnTo>
                  <a:lnTo>
                    <a:pt x="3744" y="3213"/>
                  </a:lnTo>
                  <a:lnTo>
                    <a:pt x="3715" y="3173"/>
                  </a:lnTo>
                  <a:lnTo>
                    <a:pt x="3696" y="3132"/>
                  </a:lnTo>
                  <a:lnTo>
                    <a:pt x="3677" y="3089"/>
                  </a:lnTo>
                  <a:lnTo>
                    <a:pt x="3670" y="3054"/>
                  </a:lnTo>
                  <a:lnTo>
                    <a:pt x="3665" y="3013"/>
                  </a:lnTo>
                  <a:lnTo>
                    <a:pt x="3670" y="2987"/>
                  </a:lnTo>
                  <a:lnTo>
                    <a:pt x="3680" y="2968"/>
                  </a:lnTo>
                  <a:lnTo>
                    <a:pt x="3699" y="2959"/>
                  </a:lnTo>
                  <a:lnTo>
                    <a:pt x="3718" y="2952"/>
                  </a:lnTo>
                  <a:lnTo>
                    <a:pt x="3746" y="2949"/>
                  </a:lnTo>
                  <a:lnTo>
                    <a:pt x="3782" y="2947"/>
                  </a:lnTo>
                  <a:lnTo>
                    <a:pt x="3822" y="2945"/>
                  </a:lnTo>
                  <a:lnTo>
                    <a:pt x="3893" y="2926"/>
                  </a:lnTo>
                  <a:lnTo>
                    <a:pt x="3969" y="2902"/>
                  </a:lnTo>
                  <a:lnTo>
                    <a:pt x="4048" y="2873"/>
                  </a:lnTo>
                  <a:lnTo>
                    <a:pt x="4126" y="2835"/>
                  </a:lnTo>
                  <a:lnTo>
                    <a:pt x="4199" y="2793"/>
                  </a:lnTo>
                  <a:lnTo>
                    <a:pt x="4268" y="2745"/>
                  </a:lnTo>
                  <a:lnTo>
                    <a:pt x="4328" y="2691"/>
                  </a:lnTo>
                  <a:lnTo>
                    <a:pt x="4378" y="2634"/>
                  </a:lnTo>
                  <a:lnTo>
                    <a:pt x="4406" y="2586"/>
                  </a:lnTo>
                  <a:lnTo>
                    <a:pt x="4432" y="2539"/>
                  </a:lnTo>
                  <a:lnTo>
                    <a:pt x="4456" y="2482"/>
                  </a:lnTo>
                  <a:lnTo>
                    <a:pt x="4482" y="2429"/>
                  </a:lnTo>
                  <a:lnTo>
                    <a:pt x="4501" y="2372"/>
                  </a:lnTo>
                  <a:lnTo>
                    <a:pt x="4525" y="2313"/>
                  </a:lnTo>
                  <a:lnTo>
                    <a:pt x="4541" y="2261"/>
                  </a:lnTo>
                  <a:lnTo>
                    <a:pt x="4558" y="2213"/>
                  </a:lnTo>
                  <a:lnTo>
                    <a:pt x="4567" y="2168"/>
                  </a:lnTo>
                  <a:lnTo>
                    <a:pt x="4577" y="2130"/>
                  </a:lnTo>
                  <a:lnTo>
                    <a:pt x="4582" y="2090"/>
                  </a:lnTo>
                  <a:lnTo>
                    <a:pt x="4589" y="2054"/>
                  </a:lnTo>
                  <a:lnTo>
                    <a:pt x="4596" y="2016"/>
                  </a:lnTo>
                  <a:lnTo>
                    <a:pt x="4605" y="1976"/>
                  </a:lnTo>
                  <a:lnTo>
                    <a:pt x="4617" y="1933"/>
                  </a:lnTo>
                  <a:lnTo>
                    <a:pt x="4641" y="1890"/>
                  </a:lnTo>
                  <a:lnTo>
                    <a:pt x="4658" y="1848"/>
                  </a:lnTo>
                  <a:lnTo>
                    <a:pt x="4681" y="1807"/>
                  </a:lnTo>
                  <a:lnTo>
                    <a:pt x="4703" y="1765"/>
                  </a:lnTo>
                  <a:lnTo>
                    <a:pt x="4731" y="1722"/>
                  </a:lnTo>
                  <a:lnTo>
                    <a:pt x="4760" y="1677"/>
                  </a:lnTo>
                  <a:lnTo>
                    <a:pt x="4788" y="1629"/>
                  </a:lnTo>
                  <a:lnTo>
                    <a:pt x="4817" y="1579"/>
                  </a:lnTo>
                  <a:lnTo>
                    <a:pt x="4848" y="1532"/>
                  </a:lnTo>
                  <a:lnTo>
                    <a:pt x="4878" y="1475"/>
                  </a:lnTo>
                  <a:lnTo>
                    <a:pt x="4912" y="1423"/>
                  </a:lnTo>
                  <a:lnTo>
                    <a:pt x="4945" y="1363"/>
                  </a:lnTo>
                  <a:lnTo>
                    <a:pt x="4978" y="1306"/>
                  </a:lnTo>
                  <a:lnTo>
                    <a:pt x="5007" y="1247"/>
                  </a:lnTo>
                  <a:lnTo>
                    <a:pt x="5030" y="1192"/>
                  </a:lnTo>
                  <a:lnTo>
                    <a:pt x="5047" y="1140"/>
                  </a:lnTo>
                  <a:lnTo>
                    <a:pt x="5059" y="1097"/>
                  </a:lnTo>
                  <a:lnTo>
                    <a:pt x="5066" y="1031"/>
                  </a:lnTo>
                  <a:lnTo>
                    <a:pt x="5073" y="950"/>
                  </a:lnTo>
                  <a:lnTo>
                    <a:pt x="5083" y="860"/>
                  </a:lnTo>
                  <a:lnTo>
                    <a:pt x="5094" y="765"/>
                  </a:lnTo>
                  <a:lnTo>
                    <a:pt x="5106" y="668"/>
                  </a:lnTo>
                  <a:lnTo>
                    <a:pt x="5123" y="573"/>
                  </a:lnTo>
                  <a:lnTo>
                    <a:pt x="5137" y="480"/>
                  </a:lnTo>
                  <a:lnTo>
                    <a:pt x="5154" y="402"/>
                  </a:lnTo>
                  <a:lnTo>
                    <a:pt x="5154" y="371"/>
                  </a:lnTo>
                  <a:lnTo>
                    <a:pt x="5154" y="319"/>
                  </a:lnTo>
                  <a:lnTo>
                    <a:pt x="5154" y="250"/>
                  </a:lnTo>
                  <a:lnTo>
                    <a:pt x="5156" y="181"/>
                  </a:lnTo>
                  <a:lnTo>
                    <a:pt x="5154" y="107"/>
                  </a:lnTo>
                  <a:lnTo>
                    <a:pt x="5151" y="48"/>
                  </a:lnTo>
                  <a:lnTo>
                    <a:pt x="5149" y="10"/>
                  </a:lnTo>
                  <a:lnTo>
                    <a:pt x="5147" y="0"/>
                  </a:lnTo>
                  <a:lnTo>
                    <a:pt x="5130" y="17"/>
                  </a:lnTo>
                  <a:lnTo>
                    <a:pt x="5111" y="41"/>
                  </a:lnTo>
                  <a:lnTo>
                    <a:pt x="5090" y="69"/>
                  </a:lnTo>
                  <a:lnTo>
                    <a:pt x="5071" y="103"/>
                  </a:lnTo>
                  <a:lnTo>
                    <a:pt x="5047" y="136"/>
                  </a:lnTo>
                  <a:lnTo>
                    <a:pt x="5028" y="181"/>
                  </a:lnTo>
                  <a:lnTo>
                    <a:pt x="5007" y="228"/>
                  </a:lnTo>
                  <a:lnTo>
                    <a:pt x="4990" y="281"/>
                  </a:lnTo>
                  <a:lnTo>
                    <a:pt x="4978" y="331"/>
                  </a:lnTo>
                  <a:lnTo>
                    <a:pt x="4971" y="385"/>
                  </a:lnTo>
                  <a:lnTo>
                    <a:pt x="4966" y="444"/>
                  </a:lnTo>
                  <a:lnTo>
                    <a:pt x="4962" y="509"/>
                  </a:lnTo>
                  <a:lnTo>
                    <a:pt x="4954" y="570"/>
                  </a:lnTo>
                  <a:lnTo>
                    <a:pt x="4952" y="630"/>
                  </a:lnTo>
                  <a:lnTo>
                    <a:pt x="4945" y="687"/>
                  </a:lnTo>
                  <a:lnTo>
                    <a:pt x="4943" y="737"/>
                  </a:lnTo>
                  <a:lnTo>
                    <a:pt x="4933" y="801"/>
                  </a:lnTo>
                  <a:lnTo>
                    <a:pt x="4926" y="869"/>
                  </a:lnTo>
                  <a:lnTo>
                    <a:pt x="4916" y="943"/>
                  </a:lnTo>
                  <a:lnTo>
                    <a:pt x="4907" y="1017"/>
                  </a:lnTo>
                  <a:lnTo>
                    <a:pt x="4886" y="1081"/>
                  </a:lnTo>
                  <a:lnTo>
                    <a:pt x="4852" y="1138"/>
                  </a:lnTo>
                  <a:lnTo>
                    <a:pt x="4807" y="1183"/>
                  </a:lnTo>
                  <a:lnTo>
                    <a:pt x="4743" y="1211"/>
                  </a:lnTo>
                  <a:lnTo>
                    <a:pt x="4646" y="1221"/>
                  </a:lnTo>
                  <a:lnTo>
                    <a:pt x="4560" y="1209"/>
                  </a:lnTo>
                  <a:lnTo>
                    <a:pt x="4484" y="1183"/>
                  </a:lnTo>
                  <a:lnTo>
                    <a:pt x="4425" y="1152"/>
                  </a:lnTo>
                  <a:lnTo>
                    <a:pt x="4373" y="1112"/>
                  </a:lnTo>
                  <a:lnTo>
                    <a:pt x="4337" y="1081"/>
                  </a:lnTo>
                  <a:lnTo>
                    <a:pt x="4316" y="1057"/>
                  </a:lnTo>
                  <a:lnTo>
                    <a:pt x="4311" y="1055"/>
                  </a:lnTo>
                  <a:lnTo>
                    <a:pt x="4304" y="1059"/>
                  </a:lnTo>
                  <a:lnTo>
                    <a:pt x="4290" y="1074"/>
                  </a:lnTo>
                  <a:lnTo>
                    <a:pt x="4268" y="1088"/>
                  </a:lnTo>
                  <a:lnTo>
                    <a:pt x="4245" y="1107"/>
                  </a:lnTo>
                  <a:lnTo>
                    <a:pt x="4218" y="1124"/>
                  </a:lnTo>
                  <a:lnTo>
                    <a:pt x="4195" y="1140"/>
                  </a:lnTo>
                  <a:lnTo>
                    <a:pt x="4173" y="1157"/>
                  </a:lnTo>
                  <a:lnTo>
                    <a:pt x="4161" y="1171"/>
                  </a:lnTo>
                  <a:lnTo>
                    <a:pt x="4140" y="1181"/>
                  </a:lnTo>
                  <a:lnTo>
                    <a:pt x="4116" y="1188"/>
                  </a:lnTo>
                  <a:lnTo>
                    <a:pt x="4095" y="1192"/>
                  </a:lnTo>
                  <a:lnTo>
                    <a:pt x="4076" y="1200"/>
                  </a:lnTo>
                  <a:lnTo>
                    <a:pt x="4057" y="1202"/>
                  </a:lnTo>
                  <a:lnTo>
                    <a:pt x="4043" y="1204"/>
                  </a:lnTo>
                  <a:lnTo>
                    <a:pt x="4029" y="1207"/>
                  </a:lnTo>
                  <a:lnTo>
                    <a:pt x="4021" y="1211"/>
                  </a:lnTo>
                  <a:lnTo>
                    <a:pt x="4005" y="1216"/>
                  </a:lnTo>
                  <a:lnTo>
                    <a:pt x="3988" y="1230"/>
                  </a:lnTo>
                  <a:lnTo>
                    <a:pt x="3967" y="1247"/>
                  </a:lnTo>
                  <a:lnTo>
                    <a:pt x="3943" y="1266"/>
                  </a:lnTo>
                  <a:lnTo>
                    <a:pt x="3917" y="1285"/>
                  </a:lnTo>
                  <a:lnTo>
                    <a:pt x="3888" y="1304"/>
                  </a:lnTo>
                  <a:lnTo>
                    <a:pt x="3862" y="1318"/>
                  </a:lnTo>
                  <a:lnTo>
                    <a:pt x="3841" y="1332"/>
                  </a:lnTo>
                  <a:lnTo>
                    <a:pt x="3817" y="1342"/>
                  </a:lnTo>
                  <a:lnTo>
                    <a:pt x="3796" y="1354"/>
                  </a:lnTo>
                  <a:lnTo>
                    <a:pt x="3775" y="1363"/>
                  </a:lnTo>
                  <a:lnTo>
                    <a:pt x="3751" y="1375"/>
                  </a:lnTo>
                  <a:lnTo>
                    <a:pt x="3729" y="1382"/>
                  </a:lnTo>
                  <a:lnTo>
                    <a:pt x="3708" y="1389"/>
                  </a:lnTo>
                  <a:lnTo>
                    <a:pt x="3687" y="1397"/>
                  </a:lnTo>
                  <a:lnTo>
                    <a:pt x="3670" y="1401"/>
                  </a:lnTo>
                  <a:lnTo>
                    <a:pt x="3653" y="1401"/>
                  </a:lnTo>
                  <a:lnTo>
                    <a:pt x="3637" y="1399"/>
                  </a:lnTo>
                  <a:lnTo>
                    <a:pt x="3625" y="1394"/>
                  </a:lnTo>
                  <a:lnTo>
                    <a:pt x="3618" y="1389"/>
                  </a:lnTo>
                  <a:lnTo>
                    <a:pt x="3596" y="1382"/>
                  </a:lnTo>
                  <a:lnTo>
                    <a:pt x="3575" y="1387"/>
                  </a:lnTo>
                  <a:lnTo>
                    <a:pt x="3558" y="1394"/>
                  </a:lnTo>
                  <a:lnTo>
                    <a:pt x="3544" y="1404"/>
                  </a:lnTo>
                  <a:lnTo>
                    <a:pt x="3528" y="1413"/>
                  </a:lnTo>
                  <a:lnTo>
                    <a:pt x="3509" y="1427"/>
                  </a:lnTo>
                  <a:lnTo>
                    <a:pt x="3485" y="1442"/>
                  </a:lnTo>
                  <a:lnTo>
                    <a:pt x="3464" y="1456"/>
                  </a:lnTo>
                  <a:lnTo>
                    <a:pt x="3435" y="1470"/>
                  </a:lnTo>
                  <a:lnTo>
                    <a:pt x="3409" y="1487"/>
                  </a:lnTo>
                  <a:lnTo>
                    <a:pt x="3342" y="1508"/>
                  </a:lnTo>
                  <a:lnTo>
                    <a:pt x="3281" y="1525"/>
                  </a:lnTo>
                  <a:lnTo>
                    <a:pt x="3217" y="1534"/>
                  </a:lnTo>
                  <a:lnTo>
                    <a:pt x="3153" y="1544"/>
                  </a:lnTo>
                  <a:lnTo>
                    <a:pt x="3086" y="1546"/>
                  </a:lnTo>
                  <a:lnTo>
                    <a:pt x="3020" y="1549"/>
                  </a:lnTo>
                  <a:lnTo>
                    <a:pt x="2951" y="1549"/>
                  </a:lnTo>
                  <a:lnTo>
                    <a:pt x="2882" y="1551"/>
                  </a:lnTo>
                  <a:lnTo>
                    <a:pt x="2868" y="1553"/>
                  </a:lnTo>
                  <a:lnTo>
                    <a:pt x="2853" y="1563"/>
                  </a:lnTo>
                  <a:lnTo>
                    <a:pt x="2837" y="1577"/>
                  </a:lnTo>
                  <a:lnTo>
                    <a:pt x="2820" y="1598"/>
                  </a:lnTo>
                  <a:lnTo>
                    <a:pt x="2799" y="1620"/>
                  </a:lnTo>
                  <a:lnTo>
                    <a:pt x="2775" y="1648"/>
                  </a:lnTo>
                  <a:lnTo>
                    <a:pt x="2754" y="1672"/>
                  </a:lnTo>
                  <a:lnTo>
                    <a:pt x="2735" y="1698"/>
                  </a:lnTo>
                  <a:lnTo>
                    <a:pt x="2711" y="1717"/>
                  </a:lnTo>
                  <a:lnTo>
                    <a:pt x="2685" y="1734"/>
                  </a:lnTo>
                  <a:lnTo>
                    <a:pt x="2654" y="1746"/>
                  </a:lnTo>
                  <a:lnTo>
                    <a:pt x="2625" y="1757"/>
                  </a:lnTo>
                  <a:lnTo>
                    <a:pt x="2595" y="1762"/>
                  </a:lnTo>
                  <a:lnTo>
                    <a:pt x="2569" y="1767"/>
                  </a:lnTo>
                  <a:lnTo>
                    <a:pt x="2542" y="1769"/>
                  </a:lnTo>
                  <a:lnTo>
                    <a:pt x="2526" y="1772"/>
                  </a:lnTo>
                  <a:lnTo>
                    <a:pt x="2445" y="1776"/>
                  </a:lnTo>
                  <a:lnTo>
                    <a:pt x="2350" y="1786"/>
                  </a:lnTo>
                  <a:lnTo>
                    <a:pt x="2248" y="1793"/>
                  </a:lnTo>
                  <a:lnTo>
                    <a:pt x="2146" y="1800"/>
                  </a:lnTo>
                  <a:lnTo>
                    <a:pt x="2041" y="1795"/>
                  </a:lnTo>
                  <a:lnTo>
                    <a:pt x="1949" y="1786"/>
                  </a:lnTo>
                  <a:lnTo>
                    <a:pt x="1866" y="1762"/>
                  </a:lnTo>
                  <a:lnTo>
                    <a:pt x="1799" y="1722"/>
                  </a:lnTo>
                  <a:lnTo>
                    <a:pt x="1773" y="1696"/>
                  </a:lnTo>
                  <a:lnTo>
                    <a:pt x="1754" y="1667"/>
                  </a:lnTo>
                  <a:lnTo>
                    <a:pt x="1735" y="1629"/>
                  </a:lnTo>
                  <a:lnTo>
                    <a:pt x="1721" y="1596"/>
                  </a:lnTo>
                  <a:lnTo>
                    <a:pt x="1704" y="1560"/>
                  </a:lnTo>
                  <a:lnTo>
                    <a:pt x="1690" y="1530"/>
                  </a:lnTo>
                  <a:lnTo>
                    <a:pt x="1676" y="1501"/>
                  </a:lnTo>
                  <a:lnTo>
                    <a:pt x="1664" y="1482"/>
                  </a:lnTo>
                  <a:lnTo>
                    <a:pt x="1647" y="1463"/>
                  </a:lnTo>
                  <a:lnTo>
                    <a:pt x="1636" y="1449"/>
                  </a:lnTo>
                  <a:lnTo>
                    <a:pt x="1628" y="1435"/>
                  </a:lnTo>
                  <a:lnTo>
                    <a:pt x="1624" y="1425"/>
                  </a:lnTo>
                  <a:lnTo>
                    <a:pt x="1617" y="1413"/>
                  </a:lnTo>
                  <a:lnTo>
                    <a:pt x="1609" y="1406"/>
                  </a:lnTo>
                  <a:lnTo>
                    <a:pt x="1598" y="1401"/>
                  </a:lnTo>
                  <a:lnTo>
                    <a:pt x="1588" y="1397"/>
                  </a:lnTo>
                  <a:lnTo>
                    <a:pt x="1555" y="1385"/>
                  </a:lnTo>
                  <a:lnTo>
                    <a:pt x="1522" y="1385"/>
                  </a:lnTo>
                  <a:lnTo>
                    <a:pt x="1486" y="1389"/>
                  </a:lnTo>
                  <a:lnTo>
                    <a:pt x="1450" y="1399"/>
                  </a:lnTo>
                  <a:lnTo>
                    <a:pt x="1408" y="1401"/>
                  </a:lnTo>
                  <a:lnTo>
                    <a:pt x="1372" y="1406"/>
                  </a:lnTo>
                  <a:lnTo>
                    <a:pt x="1336" y="1406"/>
                  </a:lnTo>
                  <a:lnTo>
                    <a:pt x="1303" y="1401"/>
                  </a:lnTo>
                  <a:close/>
                </a:path>
              </a:pathLst>
            </a:custGeom>
            <a:solidFill>
              <a:srgbClr val="7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372" name="Picture 330" descr="масл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267200"/>
            <a:ext cx="96361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143" descr="Без имени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133600"/>
            <a:ext cx="1619250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4" name="Group 176"/>
          <p:cNvGrpSpPr>
            <a:grpSpLocks noChangeAspect="1"/>
          </p:cNvGrpSpPr>
          <p:nvPr/>
        </p:nvGrpSpPr>
        <p:grpSpPr bwMode="auto">
          <a:xfrm>
            <a:off x="6934200" y="3505200"/>
            <a:ext cx="1804988" cy="1143000"/>
            <a:chOff x="47" y="0"/>
            <a:chExt cx="3598" cy="3555"/>
          </a:xfrm>
        </p:grpSpPr>
        <p:sp>
          <p:nvSpPr>
            <p:cNvPr id="15466" name="AutoShape 177"/>
            <p:cNvSpPr>
              <a:spLocks noChangeAspect="1" noChangeArrowheads="1"/>
            </p:cNvSpPr>
            <p:nvPr/>
          </p:nvSpPr>
          <p:spPr bwMode="auto">
            <a:xfrm>
              <a:off x="47" y="0"/>
              <a:ext cx="3598" cy="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467" name="Freeform 178"/>
            <p:cNvSpPr>
              <a:spLocks/>
            </p:cNvSpPr>
            <p:nvPr/>
          </p:nvSpPr>
          <p:spPr bwMode="auto">
            <a:xfrm>
              <a:off x="107" y="1920"/>
              <a:ext cx="2736" cy="444"/>
            </a:xfrm>
            <a:custGeom>
              <a:avLst/>
              <a:gdLst>
                <a:gd name="T0" fmla="*/ 4 w 2736"/>
                <a:gd name="T1" fmla="*/ 342 h 444"/>
                <a:gd name="T2" fmla="*/ 2736 w 2736"/>
                <a:gd name="T3" fmla="*/ 0 h 444"/>
                <a:gd name="T4" fmla="*/ 2736 w 2736"/>
                <a:gd name="T5" fmla="*/ 128 h 444"/>
                <a:gd name="T6" fmla="*/ 0 w 2736"/>
                <a:gd name="T7" fmla="*/ 444 h 444"/>
                <a:gd name="T8" fmla="*/ 4 w 2736"/>
                <a:gd name="T9" fmla="*/ 342 h 444"/>
                <a:gd name="T10" fmla="*/ 4 w 2736"/>
                <a:gd name="T11" fmla="*/ 342 h 4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36"/>
                <a:gd name="T19" fmla="*/ 0 h 444"/>
                <a:gd name="T20" fmla="*/ 2736 w 2736"/>
                <a:gd name="T21" fmla="*/ 444 h 4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36" h="444">
                  <a:moveTo>
                    <a:pt x="4" y="342"/>
                  </a:moveTo>
                  <a:lnTo>
                    <a:pt x="2736" y="0"/>
                  </a:lnTo>
                  <a:lnTo>
                    <a:pt x="2736" y="128"/>
                  </a:lnTo>
                  <a:lnTo>
                    <a:pt x="0" y="444"/>
                  </a:lnTo>
                  <a:lnTo>
                    <a:pt x="4" y="342"/>
                  </a:lnTo>
                  <a:close/>
                </a:path>
              </a:pathLst>
            </a:custGeom>
            <a:solidFill>
              <a:srgbClr val="DED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68" name="Freeform 179"/>
            <p:cNvSpPr>
              <a:spLocks/>
            </p:cNvSpPr>
            <p:nvPr/>
          </p:nvSpPr>
          <p:spPr bwMode="auto">
            <a:xfrm>
              <a:off x="102" y="354"/>
              <a:ext cx="2794" cy="1919"/>
            </a:xfrm>
            <a:custGeom>
              <a:avLst/>
              <a:gdLst>
                <a:gd name="T0" fmla="*/ 277 w 2794"/>
                <a:gd name="T1" fmla="*/ 1578 h 1919"/>
                <a:gd name="T2" fmla="*/ 280 w 2794"/>
                <a:gd name="T3" fmla="*/ 1535 h 1919"/>
                <a:gd name="T4" fmla="*/ 285 w 2794"/>
                <a:gd name="T5" fmla="*/ 1483 h 1919"/>
                <a:gd name="T6" fmla="*/ 296 w 2794"/>
                <a:gd name="T7" fmla="*/ 1414 h 1919"/>
                <a:gd name="T8" fmla="*/ 313 w 2794"/>
                <a:gd name="T9" fmla="*/ 1336 h 1919"/>
                <a:gd name="T10" fmla="*/ 339 w 2794"/>
                <a:gd name="T11" fmla="*/ 1248 h 1919"/>
                <a:gd name="T12" fmla="*/ 368 w 2794"/>
                <a:gd name="T13" fmla="*/ 1151 h 1919"/>
                <a:gd name="T14" fmla="*/ 408 w 2794"/>
                <a:gd name="T15" fmla="*/ 1051 h 1919"/>
                <a:gd name="T16" fmla="*/ 458 w 2794"/>
                <a:gd name="T17" fmla="*/ 949 h 1919"/>
                <a:gd name="T18" fmla="*/ 522 w 2794"/>
                <a:gd name="T19" fmla="*/ 844 h 1919"/>
                <a:gd name="T20" fmla="*/ 595 w 2794"/>
                <a:gd name="T21" fmla="*/ 745 h 1919"/>
                <a:gd name="T22" fmla="*/ 681 w 2794"/>
                <a:gd name="T23" fmla="*/ 647 h 1919"/>
                <a:gd name="T24" fmla="*/ 861 w 2794"/>
                <a:gd name="T25" fmla="*/ 448 h 1919"/>
                <a:gd name="T26" fmla="*/ 882 w 2794"/>
                <a:gd name="T27" fmla="*/ 434 h 1919"/>
                <a:gd name="T28" fmla="*/ 927 w 2794"/>
                <a:gd name="T29" fmla="*/ 413 h 1919"/>
                <a:gd name="T30" fmla="*/ 994 w 2794"/>
                <a:gd name="T31" fmla="*/ 379 h 1919"/>
                <a:gd name="T32" fmla="*/ 1084 w 2794"/>
                <a:gd name="T33" fmla="*/ 341 h 1919"/>
                <a:gd name="T34" fmla="*/ 1195 w 2794"/>
                <a:gd name="T35" fmla="*/ 299 h 1919"/>
                <a:gd name="T36" fmla="*/ 1333 w 2794"/>
                <a:gd name="T37" fmla="*/ 258 h 1919"/>
                <a:gd name="T38" fmla="*/ 1485 w 2794"/>
                <a:gd name="T39" fmla="*/ 216 h 1919"/>
                <a:gd name="T40" fmla="*/ 1662 w 2794"/>
                <a:gd name="T41" fmla="*/ 180 h 1919"/>
                <a:gd name="T42" fmla="*/ 1859 w 2794"/>
                <a:gd name="T43" fmla="*/ 151 h 1919"/>
                <a:gd name="T44" fmla="*/ 2077 w 2794"/>
                <a:gd name="T45" fmla="*/ 130 h 1919"/>
                <a:gd name="T46" fmla="*/ 2312 w 2794"/>
                <a:gd name="T47" fmla="*/ 121 h 1919"/>
                <a:gd name="T48" fmla="*/ 2571 w 2794"/>
                <a:gd name="T49" fmla="*/ 130 h 1919"/>
                <a:gd name="T50" fmla="*/ 2789 w 2794"/>
                <a:gd name="T51" fmla="*/ 296 h 1919"/>
                <a:gd name="T52" fmla="*/ 2794 w 2794"/>
                <a:gd name="T53" fmla="*/ 251 h 1919"/>
                <a:gd name="T54" fmla="*/ 2791 w 2794"/>
                <a:gd name="T55" fmla="*/ 194 h 1919"/>
                <a:gd name="T56" fmla="*/ 2789 w 2794"/>
                <a:gd name="T57" fmla="*/ 161 h 1919"/>
                <a:gd name="T58" fmla="*/ 2777 w 2794"/>
                <a:gd name="T59" fmla="*/ 125 h 1919"/>
                <a:gd name="T60" fmla="*/ 2741 w 2794"/>
                <a:gd name="T61" fmla="*/ 66 h 1919"/>
                <a:gd name="T62" fmla="*/ 2696 w 2794"/>
                <a:gd name="T63" fmla="*/ 28 h 1919"/>
                <a:gd name="T64" fmla="*/ 2654 w 2794"/>
                <a:gd name="T65" fmla="*/ 11 h 1919"/>
                <a:gd name="T66" fmla="*/ 2597 w 2794"/>
                <a:gd name="T67" fmla="*/ 2 h 1919"/>
                <a:gd name="T68" fmla="*/ 2547 w 2794"/>
                <a:gd name="T69" fmla="*/ 2 h 1919"/>
                <a:gd name="T70" fmla="*/ 2502 w 2794"/>
                <a:gd name="T71" fmla="*/ 0 h 1919"/>
                <a:gd name="T72" fmla="*/ 2428 w 2794"/>
                <a:gd name="T73" fmla="*/ 0 h 1919"/>
                <a:gd name="T74" fmla="*/ 2329 w 2794"/>
                <a:gd name="T75" fmla="*/ 0 h 1919"/>
                <a:gd name="T76" fmla="*/ 2208 w 2794"/>
                <a:gd name="T77" fmla="*/ 4 h 1919"/>
                <a:gd name="T78" fmla="*/ 2068 w 2794"/>
                <a:gd name="T79" fmla="*/ 11 h 1919"/>
                <a:gd name="T80" fmla="*/ 1916 w 2794"/>
                <a:gd name="T81" fmla="*/ 26 h 1919"/>
                <a:gd name="T82" fmla="*/ 1755 w 2794"/>
                <a:gd name="T83" fmla="*/ 47 h 1919"/>
                <a:gd name="T84" fmla="*/ 1587 w 2794"/>
                <a:gd name="T85" fmla="*/ 73 h 1919"/>
                <a:gd name="T86" fmla="*/ 1418 w 2794"/>
                <a:gd name="T87" fmla="*/ 111 h 1919"/>
                <a:gd name="T88" fmla="*/ 1250 w 2794"/>
                <a:gd name="T89" fmla="*/ 156 h 1919"/>
                <a:gd name="T90" fmla="*/ 1091 w 2794"/>
                <a:gd name="T91" fmla="*/ 213 h 1919"/>
                <a:gd name="T92" fmla="*/ 941 w 2794"/>
                <a:gd name="T93" fmla="*/ 284 h 1919"/>
                <a:gd name="T94" fmla="*/ 590 w 2794"/>
                <a:gd name="T95" fmla="*/ 572 h 1919"/>
                <a:gd name="T96" fmla="*/ 560 w 2794"/>
                <a:gd name="T97" fmla="*/ 605 h 1919"/>
                <a:gd name="T98" fmla="*/ 526 w 2794"/>
                <a:gd name="T99" fmla="*/ 647 h 1919"/>
                <a:gd name="T100" fmla="*/ 484 w 2794"/>
                <a:gd name="T101" fmla="*/ 700 h 1919"/>
                <a:gd name="T102" fmla="*/ 436 w 2794"/>
                <a:gd name="T103" fmla="*/ 771 h 1919"/>
                <a:gd name="T104" fmla="*/ 387 w 2794"/>
                <a:gd name="T105" fmla="*/ 849 h 1919"/>
                <a:gd name="T106" fmla="*/ 337 w 2794"/>
                <a:gd name="T107" fmla="*/ 937 h 1919"/>
                <a:gd name="T108" fmla="*/ 289 w 2794"/>
                <a:gd name="T109" fmla="*/ 1037 h 1919"/>
                <a:gd name="T110" fmla="*/ 249 w 2794"/>
                <a:gd name="T111" fmla="*/ 1143 h 1919"/>
                <a:gd name="T112" fmla="*/ 213 w 2794"/>
                <a:gd name="T113" fmla="*/ 1257 h 1919"/>
                <a:gd name="T114" fmla="*/ 192 w 2794"/>
                <a:gd name="T115" fmla="*/ 1381 h 1919"/>
                <a:gd name="T116" fmla="*/ 180 w 2794"/>
                <a:gd name="T117" fmla="*/ 1507 h 1919"/>
                <a:gd name="T118" fmla="*/ 154 w 2794"/>
                <a:gd name="T119" fmla="*/ 1903 h 191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94"/>
                <a:gd name="T181" fmla="*/ 0 h 1919"/>
                <a:gd name="T182" fmla="*/ 2794 w 2794"/>
                <a:gd name="T183" fmla="*/ 1919 h 191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94" h="1919">
                  <a:moveTo>
                    <a:pt x="154" y="1903"/>
                  </a:moveTo>
                  <a:lnTo>
                    <a:pt x="277" y="1594"/>
                  </a:lnTo>
                  <a:lnTo>
                    <a:pt x="277" y="1592"/>
                  </a:lnTo>
                  <a:lnTo>
                    <a:pt x="277" y="1587"/>
                  </a:lnTo>
                  <a:lnTo>
                    <a:pt x="277" y="1578"/>
                  </a:lnTo>
                  <a:lnTo>
                    <a:pt x="277" y="1566"/>
                  </a:lnTo>
                  <a:lnTo>
                    <a:pt x="277" y="1559"/>
                  </a:lnTo>
                  <a:lnTo>
                    <a:pt x="277" y="1552"/>
                  </a:lnTo>
                  <a:lnTo>
                    <a:pt x="280" y="1542"/>
                  </a:lnTo>
                  <a:lnTo>
                    <a:pt x="280" y="1535"/>
                  </a:lnTo>
                  <a:lnTo>
                    <a:pt x="280" y="1526"/>
                  </a:lnTo>
                  <a:lnTo>
                    <a:pt x="282" y="1516"/>
                  </a:lnTo>
                  <a:lnTo>
                    <a:pt x="282" y="1504"/>
                  </a:lnTo>
                  <a:lnTo>
                    <a:pt x="285" y="1495"/>
                  </a:lnTo>
                  <a:lnTo>
                    <a:pt x="285" y="1483"/>
                  </a:lnTo>
                  <a:lnTo>
                    <a:pt x="287" y="1469"/>
                  </a:lnTo>
                  <a:lnTo>
                    <a:pt x="289" y="1457"/>
                  </a:lnTo>
                  <a:lnTo>
                    <a:pt x="292" y="1442"/>
                  </a:lnTo>
                  <a:lnTo>
                    <a:pt x="294" y="1428"/>
                  </a:lnTo>
                  <a:lnTo>
                    <a:pt x="296" y="1414"/>
                  </a:lnTo>
                  <a:lnTo>
                    <a:pt x="301" y="1400"/>
                  </a:lnTo>
                  <a:lnTo>
                    <a:pt x="304" y="1383"/>
                  </a:lnTo>
                  <a:lnTo>
                    <a:pt x="306" y="1369"/>
                  </a:lnTo>
                  <a:lnTo>
                    <a:pt x="311" y="1352"/>
                  </a:lnTo>
                  <a:lnTo>
                    <a:pt x="313" y="1336"/>
                  </a:lnTo>
                  <a:lnTo>
                    <a:pt x="320" y="1319"/>
                  </a:lnTo>
                  <a:lnTo>
                    <a:pt x="322" y="1300"/>
                  </a:lnTo>
                  <a:lnTo>
                    <a:pt x="327" y="1283"/>
                  </a:lnTo>
                  <a:lnTo>
                    <a:pt x="332" y="1267"/>
                  </a:lnTo>
                  <a:lnTo>
                    <a:pt x="339" y="1248"/>
                  </a:lnTo>
                  <a:lnTo>
                    <a:pt x="344" y="1229"/>
                  </a:lnTo>
                  <a:lnTo>
                    <a:pt x="349" y="1210"/>
                  </a:lnTo>
                  <a:lnTo>
                    <a:pt x="353" y="1191"/>
                  </a:lnTo>
                  <a:lnTo>
                    <a:pt x="363" y="1172"/>
                  </a:lnTo>
                  <a:lnTo>
                    <a:pt x="368" y="1151"/>
                  </a:lnTo>
                  <a:lnTo>
                    <a:pt x="377" y="1132"/>
                  </a:lnTo>
                  <a:lnTo>
                    <a:pt x="384" y="1110"/>
                  </a:lnTo>
                  <a:lnTo>
                    <a:pt x="391" y="1091"/>
                  </a:lnTo>
                  <a:lnTo>
                    <a:pt x="401" y="1070"/>
                  </a:lnTo>
                  <a:lnTo>
                    <a:pt x="408" y="1051"/>
                  </a:lnTo>
                  <a:lnTo>
                    <a:pt x="417" y="1030"/>
                  </a:lnTo>
                  <a:lnTo>
                    <a:pt x="427" y="1011"/>
                  </a:lnTo>
                  <a:lnTo>
                    <a:pt x="436" y="989"/>
                  </a:lnTo>
                  <a:lnTo>
                    <a:pt x="448" y="968"/>
                  </a:lnTo>
                  <a:lnTo>
                    <a:pt x="458" y="949"/>
                  </a:lnTo>
                  <a:lnTo>
                    <a:pt x="472" y="928"/>
                  </a:lnTo>
                  <a:lnTo>
                    <a:pt x="484" y="906"/>
                  </a:lnTo>
                  <a:lnTo>
                    <a:pt x="493" y="887"/>
                  </a:lnTo>
                  <a:lnTo>
                    <a:pt x="507" y="866"/>
                  </a:lnTo>
                  <a:lnTo>
                    <a:pt x="522" y="844"/>
                  </a:lnTo>
                  <a:lnTo>
                    <a:pt x="534" y="823"/>
                  </a:lnTo>
                  <a:lnTo>
                    <a:pt x="548" y="806"/>
                  </a:lnTo>
                  <a:lnTo>
                    <a:pt x="562" y="783"/>
                  </a:lnTo>
                  <a:lnTo>
                    <a:pt x="579" y="766"/>
                  </a:lnTo>
                  <a:lnTo>
                    <a:pt x="595" y="745"/>
                  </a:lnTo>
                  <a:lnTo>
                    <a:pt x="612" y="726"/>
                  </a:lnTo>
                  <a:lnTo>
                    <a:pt x="626" y="707"/>
                  </a:lnTo>
                  <a:lnTo>
                    <a:pt x="645" y="688"/>
                  </a:lnTo>
                  <a:lnTo>
                    <a:pt x="662" y="666"/>
                  </a:lnTo>
                  <a:lnTo>
                    <a:pt x="681" y="647"/>
                  </a:lnTo>
                  <a:lnTo>
                    <a:pt x="700" y="631"/>
                  </a:lnTo>
                  <a:lnTo>
                    <a:pt x="721" y="612"/>
                  </a:lnTo>
                  <a:lnTo>
                    <a:pt x="688" y="453"/>
                  </a:lnTo>
                  <a:lnTo>
                    <a:pt x="837" y="344"/>
                  </a:lnTo>
                  <a:lnTo>
                    <a:pt x="861" y="448"/>
                  </a:lnTo>
                  <a:lnTo>
                    <a:pt x="861" y="446"/>
                  </a:lnTo>
                  <a:lnTo>
                    <a:pt x="868" y="443"/>
                  </a:lnTo>
                  <a:lnTo>
                    <a:pt x="870" y="441"/>
                  </a:lnTo>
                  <a:lnTo>
                    <a:pt x="875" y="439"/>
                  </a:lnTo>
                  <a:lnTo>
                    <a:pt x="882" y="434"/>
                  </a:lnTo>
                  <a:lnTo>
                    <a:pt x="889" y="432"/>
                  </a:lnTo>
                  <a:lnTo>
                    <a:pt x="896" y="427"/>
                  </a:lnTo>
                  <a:lnTo>
                    <a:pt x="906" y="422"/>
                  </a:lnTo>
                  <a:lnTo>
                    <a:pt x="915" y="417"/>
                  </a:lnTo>
                  <a:lnTo>
                    <a:pt x="927" y="413"/>
                  </a:lnTo>
                  <a:lnTo>
                    <a:pt x="939" y="405"/>
                  </a:lnTo>
                  <a:lnTo>
                    <a:pt x="951" y="398"/>
                  </a:lnTo>
                  <a:lnTo>
                    <a:pt x="965" y="394"/>
                  </a:lnTo>
                  <a:lnTo>
                    <a:pt x="979" y="386"/>
                  </a:lnTo>
                  <a:lnTo>
                    <a:pt x="994" y="379"/>
                  </a:lnTo>
                  <a:lnTo>
                    <a:pt x="1010" y="372"/>
                  </a:lnTo>
                  <a:lnTo>
                    <a:pt x="1027" y="365"/>
                  </a:lnTo>
                  <a:lnTo>
                    <a:pt x="1046" y="358"/>
                  </a:lnTo>
                  <a:lnTo>
                    <a:pt x="1065" y="348"/>
                  </a:lnTo>
                  <a:lnTo>
                    <a:pt x="1084" y="341"/>
                  </a:lnTo>
                  <a:lnTo>
                    <a:pt x="1105" y="334"/>
                  </a:lnTo>
                  <a:lnTo>
                    <a:pt x="1126" y="325"/>
                  </a:lnTo>
                  <a:lnTo>
                    <a:pt x="1148" y="318"/>
                  </a:lnTo>
                  <a:lnTo>
                    <a:pt x="1171" y="308"/>
                  </a:lnTo>
                  <a:lnTo>
                    <a:pt x="1195" y="299"/>
                  </a:lnTo>
                  <a:lnTo>
                    <a:pt x="1221" y="292"/>
                  </a:lnTo>
                  <a:lnTo>
                    <a:pt x="1247" y="282"/>
                  </a:lnTo>
                  <a:lnTo>
                    <a:pt x="1273" y="275"/>
                  </a:lnTo>
                  <a:lnTo>
                    <a:pt x="1302" y="268"/>
                  </a:lnTo>
                  <a:lnTo>
                    <a:pt x="1333" y="258"/>
                  </a:lnTo>
                  <a:lnTo>
                    <a:pt x="1359" y="251"/>
                  </a:lnTo>
                  <a:lnTo>
                    <a:pt x="1390" y="242"/>
                  </a:lnTo>
                  <a:lnTo>
                    <a:pt x="1421" y="232"/>
                  </a:lnTo>
                  <a:lnTo>
                    <a:pt x="1454" y="225"/>
                  </a:lnTo>
                  <a:lnTo>
                    <a:pt x="1485" y="216"/>
                  </a:lnTo>
                  <a:lnTo>
                    <a:pt x="1520" y="208"/>
                  </a:lnTo>
                  <a:lnTo>
                    <a:pt x="1553" y="201"/>
                  </a:lnTo>
                  <a:lnTo>
                    <a:pt x="1591" y="194"/>
                  </a:lnTo>
                  <a:lnTo>
                    <a:pt x="1624" y="187"/>
                  </a:lnTo>
                  <a:lnTo>
                    <a:pt x="1662" y="180"/>
                  </a:lnTo>
                  <a:lnTo>
                    <a:pt x="1700" y="173"/>
                  </a:lnTo>
                  <a:lnTo>
                    <a:pt x="1738" y="168"/>
                  </a:lnTo>
                  <a:lnTo>
                    <a:pt x="1776" y="161"/>
                  </a:lnTo>
                  <a:lnTo>
                    <a:pt x="1819" y="156"/>
                  </a:lnTo>
                  <a:lnTo>
                    <a:pt x="1859" y="151"/>
                  </a:lnTo>
                  <a:lnTo>
                    <a:pt x="1902" y="147"/>
                  </a:lnTo>
                  <a:lnTo>
                    <a:pt x="1945" y="142"/>
                  </a:lnTo>
                  <a:lnTo>
                    <a:pt x="1987" y="137"/>
                  </a:lnTo>
                  <a:lnTo>
                    <a:pt x="2032" y="132"/>
                  </a:lnTo>
                  <a:lnTo>
                    <a:pt x="2077" y="130"/>
                  </a:lnTo>
                  <a:lnTo>
                    <a:pt x="2122" y="128"/>
                  </a:lnTo>
                  <a:lnTo>
                    <a:pt x="2168" y="125"/>
                  </a:lnTo>
                  <a:lnTo>
                    <a:pt x="2217" y="123"/>
                  </a:lnTo>
                  <a:lnTo>
                    <a:pt x="2265" y="123"/>
                  </a:lnTo>
                  <a:lnTo>
                    <a:pt x="2312" y="121"/>
                  </a:lnTo>
                  <a:lnTo>
                    <a:pt x="2362" y="121"/>
                  </a:lnTo>
                  <a:lnTo>
                    <a:pt x="2412" y="123"/>
                  </a:lnTo>
                  <a:lnTo>
                    <a:pt x="2464" y="125"/>
                  </a:lnTo>
                  <a:lnTo>
                    <a:pt x="2516" y="125"/>
                  </a:lnTo>
                  <a:lnTo>
                    <a:pt x="2571" y="130"/>
                  </a:lnTo>
                  <a:lnTo>
                    <a:pt x="2623" y="132"/>
                  </a:lnTo>
                  <a:lnTo>
                    <a:pt x="2680" y="137"/>
                  </a:lnTo>
                  <a:lnTo>
                    <a:pt x="2680" y="308"/>
                  </a:lnTo>
                  <a:lnTo>
                    <a:pt x="2789" y="299"/>
                  </a:lnTo>
                  <a:lnTo>
                    <a:pt x="2789" y="296"/>
                  </a:lnTo>
                  <a:lnTo>
                    <a:pt x="2791" y="284"/>
                  </a:lnTo>
                  <a:lnTo>
                    <a:pt x="2791" y="277"/>
                  </a:lnTo>
                  <a:lnTo>
                    <a:pt x="2791" y="270"/>
                  </a:lnTo>
                  <a:lnTo>
                    <a:pt x="2794" y="261"/>
                  </a:lnTo>
                  <a:lnTo>
                    <a:pt x="2794" y="251"/>
                  </a:lnTo>
                  <a:lnTo>
                    <a:pt x="2794" y="239"/>
                  </a:lnTo>
                  <a:lnTo>
                    <a:pt x="2794" y="227"/>
                  </a:lnTo>
                  <a:lnTo>
                    <a:pt x="2794" y="216"/>
                  </a:lnTo>
                  <a:lnTo>
                    <a:pt x="2794" y="201"/>
                  </a:lnTo>
                  <a:lnTo>
                    <a:pt x="2791" y="194"/>
                  </a:lnTo>
                  <a:lnTo>
                    <a:pt x="2791" y="189"/>
                  </a:lnTo>
                  <a:lnTo>
                    <a:pt x="2791" y="180"/>
                  </a:lnTo>
                  <a:lnTo>
                    <a:pt x="2791" y="175"/>
                  </a:lnTo>
                  <a:lnTo>
                    <a:pt x="2789" y="168"/>
                  </a:lnTo>
                  <a:lnTo>
                    <a:pt x="2789" y="161"/>
                  </a:lnTo>
                  <a:lnTo>
                    <a:pt x="2786" y="154"/>
                  </a:lnTo>
                  <a:lnTo>
                    <a:pt x="2784" y="147"/>
                  </a:lnTo>
                  <a:lnTo>
                    <a:pt x="2782" y="140"/>
                  </a:lnTo>
                  <a:lnTo>
                    <a:pt x="2779" y="132"/>
                  </a:lnTo>
                  <a:lnTo>
                    <a:pt x="2777" y="125"/>
                  </a:lnTo>
                  <a:lnTo>
                    <a:pt x="2775" y="118"/>
                  </a:lnTo>
                  <a:lnTo>
                    <a:pt x="2768" y="104"/>
                  </a:lnTo>
                  <a:lnTo>
                    <a:pt x="2760" y="92"/>
                  </a:lnTo>
                  <a:lnTo>
                    <a:pt x="2753" y="78"/>
                  </a:lnTo>
                  <a:lnTo>
                    <a:pt x="2741" y="66"/>
                  </a:lnTo>
                  <a:lnTo>
                    <a:pt x="2732" y="54"/>
                  </a:lnTo>
                  <a:lnTo>
                    <a:pt x="2720" y="45"/>
                  </a:lnTo>
                  <a:lnTo>
                    <a:pt x="2713" y="38"/>
                  </a:lnTo>
                  <a:lnTo>
                    <a:pt x="2706" y="33"/>
                  </a:lnTo>
                  <a:lnTo>
                    <a:pt x="2696" y="28"/>
                  </a:lnTo>
                  <a:lnTo>
                    <a:pt x="2689" y="26"/>
                  </a:lnTo>
                  <a:lnTo>
                    <a:pt x="2680" y="21"/>
                  </a:lnTo>
                  <a:lnTo>
                    <a:pt x="2673" y="16"/>
                  </a:lnTo>
                  <a:lnTo>
                    <a:pt x="2663" y="14"/>
                  </a:lnTo>
                  <a:lnTo>
                    <a:pt x="2654" y="11"/>
                  </a:lnTo>
                  <a:lnTo>
                    <a:pt x="2644" y="7"/>
                  </a:lnTo>
                  <a:lnTo>
                    <a:pt x="2632" y="7"/>
                  </a:lnTo>
                  <a:lnTo>
                    <a:pt x="2623" y="4"/>
                  </a:lnTo>
                  <a:lnTo>
                    <a:pt x="2611" y="2"/>
                  </a:lnTo>
                  <a:lnTo>
                    <a:pt x="2597" y="2"/>
                  </a:lnTo>
                  <a:lnTo>
                    <a:pt x="2585" y="2"/>
                  </a:lnTo>
                  <a:lnTo>
                    <a:pt x="2573" y="2"/>
                  </a:lnTo>
                  <a:lnTo>
                    <a:pt x="2561" y="2"/>
                  </a:lnTo>
                  <a:lnTo>
                    <a:pt x="2556" y="2"/>
                  </a:lnTo>
                  <a:lnTo>
                    <a:pt x="2547" y="2"/>
                  </a:lnTo>
                  <a:lnTo>
                    <a:pt x="2540" y="0"/>
                  </a:lnTo>
                  <a:lnTo>
                    <a:pt x="2533" y="0"/>
                  </a:lnTo>
                  <a:lnTo>
                    <a:pt x="2523" y="0"/>
                  </a:lnTo>
                  <a:lnTo>
                    <a:pt x="2516" y="0"/>
                  </a:lnTo>
                  <a:lnTo>
                    <a:pt x="2502" y="0"/>
                  </a:lnTo>
                  <a:lnTo>
                    <a:pt x="2490" y="0"/>
                  </a:lnTo>
                  <a:lnTo>
                    <a:pt x="2476" y="0"/>
                  </a:lnTo>
                  <a:lnTo>
                    <a:pt x="2462" y="0"/>
                  </a:lnTo>
                  <a:lnTo>
                    <a:pt x="2445" y="0"/>
                  </a:lnTo>
                  <a:lnTo>
                    <a:pt x="2428" y="0"/>
                  </a:lnTo>
                  <a:lnTo>
                    <a:pt x="2409" y="0"/>
                  </a:lnTo>
                  <a:lnTo>
                    <a:pt x="2393" y="0"/>
                  </a:lnTo>
                  <a:lnTo>
                    <a:pt x="2371" y="0"/>
                  </a:lnTo>
                  <a:lnTo>
                    <a:pt x="2350" y="0"/>
                  </a:lnTo>
                  <a:lnTo>
                    <a:pt x="2329" y="0"/>
                  </a:lnTo>
                  <a:lnTo>
                    <a:pt x="2307" y="0"/>
                  </a:lnTo>
                  <a:lnTo>
                    <a:pt x="2281" y="0"/>
                  </a:lnTo>
                  <a:lnTo>
                    <a:pt x="2258" y="2"/>
                  </a:lnTo>
                  <a:lnTo>
                    <a:pt x="2232" y="2"/>
                  </a:lnTo>
                  <a:lnTo>
                    <a:pt x="2208" y="4"/>
                  </a:lnTo>
                  <a:lnTo>
                    <a:pt x="2182" y="4"/>
                  </a:lnTo>
                  <a:lnTo>
                    <a:pt x="2153" y="7"/>
                  </a:lnTo>
                  <a:lnTo>
                    <a:pt x="2125" y="9"/>
                  </a:lnTo>
                  <a:lnTo>
                    <a:pt x="2099" y="11"/>
                  </a:lnTo>
                  <a:lnTo>
                    <a:pt x="2068" y="11"/>
                  </a:lnTo>
                  <a:lnTo>
                    <a:pt x="2039" y="14"/>
                  </a:lnTo>
                  <a:lnTo>
                    <a:pt x="2009" y="19"/>
                  </a:lnTo>
                  <a:lnTo>
                    <a:pt x="1980" y="21"/>
                  </a:lnTo>
                  <a:lnTo>
                    <a:pt x="1947" y="23"/>
                  </a:lnTo>
                  <a:lnTo>
                    <a:pt x="1916" y="26"/>
                  </a:lnTo>
                  <a:lnTo>
                    <a:pt x="1883" y="30"/>
                  </a:lnTo>
                  <a:lnTo>
                    <a:pt x="1852" y="33"/>
                  </a:lnTo>
                  <a:lnTo>
                    <a:pt x="1819" y="38"/>
                  </a:lnTo>
                  <a:lnTo>
                    <a:pt x="1786" y="42"/>
                  </a:lnTo>
                  <a:lnTo>
                    <a:pt x="1755" y="47"/>
                  </a:lnTo>
                  <a:lnTo>
                    <a:pt x="1722" y="52"/>
                  </a:lnTo>
                  <a:lnTo>
                    <a:pt x="1686" y="54"/>
                  </a:lnTo>
                  <a:lnTo>
                    <a:pt x="1653" y="61"/>
                  </a:lnTo>
                  <a:lnTo>
                    <a:pt x="1620" y="66"/>
                  </a:lnTo>
                  <a:lnTo>
                    <a:pt x="1587" y="73"/>
                  </a:lnTo>
                  <a:lnTo>
                    <a:pt x="1553" y="80"/>
                  </a:lnTo>
                  <a:lnTo>
                    <a:pt x="1520" y="87"/>
                  </a:lnTo>
                  <a:lnTo>
                    <a:pt x="1485" y="95"/>
                  </a:lnTo>
                  <a:lnTo>
                    <a:pt x="1451" y="104"/>
                  </a:lnTo>
                  <a:lnTo>
                    <a:pt x="1418" y="111"/>
                  </a:lnTo>
                  <a:lnTo>
                    <a:pt x="1385" y="118"/>
                  </a:lnTo>
                  <a:lnTo>
                    <a:pt x="1349" y="128"/>
                  </a:lnTo>
                  <a:lnTo>
                    <a:pt x="1316" y="137"/>
                  </a:lnTo>
                  <a:lnTo>
                    <a:pt x="1283" y="147"/>
                  </a:lnTo>
                  <a:lnTo>
                    <a:pt x="1250" y="156"/>
                  </a:lnTo>
                  <a:lnTo>
                    <a:pt x="1217" y="168"/>
                  </a:lnTo>
                  <a:lnTo>
                    <a:pt x="1186" y="178"/>
                  </a:lnTo>
                  <a:lnTo>
                    <a:pt x="1153" y="189"/>
                  </a:lnTo>
                  <a:lnTo>
                    <a:pt x="1122" y="201"/>
                  </a:lnTo>
                  <a:lnTo>
                    <a:pt x="1091" y="213"/>
                  </a:lnTo>
                  <a:lnTo>
                    <a:pt x="1060" y="227"/>
                  </a:lnTo>
                  <a:lnTo>
                    <a:pt x="1029" y="239"/>
                  </a:lnTo>
                  <a:lnTo>
                    <a:pt x="998" y="254"/>
                  </a:lnTo>
                  <a:lnTo>
                    <a:pt x="970" y="270"/>
                  </a:lnTo>
                  <a:lnTo>
                    <a:pt x="941" y="284"/>
                  </a:lnTo>
                  <a:lnTo>
                    <a:pt x="877" y="170"/>
                  </a:lnTo>
                  <a:lnTo>
                    <a:pt x="555" y="422"/>
                  </a:lnTo>
                  <a:lnTo>
                    <a:pt x="598" y="569"/>
                  </a:lnTo>
                  <a:lnTo>
                    <a:pt x="595" y="569"/>
                  </a:lnTo>
                  <a:lnTo>
                    <a:pt x="590" y="572"/>
                  </a:lnTo>
                  <a:lnTo>
                    <a:pt x="583" y="579"/>
                  </a:lnTo>
                  <a:lnTo>
                    <a:pt x="576" y="588"/>
                  </a:lnTo>
                  <a:lnTo>
                    <a:pt x="572" y="593"/>
                  </a:lnTo>
                  <a:lnTo>
                    <a:pt x="564" y="600"/>
                  </a:lnTo>
                  <a:lnTo>
                    <a:pt x="560" y="605"/>
                  </a:lnTo>
                  <a:lnTo>
                    <a:pt x="555" y="612"/>
                  </a:lnTo>
                  <a:lnTo>
                    <a:pt x="545" y="621"/>
                  </a:lnTo>
                  <a:lnTo>
                    <a:pt x="541" y="628"/>
                  </a:lnTo>
                  <a:lnTo>
                    <a:pt x="534" y="636"/>
                  </a:lnTo>
                  <a:lnTo>
                    <a:pt x="526" y="647"/>
                  </a:lnTo>
                  <a:lnTo>
                    <a:pt x="517" y="657"/>
                  </a:lnTo>
                  <a:lnTo>
                    <a:pt x="510" y="666"/>
                  </a:lnTo>
                  <a:lnTo>
                    <a:pt x="500" y="678"/>
                  </a:lnTo>
                  <a:lnTo>
                    <a:pt x="493" y="690"/>
                  </a:lnTo>
                  <a:lnTo>
                    <a:pt x="484" y="700"/>
                  </a:lnTo>
                  <a:lnTo>
                    <a:pt x="474" y="714"/>
                  </a:lnTo>
                  <a:lnTo>
                    <a:pt x="465" y="728"/>
                  </a:lnTo>
                  <a:lnTo>
                    <a:pt x="455" y="742"/>
                  </a:lnTo>
                  <a:lnTo>
                    <a:pt x="446" y="754"/>
                  </a:lnTo>
                  <a:lnTo>
                    <a:pt x="436" y="771"/>
                  </a:lnTo>
                  <a:lnTo>
                    <a:pt x="427" y="785"/>
                  </a:lnTo>
                  <a:lnTo>
                    <a:pt x="417" y="799"/>
                  </a:lnTo>
                  <a:lnTo>
                    <a:pt x="408" y="816"/>
                  </a:lnTo>
                  <a:lnTo>
                    <a:pt x="396" y="833"/>
                  </a:lnTo>
                  <a:lnTo>
                    <a:pt x="387" y="849"/>
                  </a:lnTo>
                  <a:lnTo>
                    <a:pt x="379" y="866"/>
                  </a:lnTo>
                  <a:lnTo>
                    <a:pt x="368" y="882"/>
                  </a:lnTo>
                  <a:lnTo>
                    <a:pt x="358" y="901"/>
                  </a:lnTo>
                  <a:lnTo>
                    <a:pt x="346" y="918"/>
                  </a:lnTo>
                  <a:lnTo>
                    <a:pt x="337" y="937"/>
                  </a:lnTo>
                  <a:lnTo>
                    <a:pt x="327" y="956"/>
                  </a:lnTo>
                  <a:lnTo>
                    <a:pt x="318" y="975"/>
                  </a:lnTo>
                  <a:lnTo>
                    <a:pt x="308" y="996"/>
                  </a:lnTo>
                  <a:lnTo>
                    <a:pt x="299" y="1018"/>
                  </a:lnTo>
                  <a:lnTo>
                    <a:pt x="289" y="1037"/>
                  </a:lnTo>
                  <a:lnTo>
                    <a:pt x="280" y="1058"/>
                  </a:lnTo>
                  <a:lnTo>
                    <a:pt x="273" y="1077"/>
                  </a:lnTo>
                  <a:lnTo>
                    <a:pt x="263" y="1101"/>
                  </a:lnTo>
                  <a:lnTo>
                    <a:pt x="256" y="1122"/>
                  </a:lnTo>
                  <a:lnTo>
                    <a:pt x="249" y="1143"/>
                  </a:lnTo>
                  <a:lnTo>
                    <a:pt x="242" y="1167"/>
                  </a:lnTo>
                  <a:lnTo>
                    <a:pt x="235" y="1191"/>
                  </a:lnTo>
                  <a:lnTo>
                    <a:pt x="228" y="1212"/>
                  </a:lnTo>
                  <a:lnTo>
                    <a:pt x="221" y="1236"/>
                  </a:lnTo>
                  <a:lnTo>
                    <a:pt x="213" y="1257"/>
                  </a:lnTo>
                  <a:lnTo>
                    <a:pt x="211" y="1283"/>
                  </a:lnTo>
                  <a:lnTo>
                    <a:pt x="204" y="1307"/>
                  </a:lnTo>
                  <a:lnTo>
                    <a:pt x="199" y="1331"/>
                  </a:lnTo>
                  <a:lnTo>
                    <a:pt x="194" y="1355"/>
                  </a:lnTo>
                  <a:lnTo>
                    <a:pt x="192" y="1381"/>
                  </a:lnTo>
                  <a:lnTo>
                    <a:pt x="187" y="1405"/>
                  </a:lnTo>
                  <a:lnTo>
                    <a:pt x="185" y="1431"/>
                  </a:lnTo>
                  <a:lnTo>
                    <a:pt x="183" y="1454"/>
                  </a:lnTo>
                  <a:lnTo>
                    <a:pt x="183" y="1480"/>
                  </a:lnTo>
                  <a:lnTo>
                    <a:pt x="180" y="1507"/>
                  </a:lnTo>
                  <a:lnTo>
                    <a:pt x="180" y="1533"/>
                  </a:lnTo>
                  <a:lnTo>
                    <a:pt x="183" y="1559"/>
                  </a:lnTo>
                  <a:lnTo>
                    <a:pt x="185" y="1585"/>
                  </a:lnTo>
                  <a:lnTo>
                    <a:pt x="0" y="1919"/>
                  </a:lnTo>
                  <a:lnTo>
                    <a:pt x="154" y="1903"/>
                  </a:lnTo>
                  <a:close/>
                </a:path>
              </a:pathLst>
            </a:custGeom>
            <a:solidFill>
              <a:srgbClr val="DED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69" name="Freeform 180"/>
            <p:cNvSpPr>
              <a:spLocks/>
            </p:cNvSpPr>
            <p:nvPr/>
          </p:nvSpPr>
          <p:spPr bwMode="auto">
            <a:xfrm>
              <a:off x="963" y="605"/>
              <a:ext cx="2635" cy="2903"/>
            </a:xfrm>
            <a:custGeom>
              <a:avLst/>
              <a:gdLst>
                <a:gd name="T0" fmla="*/ 1973 w 2635"/>
                <a:gd name="T1" fmla="*/ 698 h 2903"/>
                <a:gd name="T2" fmla="*/ 2125 w 2635"/>
                <a:gd name="T3" fmla="*/ 686 h 2903"/>
                <a:gd name="T4" fmla="*/ 2314 w 2635"/>
                <a:gd name="T5" fmla="*/ 705 h 2903"/>
                <a:gd name="T6" fmla="*/ 2492 w 2635"/>
                <a:gd name="T7" fmla="*/ 788 h 2903"/>
                <a:gd name="T8" fmla="*/ 2611 w 2635"/>
                <a:gd name="T9" fmla="*/ 966 h 2903"/>
                <a:gd name="T10" fmla="*/ 2630 w 2635"/>
                <a:gd name="T11" fmla="*/ 1222 h 2903"/>
                <a:gd name="T12" fmla="*/ 2606 w 2635"/>
                <a:gd name="T13" fmla="*/ 1308 h 2903"/>
                <a:gd name="T14" fmla="*/ 2566 w 2635"/>
                <a:gd name="T15" fmla="*/ 1405 h 2903"/>
                <a:gd name="T16" fmla="*/ 2492 w 2635"/>
                <a:gd name="T17" fmla="*/ 1517 h 2903"/>
                <a:gd name="T18" fmla="*/ 2386 w 2635"/>
                <a:gd name="T19" fmla="*/ 1631 h 2903"/>
                <a:gd name="T20" fmla="*/ 2281 w 2635"/>
                <a:gd name="T21" fmla="*/ 1725 h 2903"/>
                <a:gd name="T22" fmla="*/ 2319 w 2635"/>
                <a:gd name="T23" fmla="*/ 1877 h 2903"/>
                <a:gd name="T24" fmla="*/ 2326 w 2635"/>
                <a:gd name="T25" fmla="*/ 2119 h 2903"/>
                <a:gd name="T26" fmla="*/ 2250 w 2635"/>
                <a:gd name="T27" fmla="*/ 2383 h 2903"/>
                <a:gd name="T28" fmla="*/ 2020 w 2635"/>
                <a:gd name="T29" fmla="*/ 2594 h 2903"/>
                <a:gd name="T30" fmla="*/ 1570 w 2635"/>
                <a:gd name="T31" fmla="*/ 2682 h 2903"/>
                <a:gd name="T32" fmla="*/ 1307 w 2635"/>
                <a:gd name="T33" fmla="*/ 2717 h 2903"/>
                <a:gd name="T34" fmla="*/ 1212 w 2635"/>
                <a:gd name="T35" fmla="*/ 2815 h 2903"/>
                <a:gd name="T36" fmla="*/ 1058 w 2635"/>
                <a:gd name="T37" fmla="*/ 2893 h 2903"/>
                <a:gd name="T38" fmla="*/ 846 w 2635"/>
                <a:gd name="T39" fmla="*/ 2874 h 2903"/>
                <a:gd name="T40" fmla="*/ 581 w 2635"/>
                <a:gd name="T41" fmla="*/ 2677 h 2903"/>
                <a:gd name="T42" fmla="*/ 0 w 2635"/>
                <a:gd name="T43" fmla="*/ 1941 h 2903"/>
                <a:gd name="T44" fmla="*/ 680 w 2635"/>
                <a:gd name="T45" fmla="*/ 2207 h 2903"/>
                <a:gd name="T46" fmla="*/ 742 w 2635"/>
                <a:gd name="T47" fmla="*/ 2307 h 2903"/>
                <a:gd name="T48" fmla="*/ 830 w 2635"/>
                <a:gd name="T49" fmla="*/ 2371 h 2903"/>
                <a:gd name="T50" fmla="*/ 844 w 2635"/>
                <a:gd name="T51" fmla="*/ 2309 h 2903"/>
                <a:gd name="T52" fmla="*/ 835 w 2635"/>
                <a:gd name="T53" fmla="*/ 2212 h 2903"/>
                <a:gd name="T54" fmla="*/ 842 w 2635"/>
                <a:gd name="T55" fmla="*/ 2089 h 2903"/>
                <a:gd name="T56" fmla="*/ 894 w 2635"/>
                <a:gd name="T57" fmla="*/ 1965 h 2903"/>
                <a:gd name="T58" fmla="*/ 1008 w 2635"/>
                <a:gd name="T59" fmla="*/ 1863 h 2903"/>
                <a:gd name="T60" fmla="*/ 1195 w 2635"/>
                <a:gd name="T61" fmla="*/ 1813 h 2903"/>
                <a:gd name="T62" fmla="*/ 1340 w 2635"/>
                <a:gd name="T63" fmla="*/ 1856 h 2903"/>
                <a:gd name="T64" fmla="*/ 1423 w 2635"/>
                <a:gd name="T65" fmla="*/ 1965 h 2903"/>
                <a:gd name="T66" fmla="*/ 1458 w 2635"/>
                <a:gd name="T67" fmla="*/ 2103 h 2903"/>
                <a:gd name="T68" fmla="*/ 1468 w 2635"/>
                <a:gd name="T69" fmla="*/ 2231 h 2903"/>
                <a:gd name="T70" fmla="*/ 1465 w 2635"/>
                <a:gd name="T71" fmla="*/ 2321 h 2903"/>
                <a:gd name="T72" fmla="*/ 1548 w 2635"/>
                <a:gd name="T73" fmla="*/ 2347 h 2903"/>
                <a:gd name="T74" fmla="*/ 1665 w 2635"/>
                <a:gd name="T75" fmla="*/ 2354 h 2903"/>
                <a:gd name="T76" fmla="*/ 1790 w 2635"/>
                <a:gd name="T77" fmla="*/ 2314 h 2903"/>
                <a:gd name="T78" fmla="*/ 1895 w 2635"/>
                <a:gd name="T79" fmla="*/ 2193 h 2903"/>
                <a:gd name="T80" fmla="*/ 1947 w 2635"/>
                <a:gd name="T81" fmla="*/ 1958 h 2903"/>
                <a:gd name="T82" fmla="*/ 1897 w 2635"/>
                <a:gd name="T83" fmla="*/ 1892 h 2903"/>
                <a:gd name="T84" fmla="*/ 1783 w 2635"/>
                <a:gd name="T85" fmla="*/ 1927 h 2903"/>
                <a:gd name="T86" fmla="*/ 1636 w 2635"/>
                <a:gd name="T87" fmla="*/ 1949 h 2903"/>
                <a:gd name="T88" fmla="*/ 1489 w 2635"/>
                <a:gd name="T89" fmla="*/ 1930 h 2903"/>
                <a:gd name="T90" fmla="*/ 1375 w 2635"/>
                <a:gd name="T91" fmla="*/ 1837 h 2903"/>
                <a:gd name="T92" fmla="*/ 1323 w 2635"/>
                <a:gd name="T93" fmla="*/ 1652 h 2903"/>
                <a:gd name="T94" fmla="*/ 1382 w 2635"/>
                <a:gd name="T95" fmla="*/ 1512 h 2903"/>
                <a:gd name="T96" fmla="*/ 1525 w 2635"/>
                <a:gd name="T97" fmla="*/ 1443 h 2903"/>
                <a:gd name="T98" fmla="*/ 1705 w 2635"/>
                <a:gd name="T99" fmla="*/ 1429 h 2903"/>
                <a:gd name="T100" fmla="*/ 1871 w 2635"/>
                <a:gd name="T101" fmla="*/ 1443 h 2903"/>
                <a:gd name="T102" fmla="*/ 1980 w 2635"/>
                <a:gd name="T103" fmla="*/ 1462 h 2903"/>
                <a:gd name="T104" fmla="*/ 2061 w 2635"/>
                <a:gd name="T105" fmla="*/ 1434 h 2903"/>
                <a:gd name="T106" fmla="*/ 2158 w 2635"/>
                <a:gd name="T107" fmla="*/ 1372 h 2903"/>
                <a:gd name="T108" fmla="*/ 2248 w 2635"/>
                <a:gd name="T109" fmla="*/ 1275 h 2903"/>
                <a:gd name="T110" fmla="*/ 2274 w 2635"/>
                <a:gd name="T111" fmla="*/ 1191 h 2903"/>
                <a:gd name="T112" fmla="*/ 2241 w 2635"/>
                <a:gd name="T113" fmla="*/ 1099 h 2903"/>
                <a:gd name="T114" fmla="*/ 2137 w 2635"/>
                <a:gd name="T115" fmla="*/ 1066 h 2903"/>
                <a:gd name="T116" fmla="*/ 2051 w 2635"/>
                <a:gd name="T117" fmla="*/ 1085 h 2903"/>
                <a:gd name="T118" fmla="*/ 1952 w 2635"/>
                <a:gd name="T119" fmla="*/ 1132 h 2903"/>
                <a:gd name="T120" fmla="*/ 1933 w 2635"/>
                <a:gd name="T121" fmla="*/ 10 h 29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35"/>
                <a:gd name="T184" fmla="*/ 0 h 2903"/>
                <a:gd name="T185" fmla="*/ 2635 w 2635"/>
                <a:gd name="T186" fmla="*/ 2903 h 29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35" h="2903">
                  <a:moveTo>
                    <a:pt x="1933" y="10"/>
                  </a:moveTo>
                  <a:lnTo>
                    <a:pt x="1914" y="712"/>
                  </a:lnTo>
                  <a:lnTo>
                    <a:pt x="1916" y="710"/>
                  </a:lnTo>
                  <a:lnTo>
                    <a:pt x="1921" y="710"/>
                  </a:lnTo>
                  <a:lnTo>
                    <a:pt x="1925" y="707"/>
                  </a:lnTo>
                  <a:lnTo>
                    <a:pt x="1933" y="707"/>
                  </a:lnTo>
                  <a:lnTo>
                    <a:pt x="1937" y="705"/>
                  </a:lnTo>
                  <a:lnTo>
                    <a:pt x="1947" y="705"/>
                  </a:lnTo>
                  <a:lnTo>
                    <a:pt x="1954" y="703"/>
                  </a:lnTo>
                  <a:lnTo>
                    <a:pt x="1963" y="700"/>
                  </a:lnTo>
                  <a:lnTo>
                    <a:pt x="1973" y="698"/>
                  </a:lnTo>
                  <a:lnTo>
                    <a:pt x="1985" y="698"/>
                  </a:lnTo>
                  <a:lnTo>
                    <a:pt x="1997" y="695"/>
                  </a:lnTo>
                  <a:lnTo>
                    <a:pt x="2006" y="693"/>
                  </a:lnTo>
                  <a:lnTo>
                    <a:pt x="2020" y="691"/>
                  </a:lnTo>
                  <a:lnTo>
                    <a:pt x="2035" y="691"/>
                  </a:lnTo>
                  <a:lnTo>
                    <a:pt x="2046" y="688"/>
                  </a:lnTo>
                  <a:lnTo>
                    <a:pt x="2063" y="688"/>
                  </a:lnTo>
                  <a:lnTo>
                    <a:pt x="2077" y="686"/>
                  </a:lnTo>
                  <a:lnTo>
                    <a:pt x="2091" y="686"/>
                  </a:lnTo>
                  <a:lnTo>
                    <a:pt x="2108" y="686"/>
                  </a:lnTo>
                  <a:lnTo>
                    <a:pt x="2125" y="686"/>
                  </a:lnTo>
                  <a:lnTo>
                    <a:pt x="2141" y="686"/>
                  </a:lnTo>
                  <a:lnTo>
                    <a:pt x="2158" y="686"/>
                  </a:lnTo>
                  <a:lnTo>
                    <a:pt x="2172" y="686"/>
                  </a:lnTo>
                  <a:lnTo>
                    <a:pt x="2191" y="686"/>
                  </a:lnTo>
                  <a:lnTo>
                    <a:pt x="2208" y="688"/>
                  </a:lnTo>
                  <a:lnTo>
                    <a:pt x="2227" y="691"/>
                  </a:lnTo>
                  <a:lnTo>
                    <a:pt x="2243" y="693"/>
                  </a:lnTo>
                  <a:lnTo>
                    <a:pt x="2260" y="695"/>
                  </a:lnTo>
                  <a:lnTo>
                    <a:pt x="2279" y="698"/>
                  </a:lnTo>
                  <a:lnTo>
                    <a:pt x="2298" y="703"/>
                  </a:lnTo>
                  <a:lnTo>
                    <a:pt x="2314" y="705"/>
                  </a:lnTo>
                  <a:lnTo>
                    <a:pt x="2331" y="710"/>
                  </a:lnTo>
                  <a:lnTo>
                    <a:pt x="2348" y="714"/>
                  </a:lnTo>
                  <a:lnTo>
                    <a:pt x="2367" y="719"/>
                  </a:lnTo>
                  <a:lnTo>
                    <a:pt x="2383" y="726"/>
                  </a:lnTo>
                  <a:lnTo>
                    <a:pt x="2400" y="733"/>
                  </a:lnTo>
                  <a:lnTo>
                    <a:pt x="2416" y="741"/>
                  </a:lnTo>
                  <a:lnTo>
                    <a:pt x="2433" y="750"/>
                  </a:lnTo>
                  <a:lnTo>
                    <a:pt x="2447" y="757"/>
                  </a:lnTo>
                  <a:lnTo>
                    <a:pt x="2464" y="767"/>
                  </a:lnTo>
                  <a:lnTo>
                    <a:pt x="2478" y="776"/>
                  </a:lnTo>
                  <a:lnTo>
                    <a:pt x="2492" y="788"/>
                  </a:lnTo>
                  <a:lnTo>
                    <a:pt x="2507" y="800"/>
                  </a:lnTo>
                  <a:lnTo>
                    <a:pt x="2521" y="812"/>
                  </a:lnTo>
                  <a:lnTo>
                    <a:pt x="2533" y="826"/>
                  </a:lnTo>
                  <a:lnTo>
                    <a:pt x="2547" y="840"/>
                  </a:lnTo>
                  <a:lnTo>
                    <a:pt x="2556" y="854"/>
                  </a:lnTo>
                  <a:lnTo>
                    <a:pt x="2568" y="871"/>
                  </a:lnTo>
                  <a:lnTo>
                    <a:pt x="2578" y="888"/>
                  </a:lnTo>
                  <a:lnTo>
                    <a:pt x="2590" y="907"/>
                  </a:lnTo>
                  <a:lnTo>
                    <a:pt x="2597" y="926"/>
                  </a:lnTo>
                  <a:lnTo>
                    <a:pt x="2606" y="945"/>
                  </a:lnTo>
                  <a:lnTo>
                    <a:pt x="2611" y="966"/>
                  </a:lnTo>
                  <a:lnTo>
                    <a:pt x="2618" y="990"/>
                  </a:lnTo>
                  <a:lnTo>
                    <a:pt x="2623" y="1013"/>
                  </a:lnTo>
                  <a:lnTo>
                    <a:pt x="2627" y="1037"/>
                  </a:lnTo>
                  <a:lnTo>
                    <a:pt x="2630" y="1063"/>
                  </a:lnTo>
                  <a:lnTo>
                    <a:pt x="2632" y="1089"/>
                  </a:lnTo>
                  <a:lnTo>
                    <a:pt x="2632" y="1118"/>
                  </a:lnTo>
                  <a:lnTo>
                    <a:pt x="2635" y="1146"/>
                  </a:lnTo>
                  <a:lnTo>
                    <a:pt x="2632" y="1177"/>
                  </a:lnTo>
                  <a:lnTo>
                    <a:pt x="2632" y="1210"/>
                  </a:lnTo>
                  <a:lnTo>
                    <a:pt x="2630" y="1213"/>
                  </a:lnTo>
                  <a:lnTo>
                    <a:pt x="2630" y="1222"/>
                  </a:lnTo>
                  <a:lnTo>
                    <a:pt x="2627" y="1229"/>
                  </a:lnTo>
                  <a:lnTo>
                    <a:pt x="2625" y="1237"/>
                  </a:lnTo>
                  <a:lnTo>
                    <a:pt x="2623" y="1248"/>
                  </a:lnTo>
                  <a:lnTo>
                    <a:pt x="2620" y="1260"/>
                  </a:lnTo>
                  <a:lnTo>
                    <a:pt x="2618" y="1265"/>
                  </a:lnTo>
                  <a:lnTo>
                    <a:pt x="2618" y="1272"/>
                  </a:lnTo>
                  <a:lnTo>
                    <a:pt x="2616" y="1277"/>
                  </a:lnTo>
                  <a:lnTo>
                    <a:pt x="2613" y="1286"/>
                  </a:lnTo>
                  <a:lnTo>
                    <a:pt x="2611" y="1291"/>
                  </a:lnTo>
                  <a:lnTo>
                    <a:pt x="2608" y="1298"/>
                  </a:lnTo>
                  <a:lnTo>
                    <a:pt x="2606" y="1308"/>
                  </a:lnTo>
                  <a:lnTo>
                    <a:pt x="2604" y="1315"/>
                  </a:lnTo>
                  <a:lnTo>
                    <a:pt x="2599" y="1324"/>
                  </a:lnTo>
                  <a:lnTo>
                    <a:pt x="2597" y="1332"/>
                  </a:lnTo>
                  <a:lnTo>
                    <a:pt x="2594" y="1339"/>
                  </a:lnTo>
                  <a:lnTo>
                    <a:pt x="2592" y="1348"/>
                  </a:lnTo>
                  <a:lnTo>
                    <a:pt x="2587" y="1358"/>
                  </a:lnTo>
                  <a:lnTo>
                    <a:pt x="2582" y="1367"/>
                  </a:lnTo>
                  <a:lnTo>
                    <a:pt x="2580" y="1377"/>
                  </a:lnTo>
                  <a:lnTo>
                    <a:pt x="2575" y="1386"/>
                  </a:lnTo>
                  <a:lnTo>
                    <a:pt x="2571" y="1396"/>
                  </a:lnTo>
                  <a:lnTo>
                    <a:pt x="2566" y="1405"/>
                  </a:lnTo>
                  <a:lnTo>
                    <a:pt x="2559" y="1415"/>
                  </a:lnTo>
                  <a:lnTo>
                    <a:pt x="2556" y="1424"/>
                  </a:lnTo>
                  <a:lnTo>
                    <a:pt x="2549" y="1434"/>
                  </a:lnTo>
                  <a:lnTo>
                    <a:pt x="2544" y="1443"/>
                  </a:lnTo>
                  <a:lnTo>
                    <a:pt x="2537" y="1453"/>
                  </a:lnTo>
                  <a:lnTo>
                    <a:pt x="2533" y="1464"/>
                  </a:lnTo>
                  <a:lnTo>
                    <a:pt x="2525" y="1474"/>
                  </a:lnTo>
                  <a:lnTo>
                    <a:pt x="2516" y="1483"/>
                  </a:lnTo>
                  <a:lnTo>
                    <a:pt x="2509" y="1495"/>
                  </a:lnTo>
                  <a:lnTo>
                    <a:pt x="2502" y="1505"/>
                  </a:lnTo>
                  <a:lnTo>
                    <a:pt x="2492" y="1517"/>
                  </a:lnTo>
                  <a:lnTo>
                    <a:pt x="2485" y="1526"/>
                  </a:lnTo>
                  <a:lnTo>
                    <a:pt x="2476" y="1538"/>
                  </a:lnTo>
                  <a:lnTo>
                    <a:pt x="2469" y="1547"/>
                  </a:lnTo>
                  <a:lnTo>
                    <a:pt x="2459" y="1559"/>
                  </a:lnTo>
                  <a:lnTo>
                    <a:pt x="2450" y="1569"/>
                  </a:lnTo>
                  <a:lnTo>
                    <a:pt x="2440" y="1578"/>
                  </a:lnTo>
                  <a:lnTo>
                    <a:pt x="2431" y="1588"/>
                  </a:lnTo>
                  <a:lnTo>
                    <a:pt x="2419" y="1600"/>
                  </a:lnTo>
                  <a:lnTo>
                    <a:pt x="2407" y="1609"/>
                  </a:lnTo>
                  <a:lnTo>
                    <a:pt x="2397" y="1619"/>
                  </a:lnTo>
                  <a:lnTo>
                    <a:pt x="2386" y="1631"/>
                  </a:lnTo>
                  <a:lnTo>
                    <a:pt x="2374" y="1640"/>
                  </a:lnTo>
                  <a:lnTo>
                    <a:pt x="2359" y="1650"/>
                  </a:lnTo>
                  <a:lnTo>
                    <a:pt x="2345" y="1659"/>
                  </a:lnTo>
                  <a:lnTo>
                    <a:pt x="2333" y="1668"/>
                  </a:lnTo>
                  <a:lnTo>
                    <a:pt x="2319" y="1678"/>
                  </a:lnTo>
                  <a:lnTo>
                    <a:pt x="2305" y="1687"/>
                  </a:lnTo>
                  <a:lnTo>
                    <a:pt x="2291" y="1697"/>
                  </a:lnTo>
                  <a:lnTo>
                    <a:pt x="2276" y="1706"/>
                  </a:lnTo>
                  <a:lnTo>
                    <a:pt x="2276" y="1709"/>
                  </a:lnTo>
                  <a:lnTo>
                    <a:pt x="2281" y="1718"/>
                  </a:lnTo>
                  <a:lnTo>
                    <a:pt x="2281" y="1725"/>
                  </a:lnTo>
                  <a:lnTo>
                    <a:pt x="2284" y="1733"/>
                  </a:lnTo>
                  <a:lnTo>
                    <a:pt x="2288" y="1742"/>
                  </a:lnTo>
                  <a:lnTo>
                    <a:pt x="2291" y="1754"/>
                  </a:lnTo>
                  <a:lnTo>
                    <a:pt x="2293" y="1766"/>
                  </a:lnTo>
                  <a:lnTo>
                    <a:pt x="2298" y="1778"/>
                  </a:lnTo>
                  <a:lnTo>
                    <a:pt x="2300" y="1792"/>
                  </a:lnTo>
                  <a:lnTo>
                    <a:pt x="2305" y="1809"/>
                  </a:lnTo>
                  <a:lnTo>
                    <a:pt x="2307" y="1823"/>
                  </a:lnTo>
                  <a:lnTo>
                    <a:pt x="2312" y="1839"/>
                  </a:lnTo>
                  <a:lnTo>
                    <a:pt x="2314" y="1858"/>
                  </a:lnTo>
                  <a:lnTo>
                    <a:pt x="2319" y="1877"/>
                  </a:lnTo>
                  <a:lnTo>
                    <a:pt x="2319" y="1896"/>
                  </a:lnTo>
                  <a:lnTo>
                    <a:pt x="2322" y="1915"/>
                  </a:lnTo>
                  <a:lnTo>
                    <a:pt x="2324" y="1937"/>
                  </a:lnTo>
                  <a:lnTo>
                    <a:pt x="2326" y="1958"/>
                  </a:lnTo>
                  <a:lnTo>
                    <a:pt x="2329" y="1979"/>
                  </a:lnTo>
                  <a:lnTo>
                    <a:pt x="2329" y="2003"/>
                  </a:lnTo>
                  <a:lnTo>
                    <a:pt x="2331" y="2024"/>
                  </a:lnTo>
                  <a:lnTo>
                    <a:pt x="2333" y="2048"/>
                  </a:lnTo>
                  <a:lnTo>
                    <a:pt x="2331" y="2072"/>
                  </a:lnTo>
                  <a:lnTo>
                    <a:pt x="2329" y="2096"/>
                  </a:lnTo>
                  <a:lnTo>
                    <a:pt x="2326" y="2119"/>
                  </a:lnTo>
                  <a:lnTo>
                    <a:pt x="2326" y="2145"/>
                  </a:lnTo>
                  <a:lnTo>
                    <a:pt x="2322" y="2169"/>
                  </a:lnTo>
                  <a:lnTo>
                    <a:pt x="2319" y="2195"/>
                  </a:lnTo>
                  <a:lnTo>
                    <a:pt x="2314" y="2219"/>
                  </a:lnTo>
                  <a:lnTo>
                    <a:pt x="2310" y="2243"/>
                  </a:lnTo>
                  <a:lnTo>
                    <a:pt x="2300" y="2267"/>
                  </a:lnTo>
                  <a:lnTo>
                    <a:pt x="2293" y="2290"/>
                  </a:lnTo>
                  <a:lnTo>
                    <a:pt x="2284" y="2314"/>
                  </a:lnTo>
                  <a:lnTo>
                    <a:pt x="2274" y="2338"/>
                  </a:lnTo>
                  <a:lnTo>
                    <a:pt x="2262" y="2361"/>
                  </a:lnTo>
                  <a:lnTo>
                    <a:pt x="2250" y="2383"/>
                  </a:lnTo>
                  <a:lnTo>
                    <a:pt x="2236" y="2407"/>
                  </a:lnTo>
                  <a:lnTo>
                    <a:pt x="2222" y="2428"/>
                  </a:lnTo>
                  <a:lnTo>
                    <a:pt x="2205" y="2449"/>
                  </a:lnTo>
                  <a:lnTo>
                    <a:pt x="2189" y="2471"/>
                  </a:lnTo>
                  <a:lnTo>
                    <a:pt x="2170" y="2490"/>
                  </a:lnTo>
                  <a:lnTo>
                    <a:pt x="2148" y="2511"/>
                  </a:lnTo>
                  <a:lnTo>
                    <a:pt x="2125" y="2528"/>
                  </a:lnTo>
                  <a:lnTo>
                    <a:pt x="2103" y="2547"/>
                  </a:lnTo>
                  <a:lnTo>
                    <a:pt x="2075" y="2563"/>
                  </a:lnTo>
                  <a:lnTo>
                    <a:pt x="2051" y="2580"/>
                  </a:lnTo>
                  <a:lnTo>
                    <a:pt x="2020" y="2594"/>
                  </a:lnTo>
                  <a:lnTo>
                    <a:pt x="1990" y="2608"/>
                  </a:lnTo>
                  <a:lnTo>
                    <a:pt x="1956" y="2620"/>
                  </a:lnTo>
                  <a:lnTo>
                    <a:pt x="1923" y="2634"/>
                  </a:lnTo>
                  <a:lnTo>
                    <a:pt x="1885" y="2644"/>
                  </a:lnTo>
                  <a:lnTo>
                    <a:pt x="1847" y="2653"/>
                  </a:lnTo>
                  <a:lnTo>
                    <a:pt x="1805" y="2660"/>
                  </a:lnTo>
                  <a:lnTo>
                    <a:pt x="1764" y="2668"/>
                  </a:lnTo>
                  <a:lnTo>
                    <a:pt x="1717" y="2672"/>
                  </a:lnTo>
                  <a:lnTo>
                    <a:pt x="1669" y="2677"/>
                  </a:lnTo>
                  <a:lnTo>
                    <a:pt x="1620" y="2679"/>
                  </a:lnTo>
                  <a:lnTo>
                    <a:pt x="1570" y="2682"/>
                  </a:lnTo>
                  <a:lnTo>
                    <a:pt x="1515" y="2679"/>
                  </a:lnTo>
                  <a:lnTo>
                    <a:pt x="1458" y="2677"/>
                  </a:lnTo>
                  <a:lnTo>
                    <a:pt x="1399" y="2672"/>
                  </a:lnTo>
                  <a:lnTo>
                    <a:pt x="1340" y="2668"/>
                  </a:lnTo>
                  <a:lnTo>
                    <a:pt x="1337" y="2668"/>
                  </a:lnTo>
                  <a:lnTo>
                    <a:pt x="1335" y="2675"/>
                  </a:lnTo>
                  <a:lnTo>
                    <a:pt x="1328" y="2682"/>
                  </a:lnTo>
                  <a:lnTo>
                    <a:pt x="1323" y="2696"/>
                  </a:lnTo>
                  <a:lnTo>
                    <a:pt x="1316" y="2701"/>
                  </a:lnTo>
                  <a:lnTo>
                    <a:pt x="1311" y="2708"/>
                  </a:lnTo>
                  <a:lnTo>
                    <a:pt x="1307" y="2717"/>
                  </a:lnTo>
                  <a:lnTo>
                    <a:pt x="1302" y="2725"/>
                  </a:lnTo>
                  <a:lnTo>
                    <a:pt x="1292" y="2732"/>
                  </a:lnTo>
                  <a:lnTo>
                    <a:pt x="1285" y="2741"/>
                  </a:lnTo>
                  <a:lnTo>
                    <a:pt x="1278" y="2751"/>
                  </a:lnTo>
                  <a:lnTo>
                    <a:pt x="1271" y="2760"/>
                  </a:lnTo>
                  <a:lnTo>
                    <a:pt x="1261" y="2770"/>
                  </a:lnTo>
                  <a:lnTo>
                    <a:pt x="1254" y="2779"/>
                  </a:lnTo>
                  <a:lnTo>
                    <a:pt x="1242" y="2789"/>
                  </a:lnTo>
                  <a:lnTo>
                    <a:pt x="1235" y="2798"/>
                  </a:lnTo>
                  <a:lnTo>
                    <a:pt x="1224" y="2808"/>
                  </a:lnTo>
                  <a:lnTo>
                    <a:pt x="1212" y="2815"/>
                  </a:lnTo>
                  <a:lnTo>
                    <a:pt x="1200" y="2824"/>
                  </a:lnTo>
                  <a:lnTo>
                    <a:pt x="1190" y="2834"/>
                  </a:lnTo>
                  <a:lnTo>
                    <a:pt x="1176" y="2843"/>
                  </a:lnTo>
                  <a:lnTo>
                    <a:pt x="1162" y="2850"/>
                  </a:lnTo>
                  <a:lnTo>
                    <a:pt x="1150" y="2860"/>
                  </a:lnTo>
                  <a:lnTo>
                    <a:pt x="1136" y="2867"/>
                  </a:lnTo>
                  <a:lnTo>
                    <a:pt x="1122" y="2872"/>
                  </a:lnTo>
                  <a:lnTo>
                    <a:pt x="1107" y="2881"/>
                  </a:lnTo>
                  <a:lnTo>
                    <a:pt x="1091" y="2886"/>
                  </a:lnTo>
                  <a:lnTo>
                    <a:pt x="1076" y="2891"/>
                  </a:lnTo>
                  <a:lnTo>
                    <a:pt x="1058" y="2893"/>
                  </a:lnTo>
                  <a:lnTo>
                    <a:pt x="1041" y="2898"/>
                  </a:lnTo>
                  <a:lnTo>
                    <a:pt x="1024" y="2900"/>
                  </a:lnTo>
                  <a:lnTo>
                    <a:pt x="1008" y="2903"/>
                  </a:lnTo>
                  <a:lnTo>
                    <a:pt x="986" y="2903"/>
                  </a:lnTo>
                  <a:lnTo>
                    <a:pt x="967" y="2903"/>
                  </a:lnTo>
                  <a:lnTo>
                    <a:pt x="948" y="2900"/>
                  </a:lnTo>
                  <a:lnTo>
                    <a:pt x="929" y="2898"/>
                  </a:lnTo>
                  <a:lnTo>
                    <a:pt x="908" y="2893"/>
                  </a:lnTo>
                  <a:lnTo>
                    <a:pt x="889" y="2888"/>
                  </a:lnTo>
                  <a:lnTo>
                    <a:pt x="868" y="2881"/>
                  </a:lnTo>
                  <a:lnTo>
                    <a:pt x="846" y="2874"/>
                  </a:lnTo>
                  <a:lnTo>
                    <a:pt x="825" y="2862"/>
                  </a:lnTo>
                  <a:lnTo>
                    <a:pt x="801" y="2853"/>
                  </a:lnTo>
                  <a:lnTo>
                    <a:pt x="780" y="2841"/>
                  </a:lnTo>
                  <a:lnTo>
                    <a:pt x="756" y="2827"/>
                  </a:lnTo>
                  <a:lnTo>
                    <a:pt x="733" y="2810"/>
                  </a:lnTo>
                  <a:lnTo>
                    <a:pt x="709" y="2793"/>
                  </a:lnTo>
                  <a:lnTo>
                    <a:pt x="683" y="2772"/>
                  </a:lnTo>
                  <a:lnTo>
                    <a:pt x="659" y="2753"/>
                  </a:lnTo>
                  <a:lnTo>
                    <a:pt x="633" y="2729"/>
                  </a:lnTo>
                  <a:lnTo>
                    <a:pt x="607" y="2706"/>
                  </a:lnTo>
                  <a:lnTo>
                    <a:pt x="581" y="2677"/>
                  </a:lnTo>
                  <a:lnTo>
                    <a:pt x="555" y="2649"/>
                  </a:lnTo>
                  <a:lnTo>
                    <a:pt x="526" y="2618"/>
                  </a:lnTo>
                  <a:lnTo>
                    <a:pt x="500" y="2585"/>
                  </a:lnTo>
                  <a:lnTo>
                    <a:pt x="472" y="2549"/>
                  </a:lnTo>
                  <a:lnTo>
                    <a:pt x="443" y="2513"/>
                  </a:lnTo>
                  <a:lnTo>
                    <a:pt x="415" y="2473"/>
                  </a:lnTo>
                  <a:lnTo>
                    <a:pt x="386" y="2430"/>
                  </a:lnTo>
                  <a:lnTo>
                    <a:pt x="356" y="2385"/>
                  </a:lnTo>
                  <a:lnTo>
                    <a:pt x="327" y="2340"/>
                  </a:lnTo>
                  <a:lnTo>
                    <a:pt x="235" y="2361"/>
                  </a:lnTo>
                  <a:lnTo>
                    <a:pt x="0" y="1941"/>
                  </a:lnTo>
                  <a:lnTo>
                    <a:pt x="104" y="1880"/>
                  </a:lnTo>
                  <a:lnTo>
                    <a:pt x="0" y="1714"/>
                  </a:lnTo>
                  <a:lnTo>
                    <a:pt x="391" y="1574"/>
                  </a:lnTo>
                  <a:lnTo>
                    <a:pt x="460" y="1728"/>
                  </a:lnTo>
                  <a:lnTo>
                    <a:pt x="545" y="1699"/>
                  </a:lnTo>
                  <a:lnTo>
                    <a:pt x="766" y="2129"/>
                  </a:lnTo>
                  <a:lnTo>
                    <a:pt x="669" y="2186"/>
                  </a:lnTo>
                  <a:lnTo>
                    <a:pt x="669" y="2188"/>
                  </a:lnTo>
                  <a:lnTo>
                    <a:pt x="673" y="2198"/>
                  </a:lnTo>
                  <a:lnTo>
                    <a:pt x="676" y="2200"/>
                  </a:lnTo>
                  <a:lnTo>
                    <a:pt x="680" y="2207"/>
                  </a:lnTo>
                  <a:lnTo>
                    <a:pt x="683" y="2214"/>
                  </a:lnTo>
                  <a:lnTo>
                    <a:pt x="688" y="2224"/>
                  </a:lnTo>
                  <a:lnTo>
                    <a:pt x="692" y="2231"/>
                  </a:lnTo>
                  <a:lnTo>
                    <a:pt x="697" y="2240"/>
                  </a:lnTo>
                  <a:lnTo>
                    <a:pt x="702" y="2248"/>
                  </a:lnTo>
                  <a:lnTo>
                    <a:pt x="709" y="2259"/>
                  </a:lnTo>
                  <a:lnTo>
                    <a:pt x="714" y="2267"/>
                  </a:lnTo>
                  <a:lnTo>
                    <a:pt x="721" y="2278"/>
                  </a:lnTo>
                  <a:lnTo>
                    <a:pt x="728" y="2288"/>
                  </a:lnTo>
                  <a:lnTo>
                    <a:pt x="735" y="2300"/>
                  </a:lnTo>
                  <a:lnTo>
                    <a:pt x="742" y="2307"/>
                  </a:lnTo>
                  <a:lnTo>
                    <a:pt x="749" y="2316"/>
                  </a:lnTo>
                  <a:lnTo>
                    <a:pt x="756" y="2326"/>
                  </a:lnTo>
                  <a:lnTo>
                    <a:pt x="766" y="2333"/>
                  </a:lnTo>
                  <a:lnTo>
                    <a:pt x="773" y="2342"/>
                  </a:lnTo>
                  <a:lnTo>
                    <a:pt x="780" y="2350"/>
                  </a:lnTo>
                  <a:lnTo>
                    <a:pt x="790" y="2354"/>
                  </a:lnTo>
                  <a:lnTo>
                    <a:pt x="797" y="2361"/>
                  </a:lnTo>
                  <a:lnTo>
                    <a:pt x="804" y="2364"/>
                  </a:lnTo>
                  <a:lnTo>
                    <a:pt x="813" y="2369"/>
                  </a:lnTo>
                  <a:lnTo>
                    <a:pt x="820" y="2371"/>
                  </a:lnTo>
                  <a:lnTo>
                    <a:pt x="830" y="2371"/>
                  </a:lnTo>
                  <a:lnTo>
                    <a:pt x="837" y="2371"/>
                  </a:lnTo>
                  <a:lnTo>
                    <a:pt x="844" y="2369"/>
                  </a:lnTo>
                  <a:lnTo>
                    <a:pt x="854" y="2364"/>
                  </a:lnTo>
                  <a:lnTo>
                    <a:pt x="861" y="2361"/>
                  </a:lnTo>
                  <a:lnTo>
                    <a:pt x="858" y="2359"/>
                  </a:lnTo>
                  <a:lnTo>
                    <a:pt x="858" y="2354"/>
                  </a:lnTo>
                  <a:lnTo>
                    <a:pt x="856" y="2347"/>
                  </a:lnTo>
                  <a:lnTo>
                    <a:pt x="854" y="2340"/>
                  </a:lnTo>
                  <a:lnTo>
                    <a:pt x="851" y="2328"/>
                  </a:lnTo>
                  <a:lnTo>
                    <a:pt x="846" y="2319"/>
                  </a:lnTo>
                  <a:lnTo>
                    <a:pt x="844" y="2309"/>
                  </a:lnTo>
                  <a:lnTo>
                    <a:pt x="844" y="2302"/>
                  </a:lnTo>
                  <a:lnTo>
                    <a:pt x="842" y="2295"/>
                  </a:lnTo>
                  <a:lnTo>
                    <a:pt x="842" y="2288"/>
                  </a:lnTo>
                  <a:lnTo>
                    <a:pt x="839" y="2278"/>
                  </a:lnTo>
                  <a:lnTo>
                    <a:pt x="839" y="2269"/>
                  </a:lnTo>
                  <a:lnTo>
                    <a:pt x="837" y="2262"/>
                  </a:lnTo>
                  <a:lnTo>
                    <a:pt x="837" y="2252"/>
                  </a:lnTo>
                  <a:lnTo>
                    <a:pt x="835" y="2243"/>
                  </a:lnTo>
                  <a:lnTo>
                    <a:pt x="835" y="2231"/>
                  </a:lnTo>
                  <a:lnTo>
                    <a:pt x="835" y="2221"/>
                  </a:lnTo>
                  <a:lnTo>
                    <a:pt x="835" y="2212"/>
                  </a:lnTo>
                  <a:lnTo>
                    <a:pt x="832" y="2202"/>
                  </a:lnTo>
                  <a:lnTo>
                    <a:pt x="832" y="2191"/>
                  </a:lnTo>
                  <a:lnTo>
                    <a:pt x="832" y="2179"/>
                  </a:lnTo>
                  <a:lnTo>
                    <a:pt x="835" y="2169"/>
                  </a:lnTo>
                  <a:lnTo>
                    <a:pt x="835" y="2157"/>
                  </a:lnTo>
                  <a:lnTo>
                    <a:pt x="835" y="2145"/>
                  </a:lnTo>
                  <a:lnTo>
                    <a:pt x="835" y="2136"/>
                  </a:lnTo>
                  <a:lnTo>
                    <a:pt x="837" y="2124"/>
                  </a:lnTo>
                  <a:lnTo>
                    <a:pt x="837" y="2112"/>
                  </a:lnTo>
                  <a:lnTo>
                    <a:pt x="839" y="2100"/>
                  </a:lnTo>
                  <a:lnTo>
                    <a:pt x="842" y="2089"/>
                  </a:lnTo>
                  <a:lnTo>
                    <a:pt x="844" y="2077"/>
                  </a:lnTo>
                  <a:lnTo>
                    <a:pt x="846" y="2065"/>
                  </a:lnTo>
                  <a:lnTo>
                    <a:pt x="851" y="2055"/>
                  </a:lnTo>
                  <a:lnTo>
                    <a:pt x="854" y="2043"/>
                  </a:lnTo>
                  <a:lnTo>
                    <a:pt x="858" y="2032"/>
                  </a:lnTo>
                  <a:lnTo>
                    <a:pt x="863" y="2020"/>
                  </a:lnTo>
                  <a:lnTo>
                    <a:pt x="868" y="2008"/>
                  </a:lnTo>
                  <a:lnTo>
                    <a:pt x="873" y="1996"/>
                  </a:lnTo>
                  <a:lnTo>
                    <a:pt x="880" y="1984"/>
                  </a:lnTo>
                  <a:lnTo>
                    <a:pt x="884" y="1975"/>
                  </a:lnTo>
                  <a:lnTo>
                    <a:pt x="894" y="1965"/>
                  </a:lnTo>
                  <a:lnTo>
                    <a:pt x="901" y="1953"/>
                  </a:lnTo>
                  <a:lnTo>
                    <a:pt x="908" y="1944"/>
                  </a:lnTo>
                  <a:lnTo>
                    <a:pt x="918" y="1932"/>
                  </a:lnTo>
                  <a:lnTo>
                    <a:pt x="925" y="1922"/>
                  </a:lnTo>
                  <a:lnTo>
                    <a:pt x="934" y="1913"/>
                  </a:lnTo>
                  <a:lnTo>
                    <a:pt x="946" y="1906"/>
                  </a:lnTo>
                  <a:lnTo>
                    <a:pt x="958" y="1894"/>
                  </a:lnTo>
                  <a:lnTo>
                    <a:pt x="967" y="1887"/>
                  </a:lnTo>
                  <a:lnTo>
                    <a:pt x="982" y="1877"/>
                  </a:lnTo>
                  <a:lnTo>
                    <a:pt x="993" y="1870"/>
                  </a:lnTo>
                  <a:lnTo>
                    <a:pt x="1008" y="1863"/>
                  </a:lnTo>
                  <a:lnTo>
                    <a:pt x="1022" y="1856"/>
                  </a:lnTo>
                  <a:lnTo>
                    <a:pt x="1036" y="1849"/>
                  </a:lnTo>
                  <a:lnTo>
                    <a:pt x="1053" y="1844"/>
                  </a:lnTo>
                  <a:lnTo>
                    <a:pt x="1069" y="1837"/>
                  </a:lnTo>
                  <a:lnTo>
                    <a:pt x="1088" y="1832"/>
                  </a:lnTo>
                  <a:lnTo>
                    <a:pt x="1105" y="1827"/>
                  </a:lnTo>
                  <a:lnTo>
                    <a:pt x="1126" y="1825"/>
                  </a:lnTo>
                  <a:lnTo>
                    <a:pt x="1143" y="1818"/>
                  </a:lnTo>
                  <a:lnTo>
                    <a:pt x="1159" y="1816"/>
                  </a:lnTo>
                  <a:lnTo>
                    <a:pt x="1178" y="1813"/>
                  </a:lnTo>
                  <a:lnTo>
                    <a:pt x="1195" y="1813"/>
                  </a:lnTo>
                  <a:lnTo>
                    <a:pt x="1212" y="1813"/>
                  </a:lnTo>
                  <a:lnTo>
                    <a:pt x="1226" y="1816"/>
                  </a:lnTo>
                  <a:lnTo>
                    <a:pt x="1240" y="1816"/>
                  </a:lnTo>
                  <a:lnTo>
                    <a:pt x="1257" y="1820"/>
                  </a:lnTo>
                  <a:lnTo>
                    <a:pt x="1269" y="1823"/>
                  </a:lnTo>
                  <a:lnTo>
                    <a:pt x="1283" y="1827"/>
                  </a:lnTo>
                  <a:lnTo>
                    <a:pt x="1295" y="1830"/>
                  </a:lnTo>
                  <a:lnTo>
                    <a:pt x="1307" y="1837"/>
                  </a:lnTo>
                  <a:lnTo>
                    <a:pt x="1318" y="1844"/>
                  </a:lnTo>
                  <a:lnTo>
                    <a:pt x="1328" y="1849"/>
                  </a:lnTo>
                  <a:lnTo>
                    <a:pt x="1340" y="1856"/>
                  </a:lnTo>
                  <a:lnTo>
                    <a:pt x="1349" y="1865"/>
                  </a:lnTo>
                  <a:lnTo>
                    <a:pt x="1359" y="1873"/>
                  </a:lnTo>
                  <a:lnTo>
                    <a:pt x="1368" y="1882"/>
                  </a:lnTo>
                  <a:lnTo>
                    <a:pt x="1375" y="1892"/>
                  </a:lnTo>
                  <a:lnTo>
                    <a:pt x="1385" y="1901"/>
                  </a:lnTo>
                  <a:lnTo>
                    <a:pt x="1390" y="1911"/>
                  </a:lnTo>
                  <a:lnTo>
                    <a:pt x="1397" y="1920"/>
                  </a:lnTo>
                  <a:lnTo>
                    <a:pt x="1404" y="1932"/>
                  </a:lnTo>
                  <a:lnTo>
                    <a:pt x="1411" y="1944"/>
                  </a:lnTo>
                  <a:lnTo>
                    <a:pt x="1416" y="1953"/>
                  </a:lnTo>
                  <a:lnTo>
                    <a:pt x="1423" y="1965"/>
                  </a:lnTo>
                  <a:lnTo>
                    <a:pt x="1427" y="1977"/>
                  </a:lnTo>
                  <a:lnTo>
                    <a:pt x="1432" y="1991"/>
                  </a:lnTo>
                  <a:lnTo>
                    <a:pt x="1435" y="2001"/>
                  </a:lnTo>
                  <a:lnTo>
                    <a:pt x="1439" y="2015"/>
                  </a:lnTo>
                  <a:lnTo>
                    <a:pt x="1444" y="2027"/>
                  </a:lnTo>
                  <a:lnTo>
                    <a:pt x="1449" y="2041"/>
                  </a:lnTo>
                  <a:lnTo>
                    <a:pt x="1449" y="2053"/>
                  </a:lnTo>
                  <a:lnTo>
                    <a:pt x="1451" y="2065"/>
                  </a:lnTo>
                  <a:lnTo>
                    <a:pt x="1454" y="2077"/>
                  </a:lnTo>
                  <a:lnTo>
                    <a:pt x="1456" y="2091"/>
                  </a:lnTo>
                  <a:lnTo>
                    <a:pt x="1458" y="2103"/>
                  </a:lnTo>
                  <a:lnTo>
                    <a:pt x="1458" y="2117"/>
                  </a:lnTo>
                  <a:lnTo>
                    <a:pt x="1461" y="2127"/>
                  </a:lnTo>
                  <a:lnTo>
                    <a:pt x="1463" y="2141"/>
                  </a:lnTo>
                  <a:lnTo>
                    <a:pt x="1463" y="2153"/>
                  </a:lnTo>
                  <a:lnTo>
                    <a:pt x="1465" y="2164"/>
                  </a:lnTo>
                  <a:lnTo>
                    <a:pt x="1465" y="2176"/>
                  </a:lnTo>
                  <a:lnTo>
                    <a:pt x="1468" y="2188"/>
                  </a:lnTo>
                  <a:lnTo>
                    <a:pt x="1468" y="2200"/>
                  </a:lnTo>
                  <a:lnTo>
                    <a:pt x="1468" y="2210"/>
                  </a:lnTo>
                  <a:lnTo>
                    <a:pt x="1468" y="2221"/>
                  </a:lnTo>
                  <a:lnTo>
                    <a:pt x="1468" y="2231"/>
                  </a:lnTo>
                  <a:lnTo>
                    <a:pt x="1468" y="2240"/>
                  </a:lnTo>
                  <a:lnTo>
                    <a:pt x="1468" y="2250"/>
                  </a:lnTo>
                  <a:lnTo>
                    <a:pt x="1468" y="2259"/>
                  </a:lnTo>
                  <a:lnTo>
                    <a:pt x="1468" y="2269"/>
                  </a:lnTo>
                  <a:lnTo>
                    <a:pt x="1465" y="2274"/>
                  </a:lnTo>
                  <a:lnTo>
                    <a:pt x="1465" y="2283"/>
                  </a:lnTo>
                  <a:lnTo>
                    <a:pt x="1465" y="2290"/>
                  </a:lnTo>
                  <a:lnTo>
                    <a:pt x="1465" y="2297"/>
                  </a:lnTo>
                  <a:lnTo>
                    <a:pt x="1465" y="2307"/>
                  </a:lnTo>
                  <a:lnTo>
                    <a:pt x="1465" y="2314"/>
                  </a:lnTo>
                  <a:lnTo>
                    <a:pt x="1465" y="2321"/>
                  </a:lnTo>
                  <a:lnTo>
                    <a:pt x="1465" y="2323"/>
                  </a:lnTo>
                  <a:lnTo>
                    <a:pt x="1470" y="2323"/>
                  </a:lnTo>
                  <a:lnTo>
                    <a:pt x="1475" y="2326"/>
                  </a:lnTo>
                  <a:lnTo>
                    <a:pt x="1484" y="2331"/>
                  </a:lnTo>
                  <a:lnTo>
                    <a:pt x="1494" y="2333"/>
                  </a:lnTo>
                  <a:lnTo>
                    <a:pt x="1508" y="2335"/>
                  </a:lnTo>
                  <a:lnTo>
                    <a:pt x="1515" y="2338"/>
                  </a:lnTo>
                  <a:lnTo>
                    <a:pt x="1522" y="2340"/>
                  </a:lnTo>
                  <a:lnTo>
                    <a:pt x="1532" y="2342"/>
                  </a:lnTo>
                  <a:lnTo>
                    <a:pt x="1541" y="2345"/>
                  </a:lnTo>
                  <a:lnTo>
                    <a:pt x="1548" y="2347"/>
                  </a:lnTo>
                  <a:lnTo>
                    <a:pt x="1558" y="2347"/>
                  </a:lnTo>
                  <a:lnTo>
                    <a:pt x="1567" y="2350"/>
                  </a:lnTo>
                  <a:lnTo>
                    <a:pt x="1577" y="2352"/>
                  </a:lnTo>
                  <a:lnTo>
                    <a:pt x="1586" y="2352"/>
                  </a:lnTo>
                  <a:lnTo>
                    <a:pt x="1598" y="2352"/>
                  </a:lnTo>
                  <a:lnTo>
                    <a:pt x="1608" y="2354"/>
                  </a:lnTo>
                  <a:lnTo>
                    <a:pt x="1620" y="2354"/>
                  </a:lnTo>
                  <a:lnTo>
                    <a:pt x="1629" y="2354"/>
                  </a:lnTo>
                  <a:lnTo>
                    <a:pt x="1641" y="2354"/>
                  </a:lnTo>
                  <a:lnTo>
                    <a:pt x="1653" y="2354"/>
                  </a:lnTo>
                  <a:lnTo>
                    <a:pt x="1665" y="2354"/>
                  </a:lnTo>
                  <a:lnTo>
                    <a:pt x="1676" y="2352"/>
                  </a:lnTo>
                  <a:lnTo>
                    <a:pt x="1688" y="2350"/>
                  </a:lnTo>
                  <a:lnTo>
                    <a:pt x="1700" y="2350"/>
                  </a:lnTo>
                  <a:lnTo>
                    <a:pt x="1712" y="2347"/>
                  </a:lnTo>
                  <a:lnTo>
                    <a:pt x="1722" y="2345"/>
                  </a:lnTo>
                  <a:lnTo>
                    <a:pt x="1733" y="2340"/>
                  </a:lnTo>
                  <a:lnTo>
                    <a:pt x="1745" y="2335"/>
                  </a:lnTo>
                  <a:lnTo>
                    <a:pt x="1755" y="2331"/>
                  </a:lnTo>
                  <a:lnTo>
                    <a:pt x="1767" y="2326"/>
                  </a:lnTo>
                  <a:lnTo>
                    <a:pt x="1778" y="2321"/>
                  </a:lnTo>
                  <a:lnTo>
                    <a:pt x="1790" y="2314"/>
                  </a:lnTo>
                  <a:lnTo>
                    <a:pt x="1802" y="2307"/>
                  </a:lnTo>
                  <a:lnTo>
                    <a:pt x="1812" y="2300"/>
                  </a:lnTo>
                  <a:lnTo>
                    <a:pt x="1821" y="2290"/>
                  </a:lnTo>
                  <a:lnTo>
                    <a:pt x="1831" y="2281"/>
                  </a:lnTo>
                  <a:lnTo>
                    <a:pt x="1840" y="2271"/>
                  </a:lnTo>
                  <a:lnTo>
                    <a:pt x="1850" y="2259"/>
                  </a:lnTo>
                  <a:lnTo>
                    <a:pt x="1859" y="2248"/>
                  </a:lnTo>
                  <a:lnTo>
                    <a:pt x="1869" y="2236"/>
                  </a:lnTo>
                  <a:lnTo>
                    <a:pt x="1878" y="2224"/>
                  </a:lnTo>
                  <a:lnTo>
                    <a:pt x="1888" y="2207"/>
                  </a:lnTo>
                  <a:lnTo>
                    <a:pt x="1895" y="2193"/>
                  </a:lnTo>
                  <a:lnTo>
                    <a:pt x="1902" y="2176"/>
                  </a:lnTo>
                  <a:lnTo>
                    <a:pt x="1909" y="2160"/>
                  </a:lnTo>
                  <a:lnTo>
                    <a:pt x="1916" y="2141"/>
                  </a:lnTo>
                  <a:lnTo>
                    <a:pt x="1921" y="2122"/>
                  </a:lnTo>
                  <a:lnTo>
                    <a:pt x="1928" y="2103"/>
                  </a:lnTo>
                  <a:lnTo>
                    <a:pt x="1933" y="2081"/>
                  </a:lnTo>
                  <a:lnTo>
                    <a:pt x="1937" y="2058"/>
                  </a:lnTo>
                  <a:lnTo>
                    <a:pt x="1940" y="2036"/>
                  </a:lnTo>
                  <a:lnTo>
                    <a:pt x="1942" y="2010"/>
                  </a:lnTo>
                  <a:lnTo>
                    <a:pt x="1947" y="1984"/>
                  </a:lnTo>
                  <a:lnTo>
                    <a:pt x="1947" y="1958"/>
                  </a:lnTo>
                  <a:lnTo>
                    <a:pt x="1952" y="1930"/>
                  </a:lnTo>
                  <a:lnTo>
                    <a:pt x="1952" y="1899"/>
                  </a:lnTo>
                  <a:lnTo>
                    <a:pt x="1952" y="1870"/>
                  </a:lnTo>
                  <a:lnTo>
                    <a:pt x="1949" y="1870"/>
                  </a:lnTo>
                  <a:lnTo>
                    <a:pt x="1944" y="1873"/>
                  </a:lnTo>
                  <a:lnTo>
                    <a:pt x="1937" y="1875"/>
                  </a:lnTo>
                  <a:lnTo>
                    <a:pt x="1928" y="1880"/>
                  </a:lnTo>
                  <a:lnTo>
                    <a:pt x="1918" y="1882"/>
                  </a:lnTo>
                  <a:lnTo>
                    <a:pt x="1914" y="1884"/>
                  </a:lnTo>
                  <a:lnTo>
                    <a:pt x="1904" y="1887"/>
                  </a:lnTo>
                  <a:lnTo>
                    <a:pt x="1897" y="1892"/>
                  </a:lnTo>
                  <a:lnTo>
                    <a:pt x="1890" y="1894"/>
                  </a:lnTo>
                  <a:lnTo>
                    <a:pt x="1880" y="1896"/>
                  </a:lnTo>
                  <a:lnTo>
                    <a:pt x="1871" y="1901"/>
                  </a:lnTo>
                  <a:lnTo>
                    <a:pt x="1861" y="1906"/>
                  </a:lnTo>
                  <a:lnTo>
                    <a:pt x="1852" y="1908"/>
                  </a:lnTo>
                  <a:lnTo>
                    <a:pt x="1840" y="1911"/>
                  </a:lnTo>
                  <a:lnTo>
                    <a:pt x="1831" y="1913"/>
                  </a:lnTo>
                  <a:lnTo>
                    <a:pt x="1819" y="1918"/>
                  </a:lnTo>
                  <a:lnTo>
                    <a:pt x="1807" y="1920"/>
                  </a:lnTo>
                  <a:lnTo>
                    <a:pt x="1795" y="1925"/>
                  </a:lnTo>
                  <a:lnTo>
                    <a:pt x="1783" y="1927"/>
                  </a:lnTo>
                  <a:lnTo>
                    <a:pt x="1771" y="1930"/>
                  </a:lnTo>
                  <a:lnTo>
                    <a:pt x="1757" y="1932"/>
                  </a:lnTo>
                  <a:lnTo>
                    <a:pt x="1745" y="1934"/>
                  </a:lnTo>
                  <a:lnTo>
                    <a:pt x="1731" y="1937"/>
                  </a:lnTo>
                  <a:lnTo>
                    <a:pt x="1719" y="1941"/>
                  </a:lnTo>
                  <a:lnTo>
                    <a:pt x="1705" y="1941"/>
                  </a:lnTo>
                  <a:lnTo>
                    <a:pt x="1691" y="1946"/>
                  </a:lnTo>
                  <a:lnTo>
                    <a:pt x="1679" y="1946"/>
                  </a:lnTo>
                  <a:lnTo>
                    <a:pt x="1665" y="1949"/>
                  </a:lnTo>
                  <a:lnTo>
                    <a:pt x="1650" y="1949"/>
                  </a:lnTo>
                  <a:lnTo>
                    <a:pt x="1636" y="1949"/>
                  </a:lnTo>
                  <a:lnTo>
                    <a:pt x="1622" y="1949"/>
                  </a:lnTo>
                  <a:lnTo>
                    <a:pt x="1608" y="1951"/>
                  </a:lnTo>
                  <a:lnTo>
                    <a:pt x="1593" y="1949"/>
                  </a:lnTo>
                  <a:lnTo>
                    <a:pt x="1582" y="1949"/>
                  </a:lnTo>
                  <a:lnTo>
                    <a:pt x="1567" y="1949"/>
                  </a:lnTo>
                  <a:lnTo>
                    <a:pt x="1556" y="1946"/>
                  </a:lnTo>
                  <a:lnTo>
                    <a:pt x="1539" y="1941"/>
                  </a:lnTo>
                  <a:lnTo>
                    <a:pt x="1527" y="1939"/>
                  </a:lnTo>
                  <a:lnTo>
                    <a:pt x="1513" y="1937"/>
                  </a:lnTo>
                  <a:lnTo>
                    <a:pt x="1501" y="1934"/>
                  </a:lnTo>
                  <a:lnTo>
                    <a:pt x="1489" y="1930"/>
                  </a:lnTo>
                  <a:lnTo>
                    <a:pt x="1477" y="1925"/>
                  </a:lnTo>
                  <a:lnTo>
                    <a:pt x="1465" y="1918"/>
                  </a:lnTo>
                  <a:lnTo>
                    <a:pt x="1454" y="1913"/>
                  </a:lnTo>
                  <a:lnTo>
                    <a:pt x="1442" y="1906"/>
                  </a:lnTo>
                  <a:lnTo>
                    <a:pt x="1430" y="1899"/>
                  </a:lnTo>
                  <a:lnTo>
                    <a:pt x="1420" y="1889"/>
                  </a:lnTo>
                  <a:lnTo>
                    <a:pt x="1411" y="1880"/>
                  </a:lnTo>
                  <a:lnTo>
                    <a:pt x="1399" y="1870"/>
                  </a:lnTo>
                  <a:lnTo>
                    <a:pt x="1392" y="1861"/>
                  </a:lnTo>
                  <a:lnTo>
                    <a:pt x="1382" y="1849"/>
                  </a:lnTo>
                  <a:lnTo>
                    <a:pt x="1375" y="1837"/>
                  </a:lnTo>
                  <a:lnTo>
                    <a:pt x="1366" y="1825"/>
                  </a:lnTo>
                  <a:lnTo>
                    <a:pt x="1359" y="1811"/>
                  </a:lnTo>
                  <a:lnTo>
                    <a:pt x="1352" y="1797"/>
                  </a:lnTo>
                  <a:lnTo>
                    <a:pt x="1347" y="1782"/>
                  </a:lnTo>
                  <a:lnTo>
                    <a:pt x="1340" y="1763"/>
                  </a:lnTo>
                  <a:lnTo>
                    <a:pt x="1337" y="1747"/>
                  </a:lnTo>
                  <a:lnTo>
                    <a:pt x="1333" y="1728"/>
                  </a:lnTo>
                  <a:lnTo>
                    <a:pt x="1330" y="1711"/>
                  </a:lnTo>
                  <a:lnTo>
                    <a:pt x="1326" y="1690"/>
                  </a:lnTo>
                  <a:lnTo>
                    <a:pt x="1326" y="1671"/>
                  </a:lnTo>
                  <a:lnTo>
                    <a:pt x="1323" y="1652"/>
                  </a:lnTo>
                  <a:lnTo>
                    <a:pt x="1326" y="1638"/>
                  </a:lnTo>
                  <a:lnTo>
                    <a:pt x="1326" y="1621"/>
                  </a:lnTo>
                  <a:lnTo>
                    <a:pt x="1330" y="1607"/>
                  </a:lnTo>
                  <a:lnTo>
                    <a:pt x="1333" y="1590"/>
                  </a:lnTo>
                  <a:lnTo>
                    <a:pt x="1340" y="1578"/>
                  </a:lnTo>
                  <a:lnTo>
                    <a:pt x="1342" y="1564"/>
                  </a:lnTo>
                  <a:lnTo>
                    <a:pt x="1349" y="1552"/>
                  </a:lnTo>
                  <a:lnTo>
                    <a:pt x="1356" y="1540"/>
                  </a:lnTo>
                  <a:lnTo>
                    <a:pt x="1366" y="1531"/>
                  </a:lnTo>
                  <a:lnTo>
                    <a:pt x="1373" y="1519"/>
                  </a:lnTo>
                  <a:lnTo>
                    <a:pt x="1382" y="1512"/>
                  </a:lnTo>
                  <a:lnTo>
                    <a:pt x="1394" y="1502"/>
                  </a:lnTo>
                  <a:lnTo>
                    <a:pt x="1406" y="1495"/>
                  </a:lnTo>
                  <a:lnTo>
                    <a:pt x="1416" y="1486"/>
                  </a:lnTo>
                  <a:lnTo>
                    <a:pt x="1427" y="1479"/>
                  </a:lnTo>
                  <a:lnTo>
                    <a:pt x="1439" y="1472"/>
                  </a:lnTo>
                  <a:lnTo>
                    <a:pt x="1454" y="1467"/>
                  </a:lnTo>
                  <a:lnTo>
                    <a:pt x="1465" y="1460"/>
                  </a:lnTo>
                  <a:lnTo>
                    <a:pt x="1480" y="1455"/>
                  </a:lnTo>
                  <a:lnTo>
                    <a:pt x="1496" y="1450"/>
                  </a:lnTo>
                  <a:lnTo>
                    <a:pt x="1510" y="1445"/>
                  </a:lnTo>
                  <a:lnTo>
                    <a:pt x="1525" y="1443"/>
                  </a:lnTo>
                  <a:lnTo>
                    <a:pt x="1541" y="1438"/>
                  </a:lnTo>
                  <a:lnTo>
                    <a:pt x="1556" y="1436"/>
                  </a:lnTo>
                  <a:lnTo>
                    <a:pt x="1572" y="1434"/>
                  </a:lnTo>
                  <a:lnTo>
                    <a:pt x="1589" y="1431"/>
                  </a:lnTo>
                  <a:lnTo>
                    <a:pt x="1605" y="1431"/>
                  </a:lnTo>
                  <a:lnTo>
                    <a:pt x="1622" y="1431"/>
                  </a:lnTo>
                  <a:lnTo>
                    <a:pt x="1639" y="1431"/>
                  </a:lnTo>
                  <a:lnTo>
                    <a:pt x="1655" y="1429"/>
                  </a:lnTo>
                  <a:lnTo>
                    <a:pt x="1672" y="1429"/>
                  </a:lnTo>
                  <a:lnTo>
                    <a:pt x="1686" y="1429"/>
                  </a:lnTo>
                  <a:lnTo>
                    <a:pt x="1705" y="1429"/>
                  </a:lnTo>
                  <a:lnTo>
                    <a:pt x="1719" y="1429"/>
                  </a:lnTo>
                  <a:lnTo>
                    <a:pt x="1736" y="1429"/>
                  </a:lnTo>
                  <a:lnTo>
                    <a:pt x="1752" y="1431"/>
                  </a:lnTo>
                  <a:lnTo>
                    <a:pt x="1769" y="1431"/>
                  </a:lnTo>
                  <a:lnTo>
                    <a:pt x="1783" y="1431"/>
                  </a:lnTo>
                  <a:lnTo>
                    <a:pt x="1797" y="1434"/>
                  </a:lnTo>
                  <a:lnTo>
                    <a:pt x="1814" y="1436"/>
                  </a:lnTo>
                  <a:lnTo>
                    <a:pt x="1828" y="1438"/>
                  </a:lnTo>
                  <a:lnTo>
                    <a:pt x="1842" y="1438"/>
                  </a:lnTo>
                  <a:lnTo>
                    <a:pt x="1857" y="1441"/>
                  </a:lnTo>
                  <a:lnTo>
                    <a:pt x="1871" y="1443"/>
                  </a:lnTo>
                  <a:lnTo>
                    <a:pt x="1885" y="1445"/>
                  </a:lnTo>
                  <a:lnTo>
                    <a:pt x="1897" y="1445"/>
                  </a:lnTo>
                  <a:lnTo>
                    <a:pt x="1909" y="1450"/>
                  </a:lnTo>
                  <a:lnTo>
                    <a:pt x="1918" y="1450"/>
                  </a:lnTo>
                  <a:lnTo>
                    <a:pt x="1930" y="1453"/>
                  </a:lnTo>
                  <a:lnTo>
                    <a:pt x="1940" y="1455"/>
                  </a:lnTo>
                  <a:lnTo>
                    <a:pt x="1949" y="1457"/>
                  </a:lnTo>
                  <a:lnTo>
                    <a:pt x="1959" y="1457"/>
                  </a:lnTo>
                  <a:lnTo>
                    <a:pt x="1966" y="1460"/>
                  </a:lnTo>
                  <a:lnTo>
                    <a:pt x="1973" y="1460"/>
                  </a:lnTo>
                  <a:lnTo>
                    <a:pt x="1980" y="1462"/>
                  </a:lnTo>
                  <a:lnTo>
                    <a:pt x="1985" y="1462"/>
                  </a:lnTo>
                  <a:lnTo>
                    <a:pt x="1990" y="1464"/>
                  </a:lnTo>
                  <a:lnTo>
                    <a:pt x="1997" y="1467"/>
                  </a:lnTo>
                  <a:lnTo>
                    <a:pt x="1999" y="1467"/>
                  </a:lnTo>
                  <a:lnTo>
                    <a:pt x="2001" y="1464"/>
                  </a:lnTo>
                  <a:lnTo>
                    <a:pt x="2013" y="1460"/>
                  </a:lnTo>
                  <a:lnTo>
                    <a:pt x="2020" y="1455"/>
                  </a:lnTo>
                  <a:lnTo>
                    <a:pt x="2027" y="1453"/>
                  </a:lnTo>
                  <a:lnTo>
                    <a:pt x="2039" y="1445"/>
                  </a:lnTo>
                  <a:lnTo>
                    <a:pt x="2049" y="1441"/>
                  </a:lnTo>
                  <a:lnTo>
                    <a:pt x="2061" y="1434"/>
                  </a:lnTo>
                  <a:lnTo>
                    <a:pt x="2073" y="1426"/>
                  </a:lnTo>
                  <a:lnTo>
                    <a:pt x="2087" y="1419"/>
                  </a:lnTo>
                  <a:lnTo>
                    <a:pt x="2101" y="1412"/>
                  </a:lnTo>
                  <a:lnTo>
                    <a:pt x="2106" y="1407"/>
                  </a:lnTo>
                  <a:lnTo>
                    <a:pt x="2113" y="1400"/>
                  </a:lnTo>
                  <a:lnTo>
                    <a:pt x="2122" y="1396"/>
                  </a:lnTo>
                  <a:lnTo>
                    <a:pt x="2129" y="1393"/>
                  </a:lnTo>
                  <a:lnTo>
                    <a:pt x="2134" y="1386"/>
                  </a:lnTo>
                  <a:lnTo>
                    <a:pt x="2144" y="1381"/>
                  </a:lnTo>
                  <a:lnTo>
                    <a:pt x="2151" y="1377"/>
                  </a:lnTo>
                  <a:lnTo>
                    <a:pt x="2158" y="1372"/>
                  </a:lnTo>
                  <a:lnTo>
                    <a:pt x="2170" y="1360"/>
                  </a:lnTo>
                  <a:lnTo>
                    <a:pt x="2184" y="1348"/>
                  </a:lnTo>
                  <a:lnTo>
                    <a:pt x="2196" y="1336"/>
                  </a:lnTo>
                  <a:lnTo>
                    <a:pt x="2210" y="1324"/>
                  </a:lnTo>
                  <a:lnTo>
                    <a:pt x="2215" y="1317"/>
                  </a:lnTo>
                  <a:lnTo>
                    <a:pt x="2222" y="1310"/>
                  </a:lnTo>
                  <a:lnTo>
                    <a:pt x="2227" y="1303"/>
                  </a:lnTo>
                  <a:lnTo>
                    <a:pt x="2234" y="1296"/>
                  </a:lnTo>
                  <a:lnTo>
                    <a:pt x="2239" y="1289"/>
                  </a:lnTo>
                  <a:lnTo>
                    <a:pt x="2243" y="1284"/>
                  </a:lnTo>
                  <a:lnTo>
                    <a:pt x="2248" y="1275"/>
                  </a:lnTo>
                  <a:lnTo>
                    <a:pt x="2253" y="1270"/>
                  </a:lnTo>
                  <a:lnTo>
                    <a:pt x="2255" y="1260"/>
                  </a:lnTo>
                  <a:lnTo>
                    <a:pt x="2260" y="1253"/>
                  </a:lnTo>
                  <a:lnTo>
                    <a:pt x="2262" y="1246"/>
                  </a:lnTo>
                  <a:lnTo>
                    <a:pt x="2267" y="1237"/>
                  </a:lnTo>
                  <a:lnTo>
                    <a:pt x="2267" y="1229"/>
                  </a:lnTo>
                  <a:lnTo>
                    <a:pt x="2269" y="1222"/>
                  </a:lnTo>
                  <a:lnTo>
                    <a:pt x="2272" y="1215"/>
                  </a:lnTo>
                  <a:lnTo>
                    <a:pt x="2274" y="1208"/>
                  </a:lnTo>
                  <a:lnTo>
                    <a:pt x="2274" y="1199"/>
                  </a:lnTo>
                  <a:lnTo>
                    <a:pt x="2274" y="1191"/>
                  </a:lnTo>
                  <a:lnTo>
                    <a:pt x="2274" y="1182"/>
                  </a:lnTo>
                  <a:lnTo>
                    <a:pt x="2274" y="1175"/>
                  </a:lnTo>
                  <a:lnTo>
                    <a:pt x="2272" y="1165"/>
                  </a:lnTo>
                  <a:lnTo>
                    <a:pt x="2272" y="1158"/>
                  </a:lnTo>
                  <a:lnTo>
                    <a:pt x="2269" y="1149"/>
                  </a:lnTo>
                  <a:lnTo>
                    <a:pt x="2267" y="1142"/>
                  </a:lnTo>
                  <a:lnTo>
                    <a:pt x="2262" y="1132"/>
                  </a:lnTo>
                  <a:lnTo>
                    <a:pt x="2258" y="1125"/>
                  </a:lnTo>
                  <a:lnTo>
                    <a:pt x="2255" y="1118"/>
                  </a:lnTo>
                  <a:lnTo>
                    <a:pt x="2250" y="1111"/>
                  </a:lnTo>
                  <a:lnTo>
                    <a:pt x="2241" y="1099"/>
                  </a:lnTo>
                  <a:lnTo>
                    <a:pt x="2231" y="1089"/>
                  </a:lnTo>
                  <a:lnTo>
                    <a:pt x="2217" y="1082"/>
                  </a:lnTo>
                  <a:lnTo>
                    <a:pt x="2208" y="1075"/>
                  </a:lnTo>
                  <a:lnTo>
                    <a:pt x="2193" y="1070"/>
                  </a:lnTo>
                  <a:lnTo>
                    <a:pt x="2182" y="1068"/>
                  </a:lnTo>
                  <a:lnTo>
                    <a:pt x="2174" y="1066"/>
                  </a:lnTo>
                  <a:lnTo>
                    <a:pt x="2167" y="1066"/>
                  </a:lnTo>
                  <a:lnTo>
                    <a:pt x="2160" y="1066"/>
                  </a:lnTo>
                  <a:lnTo>
                    <a:pt x="2151" y="1066"/>
                  </a:lnTo>
                  <a:lnTo>
                    <a:pt x="2144" y="1066"/>
                  </a:lnTo>
                  <a:lnTo>
                    <a:pt x="2137" y="1066"/>
                  </a:lnTo>
                  <a:lnTo>
                    <a:pt x="2129" y="1066"/>
                  </a:lnTo>
                  <a:lnTo>
                    <a:pt x="2122" y="1068"/>
                  </a:lnTo>
                  <a:lnTo>
                    <a:pt x="2113" y="1068"/>
                  </a:lnTo>
                  <a:lnTo>
                    <a:pt x="2106" y="1070"/>
                  </a:lnTo>
                  <a:lnTo>
                    <a:pt x="2096" y="1070"/>
                  </a:lnTo>
                  <a:lnTo>
                    <a:pt x="2089" y="1073"/>
                  </a:lnTo>
                  <a:lnTo>
                    <a:pt x="2082" y="1075"/>
                  </a:lnTo>
                  <a:lnTo>
                    <a:pt x="2075" y="1078"/>
                  </a:lnTo>
                  <a:lnTo>
                    <a:pt x="2068" y="1080"/>
                  </a:lnTo>
                  <a:lnTo>
                    <a:pt x="2061" y="1085"/>
                  </a:lnTo>
                  <a:lnTo>
                    <a:pt x="2051" y="1085"/>
                  </a:lnTo>
                  <a:lnTo>
                    <a:pt x="2044" y="1087"/>
                  </a:lnTo>
                  <a:lnTo>
                    <a:pt x="2037" y="1089"/>
                  </a:lnTo>
                  <a:lnTo>
                    <a:pt x="2027" y="1094"/>
                  </a:lnTo>
                  <a:lnTo>
                    <a:pt x="2020" y="1097"/>
                  </a:lnTo>
                  <a:lnTo>
                    <a:pt x="2013" y="1101"/>
                  </a:lnTo>
                  <a:lnTo>
                    <a:pt x="2006" y="1104"/>
                  </a:lnTo>
                  <a:lnTo>
                    <a:pt x="1999" y="1106"/>
                  </a:lnTo>
                  <a:lnTo>
                    <a:pt x="1985" y="1113"/>
                  </a:lnTo>
                  <a:lnTo>
                    <a:pt x="1973" y="1120"/>
                  </a:lnTo>
                  <a:lnTo>
                    <a:pt x="1961" y="1125"/>
                  </a:lnTo>
                  <a:lnTo>
                    <a:pt x="1952" y="1132"/>
                  </a:lnTo>
                  <a:lnTo>
                    <a:pt x="1940" y="1139"/>
                  </a:lnTo>
                  <a:lnTo>
                    <a:pt x="1930" y="1144"/>
                  </a:lnTo>
                  <a:lnTo>
                    <a:pt x="1921" y="1149"/>
                  </a:lnTo>
                  <a:lnTo>
                    <a:pt x="1916" y="1154"/>
                  </a:lnTo>
                  <a:lnTo>
                    <a:pt x="1907" y="1161"/>
                  </a:lnTo>
                  <a:lnTo>
                    <a:pt x="1904" y="1163"/>
                  </a:lnTo>
                  <a:lnTo>
                    <a:pt x="1883" y="1400"/>
                  </a:lnTo>
                  <a:lnTo>
                    <a:pt x="1778" y="1315"/>
                  </a:lnTo>
                  <a:lnTo>
                    <a:pt x="1809" y="0"/>
                  </a:lnTo>
                  <a:lnTo>
                    <a:pt x="1933" y="10"/>
                  </a:lnTo>
                  <a:close/>
                </a:path>
              </a:pathLst>
            </a:custGeom>
            <a:solidFill>
              <a:srgbClr val="E6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70" name="Freeform 181"/>
            <p:cNvSpPr>
              <a:spLocks/>
            </p:cNvSpPr>
            <p:nvPr/>
          </p:nvSpPr>
          <p:spPr bwMode="auto">
            <a:xfrm>
              <a:off x="47" y="47"/>
              <a:ext cx="662" cy="428"/>
            </a:xfrm>
            <a:custGeom>
              <a:avLst/>
              <a:gdLst>
                <a:gd name="T0" fmla="*/ 107 w 662"/>
                <a:gd name="T1" fmla="*/ 231 h 428"/>
                <a:gd name="T2" fmla="*/ 79 w 662"/>
                <a:gd name="T3" fmla="*/ 243 h 428"/>
                <a:gd name="T4" fmla="*/ 45 w 662"/>
                <a:gd name="T5" fmla="*/ 257 h 428"/>
                <a:gd name="T6" fmla="*/ 17 w 662"/>
                <a:gd name="T7" fmla="*/ 280 h 428"/>
                <a:gd name="T8" fmla="*/ 0 w 662"/>
                <a:gd name="T9" fmla="*/ 311 h 428"/>
                <a:gd name="T10" fmla="*/ 8 w 662"/>
                <a:gd name="T11" fmla="*/ 347 h 428"/>
                <a:gd name="T12" fmla="*/ 41 w 662"/>
                <a:gd name="T13" fmla="*/ 385 h 428"/>
                <a:gd name="T14" fmla="*/ 74 w 662"/>
                <a:gd name="T15" fmla="*/ 409 h 428"/>
                <a:gd name="T16" fmla="*/ 107 w 662"/>
                <a:gd name="T17" fmla="*/ 428 h 428"/>
                <a:gd name="T18" fmla="*/ 136 w 662"/>
                <a:gd name="T19" fmla="*/ 425 h 428"/>
                <a:gd name="T20" fmla="*/ 166 w 662"/>
                <a:gd name="T21" fmla="*/ 421 h 428"/>
                <a:gd name="T22" fmla="*/ 202 w 662"/>
                <a:gd name="T23" fmla="*/ 413 h 428"/>
                <a:gd name="T24" fmla="*/ 235 w 662"/>
                <a:gd name="T25" fmla="*/ 394 h 428"/>
                <a:gd name="T26" fmla="*/ 268 w 662"/>
                <a:gd name="T27" fmla="*/ 371 h 428"/>
                <a:gd name="T28" fmla="*/ 294 w 662"/>
                <a:gd name="T29" fmla="*/ 333 h 428"/>
                <a:gd name="T30" fmla="*/ 313 w 662"/>
                <a:gd name="T31" fmla="*/ 302 h 428"/>
                <a:gd name="T32" fmla="*/ 347 w 662"/>
                <a:gd name="T33" fmla="*/ 333 h 428"/>
                <a:gd name="T34" fmla="*/ 382 w 662"/>
                <a:gd name="T35" fmla="*/ 354 h 428"/>
                <a:gd name="T36" fmla="*/ 413 w 662"/>
                <a:gd name="T37" fmla="*/ 361 h 428"/>
                <a:gd name="T38" fmla="*/ 442 w 662"/>
                <a:gd name="T39" fmla="*/ 354 h 428"/>
                <a:gd name="T40" fmla="*/ 465 w 662"/>
                <a:gd name="T41" fmla="*/ 323 h 428"/>
                <a:gd name="T42" fmla="*/ 475 w 662"/>
                <a:gd name="T43" fmla="*/ 292 h 428"/>
                <a:gd name="T44" fmla="*/ 482 w 662"/>
                <a:gd name="T45" fmla="*/ 257 h 428"/>
                <a:gd name="T46" fmla="*/ 498 w 662"/>
                <a:gd name="T47" fmla="*/ 250 h 428"/>
                <a:gd name="T48" fmla="*/ 529 w 662"/>
                <a:gd name="T49" fmla="*/ 257 h 428"/>
                <a:gd name="T50" fmla="*/ 560 w 662"/>
                <a:gd name="T51" fmla="*/ 262 h 428"/>
                <a:gd name="T52" fmla="*/ 591 w 662"/>
                <a:gd name="T53" fmla="*/ 262 h 428"/>
                <a:gd name="T54" fmla="*/ 622 w 662"/>
                <a:gd name="T55" fmla="*/ 257 h 428"/>
                <a:gd name="T56" fmla="*/ 655 w 662"/>
                <a:gd name="T57" fmla="*/ 231 h 428"/>
                <a:gd name="T58" fmla="*/ 662 w 662"/>
                <a:gd name="T59" fmla="*/ 197 h 428"/>
                <a:gd name="T60" fmla="*/ 660 w 662"/>
                <a:gd name="T61" fmla="*/ 155 h 428"/>
                <a:gd name="T62" fmla="*/ 655 w 662"/>
                <a:gd name="T63" fmla="*/ 110 h 428"/>
                <a:gd name="T64" fmla="*/ 641 w 662"/>
                <a:gd name="T65" fmla="*/ 65 h 428"/>
                <a:gd name="T66" fmla="*/ 622 w 662"/>
                <a:gd name="T67" fmla="*/ 29 h 428"/>
                <a:gd name="T68" fmla="*/ 593 w 662"/>
                <a:gd name="T69" fmla="*/ 5 h 428"/>
                <a:gd name="T70" fmla="*/ 555 w 662"/>
                <a:gd name="T71" fmla="*/ 0 h 428"/>
                <a:gd name="T72" fmla="*/ 513 w 662"/>
                <a:gd name="T73" fmla="*/ 22 h 428"/>
                <a:gd name="T74" fmla="*/ 482 w 662"/>
                <a:gd name="T75" fmla="*/ 53 h 428"/>
                <a:gd name="T76" fmla="*/ 458 w 662"/>
                <a:gd name="T77" fmla="*/ 53 h 428"/>
                <a:gd name="T78" fmla="*/ 423 w 662"/>
                <a:gd name="T79" fmla="*/ 43 h 428"/>
                <a:gd name="T80" fmla="*/ 392 w 662"/>
                <a:gd name="T81" fmla="*/ 38 h 428"/>
                <a:gd name="T82" fmla="*/ 356 w 662"/>
                <a:gd name="T83" fmla="*/ 34 h 428"/>
                <a:gd name="T84" fmla="*/ 323 w 662"/>
                <a:gd name="T85" fmla="*/ 38 h 428"/>
                <a:gd name="T86" fmla="*/ 297 w 662"/>
                <a:gd name="T87" fmla="*/ 50 h 428"/>
                <a:gd name="T88" fmla="*/ 283 w 662"/>
                <a:gd name="T89" fmla="*/ 79 h 428"/>
                <a:gd name="T90" fmla="*/ 276 w 662"/>
                <a:gd name="T91" fmla="*/ 114 h 428"/>
                <a:gd name="T92" fmla="*/ 259 w 662"/>
                <a:gd name="T93" fmla="*/ 145 h 428"/>
                <a:gd name="T94" fmla="*/ 221 w 662"/>
                <a:gd name="T95" fmla="*/ 181 h 428"/>
                <a:gd name="T96" fmla="*/ 193 w 662"/>
                <a:gd name="T97" fmla="*/ 197 h 428"/>
                <a:gd name="T98" fmla="*/ 159 w 662"/>
                <a:gd name="T99" fmla="*/ 214 h 428"/>
                <a:gd name="T100" fmla="*/ 126 w 662"/>
                <a:gd name="T101" fmla="*/ 228 h 42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62"/>
                <a:gd name="T154" fmla="*/ 0 h 428"/>
                <a:gd name="T155" fmla="*/ 662 w 662"/>
                <a:gd name="T156" fmla="*/ 428 h 42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62" h="428">
                  <a:moveTo>
                    <a:pt x="126" y="228"/>
                  </a:moveTo>
                  <a:lnTo>
                    <a:pt x="124" y="228"/>
                  </a:lnTo>
                  <a:lnTo>
                    <a:pt x="114" y="231"/>
                  </a:lnTo>
                  <a:lnTo>
                    <a:pt x="107" y="231"/>
                  </a:lnTo>
                  <a:lnTo>
                    <a:pt x="102" y="233"/>
                  </a:lnTo>
                  <a:lnTo>
                    <a:pt x="95" y="235"/>
                  </a:lnTo>
                  <a:lnTo>
                    <a:pt x="88" y="240"/>
                  </a:lnTo>
                  <a:lnTo>
                    <a:pt x="79" y="243"/>
                  </a:lnTo>
                  <a:lnTo>
                    <a:pt x="69" y="247"/>
                  </a:lnTo>
                  <a:lnTo>
                    <a:pt x="62" y="250"/>
                  </a:lnTo>
                  <a:lnTo>
                    <a:pt x="55" y="254"/>
                  </a:lnTo>
                  <a:lnTo>
                    <a:pt x="45" y="257"/>
                  </a:lnTo>
                  <a:lnTo>
                    <a:pt x="38" y="264"/>
                  </a:lnTo>
                  <a:lnTo>
                    <a:pt x="29" y="269"/>
                  </a:lnTo>
                  <a:lnTo>
                    <a:pt x="24" y="276"/>
                  </a:lnTo>
                  <a:lnTo>
                    <a:pt x="17" y="280"/>
                  </a:lnTo>
                  <a:lnTo>
                    <a:pt x="10" y="288"/>
                  </a:lnTo>
                  <a:lnTo>
                    <a:pt x="5" y="295"/>
                  </a:lnTo>
                  <a:lnTo>
                    <a:pt x="3" y="302"/>
                  </a:lnTo>
                  <a:lnTo>
                    <a:pt x="0" y="311"/>
                  </a:lnTo>
                  <a:lnTo>
                    <a:pt x="0" y="318"/>
                  </a:lnTo>
                  <a:lnTo>
                    <a:pt x="0" y="328"/>
                  </a:lnTo>
                  <a:lnTo>
                    <a:pt x="5" y="337"/>
                  </a:lnTo>
                  <a:lnTo>
                    <a:pt x="8" y="347"/>
                  </a:lnTo>
                  <a:lnTo>
                    <a:pt x="15" y="356"/>
                  </a:lnTo>
                  <a:lnTo>
                    <a:pt x="22" y="368"/>
                  </a:lnTo>
                  <a:lnTo>
                    <a:pt x="36" y="380"/>
                  </a:lnTo>
                  <a:lnTo>
                    <a:pt x="41" y="385"/>
                  </a:lnTo>
                  <a:lnTo>
                    <a:pt x="48" y="392"/>
                  </a:lnTo>
                  <a:lnTo>
                    <a:pt x="55" y="397"/>
                  </a:lnTo>
                  <a:lnTo>
                    <a:pt x="64" y="402"/>
                  </a:lnTo>
                  <a:lnTo>
                    <a:pt x="74" y="409"/>
                  </a:lnTo>
                  <a:lnTo>
                    <a:pt x="83" y="416"/>
                  </a:lnTo>
                  <a:lnTo>
                    <a:pt x="95" y="421"/>
                  </a:lnTo>
                  <a:lnTo>
                    <a:pt x="107" y="428"/>
                  </a:lnTo>
                  <a:lnTo>
                    <a:pt x="112" y="428"/>
                  </a:lnTo>
                  <a:lnTo>
                    <a:pt x="121" y="428"/>
                  </a:lnTo>
                  <a:lnTo>
                    <a:pt x="131" y="428"/>
                  </a:lnTo>
                  <a:lnTo>
                    <a:pt x="136" y="425"/>
                  </a:lnTo>
                  <a:lnTo>
                    <a:pt x="145" y="425"/>
                  </a:lnTo>
                  <a:lnTo>
                    <a:pt x="152" y="423"/>
                  </a:lnTo>
                  <a:lnTo>
                    <a:pt x="159" y="423"/>
                  </a:lnTo>
                  <a:lnTo>
                    <a:pt x="166" y="421"/>
                  </a:lnTo>
                  <a:lnTo>
                    <a:pt x="174" y="421"/>
                  </a:lnTo>
                  <a:lnTo>
                    <a:pt x="183" y="418"/>
                  </a:lnTo>
                  <a:lnTo>
                    <a:pt x="193" y="416"/>
                  </a:lnTo>
                  <a:lnTo>
                    <a:pt x="202" y="413"/>
                  </a:lnTo>
                  <a:lnTo>
                    <a:pt x="209" y="409"/>
                  </a:lnTo>
                  <a:lnTo>
                    <a:pt x="219" y="404"/>
                  </a:lnTo>
                  <a:lnTo>
                    <a:pt x="228" y="402"/>
                  </a:lnTo>
                  <a:lnTo>
                    <a:pt x="235" y="394"/>
                  </a:lnTo>
                  <a:lnTo>
                    <a:pt x="242" y="390"/>
                  </a:lnTo>
                  <a:lnTo>
                    <a:pt x="252" y="383"/>
                  </a:lnTo>
                  <a:lnTo>
                    <a:pt x="261" y="378"/>
                  </a:lnTo>
                  <a:lnTo>
                    <a:pt x="268" y="371"/>
                  </a:lnTo>
                  <a:lnTo>
                    <a:pt x="276" y="361"/>
                  </a:lnTo>
                  <a:lnTo>
                    <a:pt x="283" y="354"/>
                  </a:lnTo>
                  <a:lnTo>
                    <a:pt x="290" y="345"/>
                  </a:lnTo>
                  <a:lnTo>
                    <a:pt x="294" y="333"/>
                  </a:lnTo>
                  <a:lnTo>
                    <a:pt x="299" y="323"/>
                  </a:lnTo>
                  <a:lnTo>
                    <a:pt x="306" y="311"/>
                  </a:lnTo>
                  <a:lnTo>
                    <a:pt x="311" y="299"/>
                  </a:lnTo>
                  <a:lnTo>
                    <a:pt x="313" y="302"/>
                  </a:lnTo>
                  <a:lnTo>
                    <a:pt x="318" y="307"/>
                  </a:lnTo>
                  <a:lnTo>
                    <a:pt x="323" y="314"/>
                  </a:lnTo>
                  <a:lnTo>
                    <a:pt x="335" y="323"/>
                  </a:lnTo>
                  <a:lnTo>
                    <a:pt x="347" y="333"/>
                  </a:lnTo>
                  <a:lnTo>
                    <a:pt x="361" y="342"/>
                  </a:lnTo>
                  <a:lnTo>
                    <a:pt x="368" y="347"/>
                  </a:lnTo>
                  <a:lnTo>
                    <a:pt x="375" y="352"/>
                  </a:lnTo>
                  <a:lnTo>
                    <a:pt x="382" y="354"/>
                  </a:lnTo>
                  <a:lnTo>
                    <a:pt x="392" y="359"/>
                  </a:lnTo>
                  <a:lnTo>
                    <a:pt x="399" y="359"/>
                  </a:lnTo>
                  <a:lnTo>
                    <a:pt x="406" y="361"/>
                  </a:lnTo>
                  <a:lnTo>
                    <a:pt x="413" y="361"/>
                  </a:lnTo>
                  <a:lnTo>
                    <a:pt x="420" y="361"/>
                  </a:lnTo>
                  <a:lnTo>
                    <a:pt x="427" y="359"/>
                  </a:lnTo>
                  <a:lnTo>
                    <a:pt x="434" y="356"/>
                  </a:lnTo>
                  <a:lnTo>
                    <a:pt x="442" y="354"/>
                  </a:lnTo>
                  <a:lnTo>
                    <a:pt x="449" y="349"/>
                  </a:lnTo>
                  <a:lnTo>
                    <a:pt x="456" y="342"/>
                  </a:lnTo>
                  <a:lnTo>
                    <a:pt x="461" y="335"/>
                  </a:lnTo>
                  <a:lnTo>
                    <a:pt x="465" y="323"/>
                  </a:lnTo>
                  <a:lnTo>
                    <a:pt x="470" y="314"/>
                  </a:lnTo>
                  <a:lnTo>
                    <a:pt x="472" y="307"/>
                  </a:lnTo>
                  <a:lnTo>
                    <a:pt x="475" y="299"/>
                  </a:lnTo>
                  <a:lnTo>
                    <a:pt x="475" y="292"/>
                  </a:lnTo>
                  <a:lnTo>
                    <a:pt x="479" y="285"/>
                  </a:lnTo>
                  <a:lnTo>
                    <a:pt x="479" y="276"/>
                  </a:lnTo>
                  <a:lnTo>
                    <a:pt x="482" y="266"/>
                  </a:lnTo>
                  <a:lnTo>
                    <a:pt x="482" y="257"/>
                  </a:lnTo>
                  <a:lnTo>
                    <a:pt x="484" y="247"/>
                  </a:lnTo>
                  <a:lnTo>
                    <a:pt x="487" y="247"/>
                  </a:lnTo>
                  <a:lnTo>
                    <a:pt x="491" y="250"/>
                  </a:lnTo>
                  <a:lnTo>
                    <a:pt x="498" y="250"/>
                  </a:lnTo>
                  <a:lnTo>
                    <a:pt x="510" y="254"/>
                  </a:lnTo>
                  <a:lnTo>
                    <a:pt x="515" y="254"/>
                  </a:lnTo>
                  <a:lnTo>
                    <a:pt x="522" y="257"/>
                  </a:lnTo>
                  <a:lnTo>
                    <a:pt x="529" y="257"/>
                  </a:lnTo>
                  <a:lnTo>
                    <a:pt x="539" y="259"/>
                  </a:lnTo>
                  <a:lnTo>
                    <a:pt x="546" y="259"/>
                  </a:lnTo>
                  <a:lnTo>
                    <a:pt x="553" y="262"/>
                  </a:lnTo>
                  <a:lnTo>
                    <a:pt x="560" y="262"/>
                  </a:lnTo>
                  <a:lnTo>
                    <a:pt x="570" y="264"/>
                  </a:lnTo>
                  <a:lnTo>
                    <a:pt x="577" y="262"/>
                  </a:lnTo>
                  <a:lnTo>
                    <a:pt x="584" y="262"/>
                  </a:lnTo>
                  <a:lnTo>
                    <a:pt x="591" y="262"/>
                  </a:lnTo>
                  <a:lnTo>
                    <a:pt x="600" y="262"/>
                  </a:lnTo>
                  <a:lnTo>
                    <a:pt x="608" y="259"/>
                  </a:lnTo>
                  <a:lnTo>
                    <a:pt x="615" y="259"/>
                  </a:lnTo>
                  <a:lnTo>
                    <a:pt x="622" y="257"/>
                  </a:lnTo>
                  <a:lnTo>
                    <a:pt x="629" y="254"/>
                  </a:lnTo>
                  <a:lnTo>
                    <a:pt x="641" y="247"/>
                  </a:lnTo>
                  <a:lnTo>
                    <a:pt x="650" y="238"/>
                  </a:lnTo>
                  <a:lnTo>
                    <a:pt x="655" y="231"/>
                  </a:lnTo>
                  <a:lnTo>
                    <a:pt x="657" y="226"/>
                  </a:lnTo>
                  <a:lnTo>
                    <a:pt x="660" y="216"/>
                  </a:lnTo>
                  <a:lnTo>
                    <a:pt x="662" y="209"/>
                  </a:lnTo>
                  <a:lnTo>
                    <a:pt x="662" y="197"/>
                  </a:lnTo>
                  <a:lnTo>
                    <a:pt x="662" y="188"/>
                  </a:lnTo>
                  <a:lnTo>
                    <a:pt x="662" y="176"/>
                  </a:lnTo>
                  <a:lnTo>
                    <a:pt x="662" y="167"/>
                  </a:lnTo>
                  <a:lnTo>
                    <a:pt x="660" y="155"/>
                  </a:lnTo>
                  <a:lnTo>
                    <a:pt x="660" y="145"/>
                  </a:lnTo>
                  <a:lnTo>
                    <a:pt x="657" y="133"/>
                  </a:lnTo>
                  <a:lnTo>
                    <a:pt x="657" y="121"/>
                  </a:lnTo>
                  <a:lnTo>
                    <a:pt x="655" y="110"/>
                  </a:lnTo>
                  <a:lnTo>
                    <a:pt x="653" y="98"/>
                  </a:lnTo>
                  <a:lnTo>
                    <a:pt x="648" y="86"/>
                  </a:lnTo>
                  <a:lnTo>
                    <a:pt x="645" y="74"/>
                  </a:lnTo>
                  <a:lnTo>
                    <a:pt x="641" y="65"/>
                  </a:lnTo>
                  <a:lnTo>
                    <a:pt x="636" y="55"/>
                  </a:lnTo>
                  <a:lnTo>
                    <a:pt x="631" y="46"/>
                  </a:lnTo>
                  <a:lnTo>
                    <a:pt x="629" y="38"/>
                  </a:lnTo>
                  <a:lnTo>
                    <a:pt x="622" y="29"/>
                  </a:lnTo>
                  <a:lnTo>
                    <a:pt x="615" y="22"/>
                  </a:lnTo>
                  <a:lnTo>
                    <a:pt x="608" y="12"/>
                  </a:lnTo>
                  <a:lnTo>
                    <a:pt x="600" y="10"/>
                  </a:lnTo>
                  <a:lnTo>
                    <a:pt x="593" y="5"/>
                  </a:lnTo>
                  <a:lnTo>
                    <a:pt x="586" y="3"/>
                  </a:lnTo>
                  <a:lnTo>
                    <a:pt x="577" y="0"/>
                  </a:lnTo>
                  <a:lnTo>
                    <a:pt x="567" y="0"/>
                  </a:lnTo>
                  <a:lnTo>
                    <a:pt x="555" y="0"/>
                  </a:lnTo>
                  <a:lnTo>
                    <a:pt x="546" y="5"/>
                  </a:lnTo>
                  <a:lnTo>
                    <a:pt x="534" y="8"/>
                  </a:lnTo>
                  <a:lnTo>
                    <a:pt x="525" y="17"/>
                  </a:lnTo>
                  <a:lnTo>
                    <a:pt x="513" y="22"/>
                  </a:lnTo>
                  <a:lnTo>
                    <a:pt x="501" y="34"/>
                  </a:lnTo>
                  <a:lnTo>
                    <a:pt x="494" y="38"/>
                  </a:lnTo>
                  <a:lnTo>
                    <a:pt x="487" y="46"/>
                  </a:lnTo>
                  <a:lnTo>
                    <a:pt x="482" y="53"/>
                  </a:lnTo>
                  <a:lnTo>
                    <a:pt x="475" y="62"/>
                  </a:lnTo>
                  <a:lnTo>
                    <a:pt x="472" y="60"/>
                  </a:lnTo>
                  <a:lnTo>
                    <a:pt x="465" y="57"/>
                  </a:lnTo>
                  <a:lnTo>
                    <a:pt x="458" y="53"/>
                  </a:lnTo>
                  <a:lnTo>
                    <a:pt x="446" y="50"/>
                  </a:lnTo>
                  <a:lnTo>
                    <a:pt x="439" y="48"/>
                  </a:lnTo>
                  <a:lnTo>
                    <a:pt x="432" y="46"/>
                  </a:lnTo>
                  <a:lnTo>
                    <a:pt x="423" y="43"/>
                  </a:lnTo>
                  <a:lnTo>
                    <a:pt x="415" y="43"/>
                  </a:lnTo>
                  <a:lnTo>
                    <a:pt x="406" y="41"/>
                  </a:lnTo>
                  <a:lnTo>
                    <a:pt x="399" y="38"/>
                  </a:lnTo>
                  <a:lnTo>
                    <a:pt x="392" y="38"/>
                  </a:lnTo>
                  <a:lnTo>
                    <a:pt x="382" y="38"/>
                  </a:lnTo>
                  <a:lnTo>
                    <a:pt x="373" y="36"/>
                  </a:lnTo>
                  <a:lnTo>
                    <a:pt x="363" y="34"/>
                  </a:lnTo>
                  <a:lnTo>
                    <a:pt x="356" y="34"/>
                  </a:lnTo>
                  <a:lnTo>
                    <a:pt x="347" y="36"/>
                  </a:lnTo>
                  <a:lnTo>
                    <a:pt x="340" y="36"/>
                  </a:lnTo>
                  <a:lnTo>
                    <a:pt x="332" y="38"/>
                  </a:lnTo>
                  <a:lnTo>
                    <a:pt x="323" y="38"/>
                  </a:lnTo>
                  <a:lnTo>
                    <a:pt x="318" y="43"/>
                  </a:lnTo>
                  <a:lnTo>
                    <a:pt x="311" y="43"/>
                  </a:lnTo>
                  <a:lnTo>
                    <a:pt x="304" y="48"/>
                  </a:lnTo>
                  <a:lnTo>
                    <a:pt x="297" y="50"/>
                  </a:lnTo>
                  <a:lnTo>
                    <a:pt x="294" y="57"/>
                  </a:lnTo>
                  <a:lnTo>
                    <a:pt x="290" y="65"/>
                  </a:lnTo>
                  <a:lnTo>
                    <a:pt x="287" y="72"/>
                  </a:lnTo>
                  <a:lnTo>
                    <a:pt x="283" y="79"/>
                  </a:lnTo>
                  <a:lnTo>
                    <a:pt x="283" y="88"/>
                  </a:lnTo>
                  <a:lnTo>
                    <a:pt x="280" y="98"/>
                  </a:lnTo>
                  <a:lnTo>
                    <a:pt x="280" y="107"/>
                  </a:lnTo>
                  <a:lnTo>
                    <a:pt x="276" y="114"/>
                  </a:lnTo>
                  <a:lnTo>
                    <a:pt x="273" y="124"/>
                  </a:lnTo>
                  <a:lnTo>
                    <a:pt x="268" y="131"/>
                  </a:lnTo>
                  <a:lnTo>
                    <a:pt x="264" y="138"/>
                  </a:lnTo>
                  <a:lnTo>
                    <a:pt x="259" y="145"/>
                  </a:lnTo>
                  <a:lnTo>
                    <a:pt x="254" y="152"/>
                  </a:lnTo>
                  <a:lnTo>
                    <a:pt x="240" y="164"/>
                  </a:lnTo>
                  <a:lnTo>
                    <a:pt x="228" y="176"/>
                  </a:lnTo>
                  <a:lnTo>
                    <a:pt x="221" y="181"/>
                  </a:lnTo>
                  <a:lnTo>
                    <a:pt x="214" y="186"/>
                  </a:lnTo>
                  <a:lnTo>
                    <a:pt x="207" y="190"/>
                  </a:lnTo>
                  <a:lnTo>
                    <a:pt x="202" y="195"/>
                  </a:lnTo>
                  <a:lnTo>
                    <a:pt x="193" y="197"/>
                  </a:lnTo>
                  <a:lnTo>
                    <a:pt x="185" y="202"/>
                  </a:lnTo>
                  <a:lnTo>
                    <a:pt x="181" y="207"/>
                  </a:lnTo>
                  <a:lnTo>
                    <a:pt x="174" y="209"/>
                  </a:lnTo>
                  <a:lnTo>
                    <a:pt x="159" y="214"/>
                  </a:lnTo>
                  <a:lnTo>
                    <a:pt x="150" y="219"/>
                  </a:lnTo>
                  <a:lnTo>
                    <a:pt x="140" y="221"/>
                  </a:lnTo>
                  <a:lnTo>
                    <a:pt x="131" y="226"/>
                  </a:lnTo>
                  <a:lnTo>
                    <a:pt x="126" y="228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71" name="Freeform 182"/>
            <p:cNvSpPr>
              <a:spLocks/>
            </p:cNvSpPr>
            <p:nvPr/>
          </p:nvSpPr>
          <p:spPr bwMode="auto">
            <a:xfrm>
              <a:off x="1930" y="2122"/>
              <a:ext cx="1253" cy="1051"/>
            </a:xfrm>
            <a:custGeom>
              <a:avLst/>
              <a:gdLst>
                <a:gd name="T0" fmla="*/ 280 w 1253"/>
                <a:gd name="T1" fmla="*/ 773 h 1051"/>
                <a:gd name="T2" fmla="*/ 297 w 1253"/>
                <a:gd name="T3" fmla="*/ 690 h 1051"/>
                <a:gd name="T4" fmla="*/ 294 w 1253"/>
                <a:gd name="T5" fmla="*/ 605 h 1051"/>
                <a:gd name="T6" fmla="*/ 211 w 1253"/>
                <a:gd name="T7" fmla="*/ 529 h 1051"/>
                <a:gd name="T8" fmla="*/ 136 w 1253"/>
                <a:gd name="T9" fmla="*/ 569 h 1051"/>
                <a:gd name="T10" fmla="*/ 98 w 1253"/>
                <a:gd name="T11" fmla="*/ 676 h 1051"/>
                <a:gd name="T12" fmla="*/ 100 w 1253"/>
                <a:gd name="T13" fmla="*/ 764 h 1051"/>
                <a:gd name="T14" fmla="*/ 150 w 1253"/>
                <a:gd name="T15" fmla="*/ 849 h 1051"/>
                <a:gd name="T16" fmla="*/ 264 w 1253"/>
                <a:gd name="T17" fmla="*/ 925 h 1051"/>
                <a:gd name="T18" fmla="*/ 415 w 1253"/>
                <a:gd name="T19" fmla="*/ 963 h 1051"/>
                <a:gd name="T20" fmla="*/ 577 w 1253"/>
                <a:gd name="T21" fmla="*/ 963 h 1051"/>
                <a:gd name="T22" fmla="*/ 728 w 1253"/>
                <a:gd name="T23" fmla="*/ 942 h 1051"/>
                <a:gd name="T24" fmla="*/ 849 w 1253"/>
                <a:gd name="T25" fmla="*/ 909 h 1051"/>
                <a:gd name="T26" fmla="*/ 937 w 1253"/>
                <a:gd name="T27" fmla="*/ 880 h 1051"/>
                <a:gd name="T28" fmla="*/ 1001 w 1253"/>
                <a:gd name="T29" fmla="*/ 804 h 1051"/>
                <a:gd name="T30" fmla="*/ 1049 w 1253"/>
                <a:gd name="T31" fmla="*/ 712 h 1051"/>
                <a:gd name="T32" fmla="*/ 1091 w 1253"/>
                <a:gd name="T33" fmla="*/ 581 h 1051"/>
                <a:gd name="T34" fmla="*/ 1110 w 1253"/>
                <a:gd name="T35" fmla="*/ 410 h 1051"/>
                <a:gd name="T36" fmla="*/ 1084 w 1253"/>
                <a:gd name="T37" fmla="*/ 246 h 1051"/>
                <a:gd name="T38" fmla="*/ 982 w 1253"/>
                <a:gd name="T39" fmla="*/ 144 h 1051"/>
                <a:gd name="T40" fmla="*/ 880 w 1253"/>
                <a:gd name="T41" fmla="*/ 90 h 1051"/>
                <a:gd name="T42" fmla="*/ 752 w 1253"/>
                <a:gd name="T43" fmla="*/ 76 h 1051"/>
                <a:gd name="T44" fmla="*/ 605 w 1253"/>
                <a:gd name="T45" fmla="*/ 137 h 1051"/>
                <a:gd name="T46" fmla="*/ 608 w 1253"/>
                <a:gd name="T47" fmla="*/ 223 h 1051"/>
                <a:gd name="T48" fmla="*/ 702 w 1253"/>
                <a:gd name="T49" fmla="*/ 258 h 1051"/>
                <a:gd name="T50" fmla="*/ 809 w 1253"/>
                <a:gd name="T51" fmla="*/ 232 h 1051"/>
                <a:gd name="T52" fmla="*/ 992 w 1253"/>
                <a:gd name="T53" fmla="*/ 225 h 1051"/>
                <a:gd name="T54" fmla="*/ 887 w 1253"/>
                <a:gd name="T55" fmla="*/ 296 h 1051"/>
                <a:gd name="T56" fmla="*/ 795 w 1253"/>
                <a:gd name="T57" fmla="*/ 327 h 1051"/>
                <a:gd name="T58" fmla="*/ 681 w 1253"/>
                <a:gd name="T59" fmla="*/ 332 h 1051"/>
                <a:gd name="T60" fmla="*/ 551 w 1253"/>
                <a:gd name="T61" fmla="*/ 296 h 1051"/>
                <a:gd name="T62" fmla="*/ 479 w 1253"/>
                <a:gd name="T63" fmla="*/ 213 h 1051"/>
                <a:gd name="T64" fmla="*/ 479 w 1253"/>
                <a:gd name="T65" fmla="*/ 99 h 1051"/>
                <a:gd name="T66" fmla="*/ 562 w 1253"/>
                <a:gd name="T67" fmla="*/ 33 h 1051"/>
                <a:gd name="T68" fmla="*/ 681 w 1253"/>
                <a:gd name="T69" fmla="*/ 2 h 1051"/>
                <a:gd name="T70" fmla="*/ 807 w 1253"/>
                <a:gd name="T71" fmla="*/ 4 h 1051"/>
                <a:gd name="T72" fmla="*/ 923 w 1253"/>
                <a:gd name="T73" fmla="*/ 33 h 1051"/>
                <a:gd name="T74" fmla="*/ 1023 w 1253"/>
                <a:gd name="T75" fmla="*/ 71 h 1051"/>
                <a:gd name="T76" fmla="*/ 1106 w 1253"/>
                <a:gd name="T77" fmla="*/ 111 h 1051"/>
                <a:gd name="T78" fmla="*/ 1155 w 1253"/>
                <a:gd name="T79" fmla="*/ 180 h 1051"/>
                <a:gd name="T80" fmla="*/ 1196 w 1253"/>
                <a:gd name="T81" fmla="*/ 277 h 1051"/>
                <a:gd name="T82" fmla="*/ 1231 w 1253"/>
                <a:gd name="T83" fmla="*/ 401 h 1051"/>
                <a:gd name="T84" fmla="*/ 1253 w 1253"/>
                <a:gd name="T85" fmla="*/ 538 h 1051"/>
                <a:gd name="T86" fmla="*/ 1236 w 1253"/>
                <a:gd name="T87" fmla="*/ 662 h 1051"/>
                <a:gd name="T88" fmla="*/ 1196 w 1253"/>
                <a:gd name="T89" fmla="*/ 747 h 1051"/>
                <a:gd name="T90" fmla="*/ 1129 w 1253"/>
                <a:gd name="T91" fmla="*/ 837 h 1051"/>
                <a:gd name="T92" fmla="*/ 1027 w 1253"/>
                <a:gd name="T93" fmla="*/ 930 h 1051"/>
                <a:gd name="T94" fmla="*/ 871 w 1253"/>
                <a:gd name="T95" fmla="*/ 1008 h 1051"/>
                <a:gd name="T96" fmla="*/ 655 w 1253"/>
                <a:gd name="T97" fmla="*/ 1049 h 1051"/>
                <a:gd name="T98" fmla="*/ 482 w 1253"/>
                <a:gd name="T99" fmla="*/ 1049 h 1051"/>
                <a:gd name="T100" fmla="*/ 392 w 1253"/>
                <a:gd name="T101" fmla="*/ 1046 h 1051"/>
                <a:gd name="T102" fmla="*/ 280 w 1253"/>
                <a:gd name="T103" fmla="*/ 1032 h 1051"/>
                <a:gd name="T104" fmla="*/ 166 w 1253"/>
                <a:gd name="T105" fmla="*/ 994 h 1051"/>
                <a:gd name="T106" fmla="*/ 69 w 1253"/>
                <a:gd name="T107" fmla="*/ 923 h 1051"/>
                <a:gd name="T108" fmla="*/ 15 w 1253"/>
                <a:gd name="T109" fmla="*/ 809 h 1051"/>
                <a:gd name="T110" fmla="*/ 0 w 1253"/>
                <a:gd name="T111" fmla="*/ 690 h 1051"/>
                <a:gd name="T112" fmla="*/ 17 w 1253"/>
                <a:gd name="T113" fmla="*/ 593 h 1051"/>
                <a:gd name="T114" fmla="*/ 83 w 1253"/>
                <a:gd name="T115" fmla="*/ 477 h 1051"/>
                <a:gd name="T116" fmla="*/ 190 w 1253"/>
                <a:gd name="T117" fmla="*/ 422 h 1051"/>
                <a:gd name="T118" fmla="*/ 306 w 1253"/>
                <a:gd name="T119" fmla="*/ 460 h 1051"/>
                <a:gd name="T120" fmla="*/ 370 w 1253"/>
                <a:gd name="T121" fmla="*/ 548 h 1051"/>
                <a:gd name="T122" fmla="*/ 385 w 1253"/>
                <a:gd name="T123" fmla="*/ 657 h 1051"/>
                <a:gd name="T124" fmla="*/ 361 w 1253"/>
                <a:gd name="T125" fmla="*/ 809 h 10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53"/>
                <a:gd name="T190" fmla="*/ 0 h 1051"/>
                <a:gd name="T191" fmla="*/ 1253 w 1253"/>
                <a:gd name="T192" fmla="*/ 1051 h 105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53" h="1051">
                  <a:moveTo>
                    <a:pt x="254" y="854"/>
                  </a:moveTo>
                  <a:lnTo>
                    <a:pt x="254" y="852"/>
                  </a:lnTo>
                  <a:lnTo>
                    <a:pt x="254" y="849"/>
                  </a:lnTo>
                  <a:lnTo>
                    <a:pt x="254" y="844"/>
                  </a:lnTo>
                  <a:lnTo>
                    <a:pt x="259" y="837"/>
                  </a:lnTo>
                  <a:lnTo>
                    <a:pt x="261" y="828"/>
                  </a:lnTo>
                  <a:lnTo>
                    <a:pt x="266" y="818"/>
                  </a:lnTo>
                  <a:lnTo>
                    <a:pt x="268" y="809"/>
                  </a:lnTo>
                  <a:lnTo>
                    <a:pt x="273" y="799"/>
                  </a:lnTo>
                  <a:lnTo>
                    <a:pt x="278" y="785"/>
                  </a:lnTo>
                  <a:lnTo>
                    <a:pt x="280" y="773"/>
                  </a:lnTo>
                  <a:lnTo>
                    <a:pt x="283" y="766"/>
                  </a:lnTo>
                  <a:lnTo>
                    <a:pt x="285" y="757"/>
                  </a:lnTo>
                  <a:lnTo>
                    <a:pt x="287" y="750"/>
                  </a:lnTo>
                  <a:lnTo>
                    <a:pt x="290" y="745"/>
                  </a:lnTo>
                  <a:lnTo>
                    <a:pt x="290" y="735"/>
                  </a:lnTo>
                  <a:lnTo>
                    <a:pt x="292" y="728"/>
                  </a:lnTo>
                  <a:lnTo>
                    <a:pt x="292" y="721"/>
                  </a:lnTo>
                  <a:lnTo>
                    <a:pt x="294" y="712"/>
                  </a:lnTo>
                  <a:lnTo>
                    <a:pt x="294" y="704"/>
                  </a:lnTo>
                  <a:lnTo>
                    <a:pt x="297" y="697"/>
                  </a:lnTo>
                  <a:lnTo>
                    <a:pt x="297" y="690"/>
                  </a:lnTo>
                  <a:lnTo>
                    <a:pt x="299" y="683"/>
                  </a:lnTo>
                  <a:lnTo>
                    <a:pt x="299" y="674"/>
                  </a:lnTo>
                  <a:lnTo>
                    <a:pt x="299" y="666"/>
                  </a:lnTo>
                  <a:lnTo>
                    <a:pt x="299" y="659"/>
                  </a:lnTo>
                  <a:lnTo>
                    <a:pt x="299" y="650"/>
                  </a:lnTo>
                  <a:lnTo>
                    <a:pt x="299" y="643"/>
                  </a:lnTo>
                  <a:lnTo>
                    <a:pt x="299" y="636"/>
                  </a:lnTo>
                  <a:lnTo>
                    <a:pt x="299" y="628"/>
                  </a:lnTo>
                  <a:lnTo>
                    <a:pt x="299" y="621"/>
                  </a:lnTo>
                  <a:lnTo>
                    <a:pt x="297" y="612"/>
                  </a:lnTo>
                  <a:lnTo>
                    <a:pt x="294" y="605"/>
                  </a:lnTo>
                  <a:lnTo>
                    <a:pt x="292" y="600"/>
                  </a:lnTo>
                  <a:lnTo>
                    <a:pt x="292" y="593"/>
                  </a:lnTo>
                  <a:lnTo>
                    <a:pt x="287" y="581"/>
                  </a:lnTo>
                  <a:lnTo>
                    <a:pt x="280" y="569"/>
                  </a:lnTo>
                  <a:lnTo>
                    <a:pt x="271" y="560"/>
                  </a:lnTo>
                  <a:lnTo>
                    <a:pt x="261" y="550"/>
                  </a:lnTo>
                  <a:lnTo>
                    <a:pt x="249" y="543"/>
                  </a:lnTo>
                  <a:lnTo>
                    <a:pt x="235" y="538"/>
                  </a:lnTo>
                  <a:lnTo>
                    <a:pt x="228" y="534"/>
                  </a:lnTo>
                  <a:lnTo>
                    <a:pt x="219" y="531"/>
                  </a:lnTo>
                  <a:lnTo>
                    <a:pt x="211" y="529"/>
                  </a:lnTo>
                  <a:lnTo>
                    <a:pt x="202" y="529"/>
                  </a:lnTo>
                  <a:lnTo>
                    <a:pt x="192" y="529"/>
                  </a:lnTo>
                  <a:lnTo>
                    <a:pt x="183" y="529"/>
                  </a:lnTo>
                  <a:lnTo>
                    <a:pt x="171" y="529"/>
                  </a:lnTo>
                  <a:lnTo>
                    <a:pt x="162" y="531"/>
                  </a:lnTo>
                  <a:lnTo>
                    <a:pt x="159" y="534"/>
                  </a:lnTo>
                  <a:lnTo>
                    <a:pt x="152" y="541"/>
                  </a:lnTo>
                  <a:lnTo>
                    <a:pt x="147" y="545"/>
                  </a:lnTo>
                  <a:lnTo>
                    <a:pt x="145" y="553"/>
                  </a:lnTo>
                  <a:lnTo>
                    <a:pt x="140" y="560"/>
                  </a:lnTo>
                  <a:lnTo>
                    <a:pt x="136" y="569"/>
                  </a:lnTo>
                  <a:lnTo>
                    <a:pt x="128" y="579"/>
                  </a:lnTo>
                  <a:lnTo>
                    <a:pt x="124" y="591"/>
                  </a:lnTo>
                  <a:lnTo>
                    <a:pt x="119" y="602"/>
                  </a:lnTo>
                  <a:lnTo>
                    <a:pt x="114" y="614"/>
                  </a:lnTo>
                  <a:lnTo>
                    <a:pt x="109" y="626"/>
                  </a:lnTo>
                  <a:lnTo>
                    <a:pt x="105" y="640"/>
                  </a:lnTo>
                  <a:lnTo>
                    <a:pt x="102" y="647"/>
                  </a:lnTo>
                  <a:lnTo>
                    <a:pt x="102" y="655"/>
                  </a:lnTo>
                  <a:lnTo>
                    <a:pt x="100" y="662"/>
                  </a:lnTo>
                  <a:lnTo>
                    <a:pt x="100" y="669"/>
                  </a:lnTo>
                  <a:lnTo>
                    <a:pt x="98" y="676"/>
                  </a:lnTo>
                  <a:lnTo>
                    <a:pt x="95" y="683"/>
                  </a:lnTo>
                  <a:lnTo>
                    <a:pt x="93" y="690"/>
                  </a:lnTo>
                  <a:lnTo>
                    <a:pt x="93" y="700"/>
                  </a:lnTo>
                  <a:lnTo>
                    <a:pt x="93" y="707"/>
                  </a:lnTo>
                  <a:lnTo>
                    <a:pt x="93" y="714"/>
                  </a:lnTo>
                  <a:lnTo>
                    <a:pt x="93" y="721"/>
                  </a:lnTo>
                  <a:lnTo>
                    <a:pt x="95" y="731"/>
                  </a:lnTo>
                  <a:lnTo>
                    <a:pt x="95" y="738"/>
                  </a:lnTo>
                  <a:lnTo>
                    <a:pt x="98" y="745"/>
                  </a:lnTo>
                  <a:lnTo>
                    <a:pt x="98" y="754"/>
                  </a:lnTo>
                  <a:lnTo>
                    <a:pt x="100" y="764"/>
                  </a:lnTo>
                  <a:lnTo>
                    <a:pt x="102" y="771"/>
                  </a:lnTo>
                  <a:lnTo>
                    <a:pt x="105" y="778"/>
                  </a:lnTo>
                  <a:lnTo>
                    <a:pt x="109" y="787"/>
                  </a:lnTo>
                  <a:lnTo>
                    <a:pt x="112" y="795"/>
                  </a:lnTo>
                  <a:lnTo>
                    <a:pt x="117" y="804"/>
                  </a:lnTo>
                  <a:lnTo>
                    <a:pt x="121" y="811"/>
                  </a:lnTo>
                  <a:lnTo>
                    <a:pt x="124" y="818"/>
                  </a:lnTo>
                  <a:lnTo>
                    <a:pt x="131" y="825"/>
                  </a:lnTo>
                  <a:lnTo>
                    <a:pt x="136" y="833"/>
                  </a:lnTo>
                  <a:lnTo>
                    <a:pt x="143" y="842"/>
                  </a:lnTo>
                  <a:lnTo>
                    <a:pt x="150" y="849"/>
                  </a:lnTo>
                  <a:lnTo>
                    <a:pt x="159" y="856"/>
                  </a:lnTo>
                  <a:lnTo>
                    <a:pt x="166" y="863"/>
                  </a:lnTo>
                  <a:lnTo>
                    <a:pt x="174" y="871"/>
                  </a:lnTo>
                  <a:lnTo>
                    <a:pt x="183" y="878"/>
                  </a:lnTo>
                  <a:lnTo>
                    <a:pt x="192" y="887"/>
                  </a:lnTo>
                  <a:lnTo>
                    <a:pt x="204" y="892"/>
                  </a:lnTo>
                  <a:lnTo>
                    <a:pt x="214" y="899"/>
                  </a:lnTo>
                  <a:lnTo>
                    <a:pt x="226" y="909"/>
                  </a:lnTo>
                  <a:lnTo>
                    <a:pt x="240" y="916"/>
                  </a:lnTo>
                  <a:lnTo>
                    <a:pt x="252" y="920"/>
                  </a:lnTo>
                  <a:lnTo>
                    <a:pt x="264" y="925"/>
                  </a:lnTo>
                  <a:lnTo>
                    <a:pt x="275" y="930"/>
                  </a:lnTo>
                  <a:lnTo>
                    <a:pt x="290" y="937"/>
                  </a:lnTo>
                  <a:lnTo>
                    <a:pt x="302" y="939"/>
                  </a:lnTo>
                  <a:lnTo>
                    <a:pt x="318" y="944"/>
                  </a:lnTo>
                  <a:lnTo>
                    <a:pt x="330" y="949"/>
                  </a:lnTo>
                  <a:lnTo>
                    <a:pt x="344" y="954"/>
                  </a:lnTo>
                  <a:lnTo>
                    <a:pt x="359" y="954"/>
                  </a:lnTo>
                  <a:lnTo>
                    <a:pt x="373" y="956"/>
                  </a:lnTo>
                  <a:lnTo>
                    <a:pt x="387" y="958"/>
                  </a:lnTo>
                  <a:lnTo>
                    <a:pt x="401" y="961"/>
                  </a:lnTo>
                  <a:lnTo>
                    <a:pt x="415" y="963"/>
                  </a:lnTo>
                  <a:lnTo>
                    <a:pt x="430" y="963"/>
                  </a:lnTo>
                  <a:lnTo>
                    <a:pt x="446" y="965"/>
                  </a:lnTo>
                  <a:lnTo>
                    <a:pt x="460" y="968"/>
                  </a:lnTo>
                  <a:lnTo>
                    <a:pt x="475" y="968"/>
                  </a:lnTo>
                  <a:lnTo>
                    <a:pt x="489" y="968"/>
                  </a:lnTo>
                  <a:lnTo>
                    <a:pt x="503" y="968"/>
                  </a:lnTo>
                  <a:lnTo>
                    <a:pt x="520" y="968"/>
                  </a:lnTo>
                  <a:lnTo>
                    <a:pt x="532" y="965"/>
                  </a:lnTo>
                  <a:lnTo>
                    <a:pt x="548" y="965"/>
                  </a:lnTo>
                  <a:lnTo>
                    <a:pt x="562" y="963"/>
                  </a:lnTo>
                  <a:lnTo>
                    <a:pt x="577" y="963"/>
                  </a:lnTo>
                  <a:lnTo>
                    <a:pt x="591" y="961"/>
                  </a:lnTo>
                  <a:lnTo>
                    <a:pt x="605" y="961"/>
                  </a:lnTo>
                  <a:lnTo>
                    <a:pt x="617" y="958"/>
                  </a:lnTo>
                  <a:lnTo>
                    <a:pt x="634" y="958"/>
                  </a:lnTo>
                  <a:lnTo>
                    <a:pt x="648" y="956"/>
                  </a:lnTo>
                  <a:lnTo>
                    <a:pt x="660" y="954"/>
                  </a:lnTo>
                  <a:lnTo>
                    <a:pt x="674" y="951"/>
                  </a:lnTo>
                  <a:lnTo>
                    <a:pt x="691" y="951"/>
                  </a:lnTo>
                  <a:lnTo>
                    <a:pt x="702" y="947"/>
                  </a:lnTo>
                  <a:lnTo>
                    <a:pt x="714" y="944"/>
                  </a:lnTo>
                  <a:lnTo>
                    <a:pt x="728" y="942"/>
                  </a:lnTo>
                  <a:lnTo>
                    <a:pt x="740" y="939"/>
                  </a:lnTo>
                  <a:lnTo>
                    <a:pt x="752" y="935"/>
                  </a:lnTo>
                  <a:lnTo>
                    <a:pt x="764" y="932"/>
                  </a:lnTo>
                  <a:lnTo>
                    <a:pt x="776" y="930"/>
                  </a:lnTo>
                  <a:lnTo>
                    <a:pt x="788" y="928"/>
                  </a:lnTo>
                  <a:lnTo>
                    <a:pt x="797" y="923"/>
                  </a:lnTo>
                  <a:lnTo>
                    <a:pt x="809" y="920"/>
                  </a:lnTo>
                  <a:lnTo>
                    <a:pt x="819" y="918"/>
                  </a:lnTo>
                  <a:lnTo>
                    <a:pt x="830" y="916"/>
                  </a:lnTo>
                  <a:lnTo>
                    <a:pt x="840" y="911"/>
                  </a:lnTo>
                  <a:lnTo>
                    <a:pt x="849" y="909"/>
                  </a:lnTo>
                  <a:lnTo>
                    <a:pt x="859" y="906"/>
                  </a:lnTo>
                  <a:lnTo>
                    <a:pt x="868" y="904"/>
                  </a:lnTo>
                  <a:lnTo>
                    <a:pt x="875" y="901"/>
                  </a:lnTo>
                  <a:lnTo>
                    <a:pt x="883" y="899"/>
                  </a:lnTo>
                  <a:lnTo>
                    <a:pt x="890" y="897"/>
                  </a:lnTo>
                  <a:lnTo>
                    <a:pt x="897" y="894"/>
                  </a:lnTo>
                  <a:lnTo>
                    <a:pt x="909" y="890"/>
                  </a:lnTo>
                  <a:lnTo>
                    <a:pt x="921" y="887"/>
                  </a:lnTo>
                  <a:lnTo>
                    <a:pt x="928" y="882"/>
                  </a:lnTo>
                  <a:lnTo>
                    <a:pt x="935" y="882"/>
                  </a:lnTo>
                  <a:lnTo>
                    <a:pt x="937" y="880"/>
                  </a:lnTo>
                  <a:lnTo>
                    <a:pt x="942" y="880"/>
                  </a:lnTo>
                  <a:lnTo>
                    <a:pt x="942" y="878"/>
                  </a:lnTo>
                  <a:lnTo>
                    <a:pt x="949" y="873"/>
                  </a:lnTo>
                  <a:lnTo>
                    <a:pt x="951" y="866"/>
                  </a:lnTo>
                  <a:lnTo>
                    <a:pt x="958" y="861"/>
                  </a:lnTo>
                  <a:lnTo>
                    <a:pt x="963" y="854"/>
                  </a:lnTo>
                  <a:lnTo>
                    <a:pt x="970" y="847"/>
                  </a:lnTo>
                  <a:lnTo>
                    <a:pt x="977" y="837"/>
                  </a:lnTo>
                  <a:lnTo>
                    <a:pt x="985" y="828"/>
                  </a:lnTo>
                  <a:lnTo>
                    <a:pt x="994" y="816"/>
                  </a:lnTo>
                  <a:lnTo>
                    <a:pt x="1001" y="804"/>
                  </a:lnTo>
                  <a:lnTo>
                    <a:pt x="1006" y="797"/>
                  </a:lnTo>
                  <a:lnTo>
                    <a:pt x="1011" y="790"/>
                  </a:lnTo>
                  <a:lnTo>
                    <a:pt x="1013" y="783"/>
                  </a:lnTo>
                  <a:lnTo>
                    <a:pt x="1018" y="776"/>
                  </a:lnTo>
                  <a:lnTo>
                    <a:pt x="1023" y="766"/>
                  </a:lnTo>
                  <a:lnTo>
                    <a:pt x="1027" y="759"/>
                  </a:lnTo>
                  <a:lnTo>
                    <a:pt x="1032" y="750"/>
                  </a:lnTo>
                  <a:lnTo>
                    <a:pt x="1037" y="742"/>
                  </a:lnTo>
                  <a:lnTo>
                    <a:pt x="1041" y="733"/>
                  </a:lnTo>
                  <a:lnTo>
                    <a:pt x="1044" y="723"/>
                  </a:lnTo>
                  <a:lnTo>
                    <a:pt x="1049" y="712"/>
                  </a:lnTo>
                  <a:lnTo>
                    <a:pt x="1053" y="702"/>
                  </a:lnTo>
                  <a:lnTo>
                    <a:pt x="1058" y="690"/>
                  </a:lnTo>
                  <a:lnTo>
                    <a:pt x="1060" y="681"/>
                  </a:lnTo>
                  <a:lnTo>
                    <a:pt x="1065" y="669"/>
                  </a:lnTo>
                  <a:lnTo>
                    <a:pt x="1070" y="659"/>
                  </a:lnTo>
                  <a:lnTo>
                    <a:pt x="1072" y="645"/>
                  </a:lnTo>
                  <a:lnTo>
                    <a:pt x="1077" y="636"/>
                  </a:lnTo>
                  <a:lnTo>
                    <a:pt x="1079" y="621"/>
                  </a:lnTo>
                  <a:lnTo>
                    <a:pt x="1084" y="610"/>
                  </a:lnTo>
                  <a:lnTo>
                    <a:pt x="1087" y="595"/>
                  </a:lnTo>
                  <a:lnTo>
                    <a:pt x="1091" y="581"/>
                  </a:lnTo>
                  <a:lnTo>
                    <a:pt x="1094" y="567"/>
                  </a:lnTo>
                  <a:lnTo>
                    <a:pt x="1096" y="555"/>
                  </a:lnTo>
                  <a:lnTo>
                    <a:pt x="1098" y="538"/>
                  </a:lnTo>
                  <a:lnTo>
                    <a:pt x="1101" y="524"/>
                  </a:lnTo>
                  <a:lnTo>
                    <a:pt x="1101" y="507"/>
                  </a:lnTo>
                  <a:lnTo>
                    <a:pt x="1103" y="493"/>
                  </a:lnTo>
                  <a:lnTo>
                    <a:pt x="1106" y="477"/>
                  </a:lnTo>
                  <a:lnTo>
                    <a:pt x="1106" y="460"/>
                  </a:lnTo>
                  <a:lnTo>
                    <a:pt x="1108" y="443"/>
                  </a:lnTo>
                  <a:lnTo>
                    <a:pt x="1110" y="429"/>
                  </a:lnTo>
                  <a:lnTo>
                    <a:pt x="1110" y="410"/>
                  </a:lnTo>
                  <a:lnTo>
                    <a:pt x="1110" y="391"/>
                  </a:lnTo>
                  <a:lnTo>
                    <a:pt x="1110" y="372"/>
                  </a:lnTo>
                  <a:lnTo>
                    <a:pt x="1113" y="356"/>
                  </a:lnTo>
                  <a:lnTo>
                    <a:pt x="1110" y="337"/>
                  </a:lnTo>
                  <a:lnTo>
                    <a:pt x="1110" y="318"/>
                  </a:lnTo>
                  <a:lnTo>
                    <a:pt x="1108" y="296"/>
                  </a:lnTo>
                  <a:lnTo>
                    <a:pt x="1108" y="277"/>
                  </a:lnTo>
                  <a:lnTo>
                    <a:pt x="1106" y="273"/>
                  </a:lnTo>
                  <a:lnTo>
                    <a:pt x="1098" y="263"/>
                  </a:lnTo>
                  <a:lnTo>
                    <a:pt x="1091" y="254"/>
                  </a:lnTo>
                  <a:lnTo>
                    <a:pt x="1084" y="246"/>
                  </a:lnTo>
                  <a:lnTo>
                    <a:pt x="1077" y="235"/>
                  </a:lnTo>
                  <a:lnTo>
                    <a:pt x="1070" y="225"/>
                  </a:lnTo>
                  <a:lnTo>
                    <a:pt x="1058" y="213"/>
                  </a:lnTo>
                  <a:lnTo>
                    <a:pt x="1046" y="201"/>
                  </a:lnTo>
                  <a:lnTo>
                    <a:pt x="1034" y="187"/>
                  </a:lnTo>
                  <a:lnTo>
                    <a:pt x="1020" y="175"/>
                  </a:lnTo>
                  <a:lnTo>
                    <a:pt x="1013" y="168"/>
                  </a:lnTo>
                  <a:lnTo>
                    <a:pt x="1006" y="163"/>
                  </a:lnTo>
                  <a:lnTo>
                    <a:pt x="999" y="156"/>
                  </a:lnTo>
                  <a:lnTo>
                    <a:pt x="992" y="149"/>
                  </a:lnTo>
                  <a:lnTo>
                    <a:pt x="982" y="144"/>
                  </a:lnTo>
                  <a:lnTo>
                    <a:pt x="975" y="140"/>
                  </a:lnTo>
                  <a:lnTo>
                    <a:pt x="966" y="133"/>
                  </a:lnTo>
                  <a:lnTo>
                    <a:pt x="958" y="128"/>
                  </a:lnTo>
                  <a:lnTo>
                    <a:pt x="949" y="121"/>
                  </a:lnTo>
                  <a:lnTo>
                    <a:pt x="940" y="116"/>
                  </a:lnTo>
                  <a:lnTo>
                    <a:pt x="930" y="109"/>
                  </a:lnTo>
                  <a:lnTo>
                    <a:pt x="921" y="106"/>
                  </a:lnTo>
                  <a:lnTo>
                    <a:pt x="909" y="102"/>
                  </a:lnTo>
                  <a:lnTo>
                    <a:pt x="899" y="95"/>
                  </a:lnTo>
                  <a:lnTo>
                    <a:pt x="890" y="92"/>
                  </a:lnTo>
                  <a:lnTo>
                    <a:pt x="880" y="90"/>
                  </a:lnTo>
                  <a:lnTo>
                    <a:pt x="868" y="85"/>
                  </a:lnTo>
                  <a:lnTo>
                    <a:pt x="857" y="83"/>
                  </a:lnTo>
                  <a:lnTo>
                    <a:pt x="845" y="80"/>
                  </a:lnTo>
                  <a:lnTo>
                    <a:pt x="835" y="78"/>
                  </a:lnTo>
                  <a:lnTo>
                    <a:pt x="823" y="76"/>
                  </a:lnTo>
                  <a:lnTo>
                    <a:pt x="811" y="73"/>
                  </a:lnTo>
                  <a:lnTo>
                    <a:pt x="802" y="73"/>
                  </a:lnTo>
                  <a:lnTo>
                    <a:pt x="790" y="73"/>
                  </a:lnTo>
                  <a:lnTo>
                    <a:pt x="776" y="73"/>
                  </a:lnTo>
                  <a:lnTo>
                    <a:pt x="764" y="73"/>
                  </a:lnTo>
                  <a:lnTo>
                    <a:pt x="752" y="76"/>
                  </a:lnTo>
                  <a:lnTo>
                    <a:pt x="738" y="78"/>
                  </a:lnTo>
                  <a:lnTo>
                    <a:pt x="724" y="80"/>
                  </a:lnTo>
                  <a:lnTo>
                    <a:pt x="712" y="83"/>
                  </a:lnTo>
                  <a:lnTo>
                    <a:pt x="700" y="87"/>
                  </a:lnTo>
                  <a:lnTo>
                    <a:pt x="688" y="92"/>
                  </a:lnTo>
                  <a:lnTo>
                    <a:pt x="674" y="97"/>
                  </a:lnTo>
                  <a:lnTo>
                    <a:pt x="660" y="104"/>
                  </a:lnTo>
                  <a:lnTo>
                    <a:pt x="645" y="111"/>
                  </a:lnTo>
                  <a:lnTo>
                    <a:pt x="631" y="121"/>
                  </a:lnTo>
                  <a:lnTo>
                    <a:pt x="617" y="128"/>
                  </a:lnTo>
                  <a:lnTo>
                    <a:pt x="605" y="137"/>
                  </a:lnTo>
                  <a:lnTo>
                    <a:pt x="591" y="147"/>
                  </a:lnTo>
                  <a:lnTo>
                    <a:pt x="577" y="159"/>
                  </a:lnTo>
                  <a:lnTo>
                    <a:pt x="577" y="161"/>
                  </a:lnTo>
                  <a:lnTo>
                    <a:pt x="577" y="168"/>
                  </a:lnTo>
                  <a:lnTo>
                    <a:pt x="579" y="175"/>
                  </a:lnTo>
                  <a:lnTo>
                    <a:pt x="586" y="189"/>
                  </a:lnTo>
                  <a:lnTo>
                    <a:pt x="589" y="194"/>
                  </a:lnTo>
                  <a:lnTo>
                    <a:pt x="591" y="201"/>
                  </a:lnTo>
                  <a:lnTo>
                    <a:pt x="596" y="208"/>
                  </a:lnTo>
                  <a:lnTo>
                    <a:pt x="603" y="216"/>
                  </a:lnTo>
                  <a:lnTo>
                    <a:pt x="608" y="223"/>
                  </a:lnTo>
                  <a:lnTo>
                    <a:pt x="615" y="230"/>
                  </a:lnTo>
                  <a:lnTo>
                    <a:pt x="619" y="235"/>
                  </a:lnTo>
                  <a:lnTo>
                    <a:pt x="631" y="244"/>
                  </a:lnTo>
                  <a:lnTo>
                    <a:pt x="638" y="246"/>
                  </a:lnTo>
                  <a:lnTo>
                    <a:pt x="650" y="251"/>
                  </a:lnTo>
                  <a:lnTo>
                    <a:pt x="660" y="254"/>
                  </a:lnTo>
                  <a:lnTo>
                    <a:pt x="674" y="256"/>
                  </a:lnTo>
                  <a:lnTo>
                    <a:pt x="681" y="256"/>
                  </a:lnTo>
                  <a:lnTo>
                    <a:pt x="688" y="256"/>
                  </a:lnTo>
                  <a:lnTo>
                    <a:pt x="695" y="256"/>
                  </a:lnTo>
                  <a:lnTo>
                    <a:pt x="702" y="258"/>
                  </a:lnTo>
                  <a:lnTo>
                    <a:pt x="709" y="256"/>
                  </a:lnTo>
                  <a:lnTo>
                    <a:pt x="719" y="256"/>
                  </a:lnTo>
                  <a:lnTo>
                    <a:pt x="728" y="256"/>
                  </a:lnTo>
                  <a:lnTo>
                    <a:pt x="738" y="256"/>
                  </a:lnTo>
                  <a:lnTo>
                    <a:pt x="745" y="254"/>
                  </a:lnTo>
                  <a:lnTo>
                    <a:pt x="755" y="251"/>
                  </a:lnTo>
                  <a:lnTo>
                    <a:pt x="764" y="246"/>
                  </a:lnTo>
                  <a:lnTo>
                    <a:pt x="776" y="244"/>
                  </a:lnTo>
                  <a:lnTo>
                    <a:pt x="785" y="242"/>
                  </a:lnTo>
                  <a:lnTo>
                    <a:pt x="797" y="237"/>
                  </a:lnTo>
                  <a:lnTo>
                    <a:pt x="809" y="232"/>
                  </a:lnTo>
                  <a:lnTo>
                    <a:pt x="821" y="227"/>
                  </a:lnTo>
                  <a:lnTo>
                    <a:pt x="833" y="223"/>
                  </a:lnTo>
                  <a:lnTo>
                    <a:pt x="847" y="216"/>
                  </a:lnTo>
                  <a:lnTo>
                    <a:pt x="859" y="208"/>
                  </a:lnTo>
                  <a:lnTo>
                    <a:pt x="873" y="201"/>
                  </a:lnTo>
                  <a:lnTo>
                    <a:pt x="887" y="192"/>
                  </a:lnTo>
                  <a:lnTo>
                    <a:pt x="902" y="185"/>
                  </a:lnTo>
                  <a:lnTo>
                    <a:pt x="916" y="175"/>
                  </a:lnTo>
                  <a:lnTo>
                    <a:pt x="932" y="166"/>
                  </a:lnTo>
                  <a:lnTo>
                    <a:pt x="994" y="225"/>
                  </a:lnTo>
                  <a:lnTo>
                    <a:pt x="992" y="225"/>
                  </a:lnTo>
                  <a:lnTo>
                    <a:pt x="985" y="232"/>
                  </a:lnTo>
                  <a:lnTo>
                    <a:pt x="977" y="235"/>
                  </a:lnTo>
                  <a:lnTo>
                    <a:pt x="973" y="242"/>
                  </a:lnTo>
                  <a:lnTo>
                    <a:pt x="966" y="246"/>
                  </a:lnTo>
                  <a:lnTo>
                    <a:pt x="956" y="254"/>
                  </a:lnTo>
                  <a:lnTo>
                    <a:pt x="947" y="261"/>
                  </a:lnTo>
                  <a:lnTo>
                    <a:pt x="937" y="268"/>
                  </a:lnTo>
                  <a:lnTo>
                    <a:pt x="925" y="275"/>
                  </a:lnTo>
                  <a:lnTo>
                    <a:pt x="913" y="282"/>
                  </a:lnTo>
                  <a:lnTo>
                    <a:pt x="899" y="289"/>
                  </a:lnTo>
                  <a:lnTo>
                    <a:pt x="887" y="296"/>
                  </a:lnTo>
                  <a:lnTo>
                    <a:pt x="880" y="299"/>
                  </a:lnTo>
                  <a:lnTo>
                    <a:pt x="871" y="301"/>
                  </a:lnTo>
                  <a:lnTo>
                    <a:pt x="864" y="306"/>
                  </a:lnTo>
                  <a:lnTo>
                    <a:pt x="857" y="310"/>
                  </a:lnTo>
                  <a:lnTo>
                    <a:pt x="847" y="313"/>
                  </a:lnTo>
                  <a:lnTo>
                    <a:pt x="840" y="315"/>
                  </a:lnTo>
                  <a:lnTo>
                    <a:pt x="830" y="318"/>
                  </a:lnTo>
                  <a:lnTo>
                    <a:pt x="823" y="320"/>
                  </a:lnTo>
                  <a:lnTo>
                    <a:pt x="811" y="320"/>
                  </a:lnTo>
                  <a:lnTo>
                    <a:pt x="804" y="322"/>
                  </a:lnTo>
                  <a:lnTo>
                    <a:pt x="795" y="327"/>
                  </a:lnTo>
                  <a:lnTo>
                    <a:pt x="785" y="329"/>
                  </a:lnTo>
                  <a:lnTo>
                    <a:pt x="776" y="329"/>
                  </a:lnTo>
                  <a:lnTo>
                    <a:pt x="766" y="332"/>
                  </a:lnTo>
                  <a:lnTo>
                    <a:pt x="755" y="332"/>
                  </a:lnTo>
                  <a:lnTo>
                    <a:pt x="745" y="334"/>
                  </a:lnTo>
                  <a:lnTo>
                    <a:pt x="736" y="334"/>
                  </a:lnTo>
                  <a:lnTo>
                    <a:pt x="724" y="334"/>
                  </a:lnTo>
                  <a:lnTo>
                    <a:pt x="714" y="334"/>
                  </a:lnTo>
                  <a:lnTo>
                    <a:pt x="705" y="334"/>
                  </a:lnTo>
                  <a:lnTo>
                    <a:pt x="693" y="334"/>
                  </a:lnTo>
                  <a:lnTo>
                    <a:pt x="681" y="332"/>
                  </a:lnTo>
                  <a:lnTo>
                    <a:pt x="672" y="332"/>
                  </a:lnTo>
                  <a:lnTo>
                    <a:pt x="660" y="329"/>
                  </a:lnTo>
                  <a:lnTo>
                    <a:pt x="648" y="327"/>
                  </a:lnTo>
                  <a:lnTo>
                    <a:pt x="636" y="325"/>
                  </a:lnTo>
                  <a:lnTo>
                    <a:pt x="624" y="322"/>
                  </a:lnTo>
                  <a:lnTo>
                    <a:pt x="612" y="320"/>
                  </a:lnTo>
                  <a:lnTo>
                    <a:pt x="600" y="315"/>
                  </a:lnTo>
                  <a:lnTo>
                    <a:pt x="589" y="310"/>
                  </a:lnTo>
                  <a:lnTo>
                    <a:pt x="574" y="306"/>
                  </a:lnTo>
                  <a:lnTo>
                    <a:pt x="565" y="301"/>
                  </a:lnTo>
                  <a:lnTo>
                    <a:pt x="551" y="296"/>
                  </a:lnTo>
                  <a:lnTo>
                    <a:pt x="539" y="292"/>
                  </a:lnTo>
                  <a:lnTo>
                    <a:pt x="527" y="284"/>
                  </a:lnTo>
                  <a:lnTo>
                    <a:pt x="515" y="277"/>
                  </a:lnTo>
                  <a:lnTo>
                    <a:pt x="513" y="275"/>
                  </a:lnTo>
                  <a:lnTo>
                    <a:pt x="508" y="270"/>
                  </a:lnTo>
                  <a:lnTo>
                    <a:pt x="501" y="258"/>
                  </a:lnTo>
                  <a:lnTo>
                    <a:pt x="494" y="246"/>
                  </a:lnTo>
                  <a:lnTo>
                    <a:pt x="489" y="237"/>
                  </a:lnTo>
                  <a:lnTo>
                    <a:pt x="484" y="230"/>
                  </a:lnTo>
                  <a:lnTo>
                    <a:pt x="482" y="223"/>
                  </a:lnTo>
                  <a:lnTo>
                    <a:pt x="479" y="213"/>
                  </a:lnTo>
                  <a:lnTo>
                    <a:pt x="475" y="204"/>
                  </a:lnTo>
                  <a:lnTo>
                    <a:pt x="470" y="194"/>
                  </a:lnTo>
                  <a:lnTo>
                    <a:pt x="468" y="185"/>
                  </a:lnTo>
                  <a:lnTo>
                    <a:pt x="468" y="175"/>
                  </a:lnTo>
                  <a:lnTo>
                    <a:pt x="465" y="163"/>
                  </a:lnTo>
                  <a:lnTo>
                    <a:pt x="465" y="154"/>
                  </a:lnTo>
                  <a:lnTo>
                    <a:pt x="465" y="142"/>
                  </a:lnTo>
                  <a:lnTo>
                    <a:pt x="468" y="133"/>
                  </a:lnTo>
                  <a:lnTo>
                    <a:pt x="470" y="121"/>
                  </a:lnTo>
                  <a:lnTo>
                    <a:pt x="475" y="109"/>
                  </a:lnTo>
                  <a:lnTo>
                    <a:pt x="479" y="99"/>
                  </a:lnTo>
                  <a:lnTo>
                    <a:pt x="487" y="90"/>
                  </a:lnTo>
                  <a:lnTo>
                    <a:pt x="494" y="78"/>
                  </a:lnTo>
                  <a:lnTo>
                    <a:pt x="503" y="68"/>
                  </a:lnTo>
                  <a:lnTo>
                    <a:pt x="508" y="64"/>
                  </a:lnTo>
                  <a:lnTo>
                    <a:pt x="515" y="59"/>
                  </a:lnTo>
                  <a:lnTo>
                    <a:pt x="522" y="54"/>
                  </a:lnTo>
                  <a:lnTo>
                    <a:pt x="529" y="49"/>
                  </a:lnTo>
                  <a:lnTo>
                    <a:pt x="534" y="45"/>
                  </a:lnTo>
                  <a:lnTo>
                    <a:pt x="543" y="40"/>
                  </a:lnTo>
                  <a:lnTo>
                    <a:pt x="551" y="38"/>
                  </a:lnTo>
                  <a:lnTo>
                    <a:pt x="562" y="33"/>
                  </a:lnTo>
                  <a:lnTo>
                    <a:pt x="570" y="28"/>
                  </a:lnTo>
                  <a:lnTo>
                    <a:pt x="579" y="26"/>
                  </a:lnTo>
                  <a:lnTo>
                    <a:pt x="591" y="21"/>
                  </a:lnTo>
                  <a:lnTo>
                    <a:pt x="603" y="19"/>
                  </a:lnTo>
                  <a:lnTo>
                    <a:pt x="612" y="16"/>
                  </a:lnTo>
                  <a:lnTo>
                    <a:pt x="624" y="11"/>
                  </a:lnTo>
                  <a:lnTo>
                    <a:pt x="636" y="9"/>
                  </a:lnTo>
                  <a:lnTo>
                    <a:pt x="648" y="7"/>
                  </a:lnTo>
                  <a:lnTo>
                    <a:pt x="657" y="4"/>
                  </a:lnTo>
                  <a:lnTo>
                    <a:pt x="669" y="2"/>
                  </a:lnTo>
                  <a:lnTo>
                    <a:pt x="681" y="2"/>
                  </a:lnTo>
                  <a:lnTo>
                    <a:pt x="693" y="2"/>
                  </a:lnTo>
                  <a:lnTo>
                    <a:pt x="705" y="0"/>
                  </a:lnTo>
                  <a:lnTo>
                    <a:pt x="717" y="0"/>
                  </a:lnTo>
                  <a:lnTo>
                    <a:pt x="728" y="0"/>
                  </a:lnTo>
                  <a:lnTo>
                    <a:pt x="738" y="0"/>
                  </a:lnTo>
                  <a:lnTo>
                    <a:pt x="750" y="0"/>
                  </a:lnTo>
                  <a:lnTo>
                    <a:pt x="762" y="0"/>
                  </a:lnTo>
                  <a:lnTo>
                    <a:pt x="774" y="2"/>
                  </a:lnTo>
                  <a:lnTo>
                    <a:pt x="785" y="4"/>
                  </a:lnTo>
                  <a:lnTo>
                    <a:pt x="795" y="4"/>
                  </a:lnTo>
                  <a:lnTo>
                    <a:pt x="807" y="4"/>
                  </a:lnTo>
                  <a:lnTo>
                    <a:pt x="819" y="7"/>
                  </a:lnTo>
                  <a:lnTo>
                    <a:pt x="828" y="9"/>
                  </a:lnTo>
                  <a:lnTo>
                    <a:pt x="840" y="9"/>
                  </a:lnTo>
                  <a:lnTo>
                    <a:pt x="849" y="14"/>
                  </a:lnTo>
                  <a:lnTo>
                    <a:pt x="861" y="16"/>
                  </a:lnTo>
                  <a:lnTo>
                    <a:pt x="873" y="19"/>
                  </a:lnTo>
                  <a:lnTo>
                    <a:pt x="883" y="21"/>
                  </a:lnTo>
                  <a:lnTo>
                    <a:pt x="892" y="23"/>
                  </a:lnTo>
                  <a:lnTo>
                    <a:pt x="904" y="26"/>
                  </a:lnTo>
                  <a:lnTo>
                    <a:pt x="913" y="30"/>
                  </a:lnTo>
                  <a:lnTo>
                    <a:pt x="923" y="33"/>
                  </a:lnTo>
                  <a:lnTo>
                    <a:pt x="932" y="38"/>
                  </a:lnTo>
                  <a:lnTo>
                    <a:pt x="944" y="40"/>
                  </a:lnTo>
                  <a:lnTo>
                    <a:pt x="954" y="45"/>
                  </a:lnTo>
                  <a:lnTo>
                    <a:pt x="963" y="47"/>
                  </a:lnTo>
                  <a:lnTo>
                    <a:pt x="973" y="49"/>
                  </a:lnTo>
                  <a:lnTo>
                    <a:pt x="980" y="54"/>
                  </a:lnTo>
                  <a:lnTo>
                    <a:pt x="989" y="57"/>
                  </a:lnTo>
                  <a:lnTo>
                    <a:pt x="996" y="59"/>
                  </a:lnTo>
                  <a:lnTo>
                    <a:pt x="1006" y="64"/>
                  </a:lnTo>
                  <a:lnTo>
                    <a:pt x="1015" y="66"/>
                  </a:lnTo>
                  <a:lnTo>
                    <a:pt x="1023" y="71"/>
                  </a:lnTo>
                  <a:lnTo>
                    <a:pt x="1030" y="73"/>
                  </a:lnTo>
                  <a:lnTo>
                    <a:pt x="1037" y="78"/>
                  </a:lnTo>
                  <a:lnTo>
                    <a:pt x="1044" y="80"/>
                  </a:lnTo>
                  <a:lnTo>
                    <a:pt x="1053" y="85"/>
                  </a:lnTo>
                  <a:lnTo>
                    <a:pt x="1058" y="87"/>
                  </a:lnTo>
                  <a:lnTo>
                    <a:pt x="1068" y="90"/>
                  </a:lnTo>
                  <a:lnTo>
                    <a:pt x="1072" y="92"/>
                  </a:lnTo>
                  <a:lnTo>
                    <a:pt x="1079" y="97"/>
                  </a:lnTo>
                  <a:lnTo>
                    <a:pt x="1089" y="102"/>
                  </a:lnTo>
                  <a:lnTo>
                    <a:pt x="1098" y="106"/>
                  </a:lnTo>
                  <a:lnTo>
                    <a:pt x="1106" y="111"/>
                  </a:lnTo>
                  <a:lnTo>
                    <a:pt x="1115" y="116"/>
                  </a:lnTo>
                  <a:lnTo>
                    <a:pt x="1124" y="123"/>
                  </a:lnTo>
                  <a:lnTo>
                    <a:pt x="1127" y="125"/>
                  </a:lnTo>
                  <a:lnTo>
                    <a:pt x="1129" y="128"/>
                  </a:lnTo>
                  <a:lnTo>
                    <a:pt x="1132" y="133"/>
                  </a:lnTo>
                  <a:lnTo>
                    <a:pt x="1136" y="142"/>
                  </a:lnTo>
                  <a:lnTo>
                    <a:pt x="1139" y="149"/>
                  </a:lnTo>
                  <a:lnTo>
                    <a:pt x="1146" y="161"/>
                  </a:lnTo>
                  <a:lnTo>
                    <a:pt x="1148" y="166"/>
                  </a:lnTo>
                  <a:lnTo>
                    <a:pt x="1151" y="173"/>
                  </a:lnTo>
                  <a:lnTo>
                    <a:pt x="1155" y="180"/>
                  </a:lnTo>
                  <a:lnTo>
                    <a:pt x="1158" y="187"/>
                  </a:lnTo>
                  <a:lnTo>
                    <a:pt x="1160" y="194"/>
                  </a:lnTo>
                  <a:lnTo>
                    <a:pt x="1165" y="204"/>
                  </a:lnTo>
                  <a:lnTo>
                    <a:pt x="1167" y="211"/>
                  </a:lnTo>
                  <a:lnTo>
                    <a:pt x="1172" y="220"/>
                  </a:lnTo>
                  <a:lnTo>
                    <a:pt x="1177" y="227"/>
                  </a:lnTo>
                  <a:lnTo>
                    <a:pt x="1179" y="237"/>
                  </a:lnTo>
                  <a:lnTo>
                    <a:pt x="1184" y="246"/>
                  </a:lnTo>
                  <a:lnTo>
                    <a:pt x="1186" y="258"/>
                  </a:lnTo>
                  <a:lnTo>
                    <a:pt x="1191" y="268"/>
                  </a:lnTo>
                  <a:lnTo>
                    <a:pt x="1196" y="277"/>
                  </a:lnTo>
                  <a:lnTo>
                    <a:pt x="1198" y="289"/>
                  </a:lnTo>
                  <a:lnTo>
                    <a:pt x="1203" y="299"/>
                  </a:lnTo>
                  <a:lnTo>
                    <a:pt x="1205" y="310"/>
                  </a:lnTo>
                  <a:lnTo>
                    <a:pt x="1210" y="320"/>
                  </a:lnTo>
                  <a:lnTo>
                    <a:pt x="1212" y="332"/>
                  </a:lnTo>
                  <a:lnTo>
                    <a:pt x="1217" y="344"/>
                  </a:lnTo>
                  <a:lnTo>
                    <a:pt x="1219" y="356"/>
                  </a:lnTo>
                  <a:lnTo>
                    <a:pt x="1222" y="367"/>
                  </a:lnTo>
                  <a:lnTo>
                    <a:pt x="1224" y="379"/>
                  </a:lnTo>
                  <a:lnTo>
                    <a:pt x="1229" y="391"/>
                  </a:lnTo>
                  <a:lnTo>
                    <a:pt x="1231" y="401"/>
                  </a:lnTo>
                  <a:lnTo>
                    <a:pt x="1234" y="415"/>
                  </a:lnTo>
                  <a:lnTo>
                    <a:pt x="1236" y="427"/>
                  </a:lnTo>
                  <a:lnTo>
                    <a:pt x="1241" y="439"/>
                  </a:lnTo>
                  <a:lnTo>
                    <a:pt x="1241" y="451"/>
                  </a:lnTo>
                  <a:lnTo>
                    <a:pt x="1243" y="462"/>
                  </a:lnTo>
                  <a:lnTo>
                    <a:pt x="1245" y="477"/>
                  </a:lnTo>
                  <a:lnTo>
                    <a:pt x="1248" y="488"/>
                  </a:lnTo>
                  <a:lnTo>
                    <a:pt x="1248" y="500"/>
                  </a:lnTo>
                  <a:lnTo>
                    <a:pt x="1250" y="512"/>
                  </a:lnTo>
                  <a:lnTo>
                    <a:pt x="1250" y="524"/>
                  </a:lnTo>
                  <a:lnTo>
                    <a:pt x="1253" y="538"/>
                  </a:lnTo>
                  <a:lnTo>
                    <a:pt x="1250" y="548"/>
                  </a:lnTo>
                  <a:lnTo>
                    <a:pt x="1250" y="560"/>
                  </a:lnTo>
                  <a:lnTo>
                    <a:pt x="1250" y="572"/>
                  </a:lnTo>
                  <a:lnTo>
                    <a:pt x="1250" y="583"/>
                  </a:lnTo>
                  <a:lnTo>
                    <a:pt x="1248" y="595"/>
                  </a:lnTo>
                  <a:lnTo>
                    <a:pt x="1248" y="607"/>
                  </a:lnTo>
                  <a:lnTo>
                    <a:pt x="1245" y="619"/>
                  </a:lnTo>
                  <a:lnTo>
                    <a:pt x="1245" y="631"/>
                  </a:lnTo>
                  <a:lnTo>
                    <a:pt x="1243" y="640"/>
                  </a:lnTo>
                  <a:lnTo>
                    <a:pt x="1241" y="652"/>
                  </a:lnTo>
                  <a:lnTo>
                    <a:pt x="1236" y="662"/>
                  </a:lnTo>
                  <a:lnTo>
                    <a:pt x="1234" y="674"/>
                  </a:lnTo>
                  <a:lnTo>
                    <a:pt x="1229" y="683"/>
                  </a:lnTo>
                  <a:lnTo>
                    <a:pt x="1224" y="693"/>
                  </a:lnTo>
                  <a:lnTo>
                    <a:pt x="1219" y="704"/>
                  </a:lnTo>
                  <a:lnTo>
                    <a:pt x="1215" y="714"/>
                  </a:lnTo>
                  <a:lnTo>
                    <a:pt x="1212" y="714"/>
                  </a:lnTo>
                  <a:lnTo>
                    <a:pt x="1212" y="716"/>
                  </a:lnTo>
                  <a:lnTo>
                    <a:pt x="1207" y="721"/>
                  </a:lnTo>
                  <a:lnTo>
                    <a:pt x="1205" y="728"/>
                  </a:lnTo>
                  <a:lnTo>
                    <a:pt x="1200" y="735"/>
                  </a:lnTo>
                  <a:lnTo>
                    <a:pt x="1196" y="747"/>
                  </a:lnTo>
                  <a:lnTo>
                    <a:pt x="1189" y="757"/>
                  </a:lnTo>
                  <a:lnTo>
                    <a:pt x="1181" y="771"/>
                  </a:lnTo>
                  <a:lnTo>
                    <a:pt x="1177" y="778"/>
                  </a:lnTo>
                  <a:lnTo>
                    <a:pt x="1172" y="785"/>
                  </a:lnTo>
                  <a:lnTo>
                    <a:pt x="1167" y="792"/>
                  </a:lnTo>
                  <a:lnTo>
                    <a:pt x="1162" y="799"/>
                  </a:lnTo>
                  <a:lnTo>
                    <a:pt x="1155" y="806"/>
                  </a:lnTo>
                  <a:lnTo>
                    <a:pt x="1151" y="814"/>
                  </a:lnTo>
                  <a:lnTo>
                    <a:pt x="1143" y="823"/>
                  </a:lnTo>
                  <a:lnTo>
                    <a:pt x="1139" y="830"/>
                  </a:lnTo>
                  <a:lnTo>
                    <a:pt x="1129" y="837"/>
                  </a:lnTo>
                  <a:lnTo>
                    <a:pt x="1122" y="847"/>
                  </a:lnTo>
                  <a:lnTo>
                    <a:pt x="1115" y="854"/>
                  </a:lnTo>
                  <a:lnTo>
                    <a:pt x="1106" y="863"/>
                  </a:lnTo>
                  <a:lnTo>
                    <a:pt x="1098" y="871"/>
                  </a:lnTo>
                  <a:lnTo>
                    <a:pt x="1089" y="880"/>
                  </a:lnTo>
                  <a:lnTo>
                    <a:pt x="1079" y="890"/>
                  </a:lnTo>
                  <a:lnTo>
                    <a:pt x="1072" y="897"/>
                  </a:lnTo>
                  <a:lnTo>
                    <a:pt x="1060" y="904"/>
                  </a:lnTo>
                  <a:lnTo>
                    <a:pt x="1051" y="913"/>
                  </a:lnTo>
                  <a:lnTo>
                    <a:pt x="1039" y="920"/>
                  </a:lnTo>
                  <a:lnTo>
                    <a:pt x="1027" y="930"/>
                  </a:lnTo>
                  <a:lnTo>
                    <a:pt x="1015" y="937"/>
                  </a:lnTo>
                  <a:lnTo>
                    <a:pt x="1004" y="944"/>
                  </a:lnTo>
                  <a:lnTo>
                    <a:pt x="992" y="951"/>
                  </a:lnTo>
                  <a:lnTo>
                    <a:pt x="977" y="961"/>
                  </a:lnTo>
                  <a:lnTo>
                    <a:pt x="963" y="965"/>
                  </a:lnTo>
                  <a:lnTo>
                    <a:pt x="949" y="975"/>
                  </a:lnTo>
                  <a:lnTo>
                    <a:pt x="935" y="982"/>
                  </a:lnTo>
                  <a:lnTo>
                    <a:pt x="921" y="989"/>
                  </a:lnTo>
                  <a:lnTo>
                    <a:pt x="904" y="996"/>
                  </a:lnTo>
                  <a:lnTo>
                    <a:pt x="887" y="1001"/>
                  </a:lnTo>
                  <a:lnTo>
                    <a:pt x="871" y="1008"/>
                  </a:lnTo>
                  <a:lnTo>
                    <a:pt x="857" y="1015"/>
                  </a:lnTo>
                  <a:lnTo>
                    <a:pt x="838" y="1018"/>
                  </a:lnTo>
                  <a:lnTo>
                    <a:pt x="819" y="1022"/>
                  </a:lnTo>
                  <a:lnTo>
                    <a:pt x="800" y="1027"/>
                  </a:lnTo>
                  <a:lnTo>
                    <a:pt x="781" y="1032"/>
                  </a:lnTo>
                  <a:lnTo>
                    <a:pt x="762" y="1037"/>
                  </a:lnTo>
                  <a:lnTo>
                    <a:pt x="740" y="1039"/>
                  </a:lnTo>
                  <a:lnTo>
                    <a:pt x="721" y="1041"/>
                  </a:lnTo>
                  <a:lnTo>
                    <a:pt x="700" y="1046"/>
                  </a:lnTo>
                  <a:lnTo>
                    <a:pt x="679" y="1046"/>
                  </a:lnTo>
                  <a:lnTo>
                    <a:pt x="655" y="1049"/>
                  </a:lnTo>
                  <a:lnTo>
                    <a:pt x="631" y="1051"/>
                  </a:lnTo>
                  <a:lnTo>
                    <a:pt x="610" y="1051"/>
                  </a:lnTo>
                  <a:lnTo>
                    <a:pt x="584" y="1051"/>
                  </a:lnTo>
                  <a:lnTo>
                    <a:pt x="560" y="1051"/>
                  </a:lnTo>
                  <a:lnTo>
                    <a:pt x="534" y="1049"/>
                  </a:lnTo>
                  <a:lnTo>
                    <a:pt x="510" y="1049"/>
                  </a:lnTo>
                  <a:lnTo>
                    <a:pt x="508" y="1049"/>
                  </a:lnTo>
                  <a:lnTo>
                    <a:pt x="506" y="1049"/>
                  </a:lnTo>
                  <a:lnTo>
                    <a:pt x="498" y="1049"/>
                  </a:lnTo>
                  <a:lnTo>
                    <a:pt x="491" y="1049"/>
                  </a:lnTo>
                  <a:lnTo>
                    <a:pt x="482" y="1049"/>
                  </a:lnTo>
                  <a:lnTo>
                    <a:pt x="470" y="1049"/>
                  </a:lnTo>
                  <a:lnTo>
                    <a:pt x="465" y="1049"/>
                  </a:lnTo>
                  <a:lnTo>
                    <a:pt x="458" y="1049"/>
                  </a:lnTo>
                  <a:lnTo>
                    <a:pt x="451" y="1049"/>
                  </a:lnTo>
                  <a:lnTo>
                    <a:pt x="444" y="1051"/>
                  </a:lnTo>
                  <a:lnTo>
                    <a:pt x="437" y="1049"/>
                  </a:lnTo>
                  <a:lnTo>
                    <a:pt x="427" y="1049"/>
                  </a:lnTo>
                  <a:lnTo>
                    <a:pt x="420" y="1049"/>
                  </a:lnTo>
                  <a:lnTo>
                    <a:pt x="411" y="1049"/>
                  </a:lnTo>
                  <a:lnTo>
                    <a:pt x="401" y="1046"/>
                  </a:lnTo>
                  <a:lnTo>
                    <a:pt x="392" y="1046"/>
                  </a:lnTo>
                  <a:lnTo>
                    <a:pt x="382" y="1046"/>
                  </a:lnTo>
                  <a:lnTo>
                    <a:pt x="375" y="1046"/>
                  </a:lnTo>
                  <a:lnTo>
                    <a:pt x="363" y="1044"/>
                  </a:lnTo>
                  <a:lnTo>
                    <a:pt x="354" y="1044"/>
                  </a:lnTo>
                  <a:lnTo>
                    <a:pt x="342" y="1041"/>
                  </a:lnTo>
                  <a:lnTo>
                    <a:pt x="332" y="1041"/>
                  </a:lnTo>
                  <a:lnTo>
                    <a:pt x="323" y="1039"/>
                  </a:lnTo>
                  <a:lnTo>
                    <a:pt x="313" y="1039"/>
                  </a:lnTo>
                  <a:lnTo>
                    <a:pt x="302" y="1037"/>
                  </a:lnTo>
                  <a:lnTo>
                    <a:pt x="292" y="1037"/>
                  </a:lnTo>
                  <a:lnTo>
                    <a:pt x="280" y="1032"/>
                  </a:lnTo>
                  <a:lnTo>
                    <a:pt x="271" y="1030"/>
                  </a:lnTo>
                  <a:lnTo>
                    <a:pt x="259" y="1027"/>
                  </a:lnTo>
                  <a:lnTo>
                    <a:pt x="249" y="1025"/>
                  </a:lnTo>
                  <a:lnTo>
                    <a:pt x="238" y="1020"/>
                  </a:lnTo>
                  <a:lnTo>
                    <a:pt x="228" y="1018"/>
                  </a:lnTo>
                  <a:lnTo>
                    <a:pt x="216" y="1015"/>
                  </a:lnTo>
                  <a:lnTo>
                    <a:pt x="207" y="1013"/>
                  </a:lnTo>
                  <a:lnTo>
                    <a:pt x="195" y="1006"/>
                  </a:lnTo>
                  <a:lnTo>
                    <a:pt x="185" y="1003"/>
                  </a:lnTo>
                  <a:lnTo>
                    <a:pt x="176" y="999"/>
                  </a:lnTo>
                  <a:lnTo>
                    <a:pt x="166" y="994"/>
                  </a:lnTo>
                  <a:lnTo>
                    <a:pt x="155" y="989"/>
                  </a:lnTo>
                  <a:lnTo>
                    <a:pt x="145" y="984"/>
                  </a:lnTo>
                  <a:lnTo>
                    <a:pt x="136" y="980"/>
                  </a:lnTo>
                  <a:lnTo>
                    <a:pt x="128" y="975"/>
                  </a:lnTo>
                  <a:lnTo>
                    <a:pt x="119" y="965"/>
                  </a:lnTo>
                  <a:lnTo>
                    <a:pt x="109" y="961"/>
                  </a:lnTo>
                  <a:lnTo>
                    <a:pt x="100" y="954"/>
                  </a:lnTo>
                  <a:lnTo>
                    <a:pt x="93" y="947"/>
                  </a:lnTo>
                  <a:lnTo>
                    <a:pt x="83" y="937"/>
                  </a:lnTo>
                  <a:lnTo>
                    <a:pt x="76" y="930"/>
                  </a:lnTo>
                  <a:lnTo>
                    <a:pt x="69" y="923"/>
                  </a:lnTo>
                  <a:lnTo>
                    <a:pt x="62" y="916"/>
                  </a:lnTo>
                  <a:lnTo>
                    <a:pt x="55" y="904"/>
                  </a:lnTo>
                  <a:lnTo>
                    <a:pt x="48" y="894"/>
                  </a:lnTo>
                  <a:lnTo>
                    <a:pt x="43" y="885"/>
                  </a:lnTo>
                  <a:lnTo>
                    <a:pt x="38" y="875"/>
                  </a:lnTo>
                  <a:lnTo>
                    <a:pt x="34" y="866"/>
                  </a:lnTo>
                  <a:lnTo>
                    <a:pt x="29" y="854"/>
                  </a:lnTo>
                  <a:lnTo>
                    <a:pt x="24" y="844"/>
                  </a:lnTo>
                  <a:lnTo>
                    <a:pt x="22" y="833"/>
                  </a:lnTo>
                  <a:lnTo>
                    <a:pt x="19" y="821"/>
                  </a:lnTo>
                  <a:lnTo>
                    <a:pt x="15" y="809"/>
                  </a:lnTo>
                  <a:lnTo>
                    <a:pt x="12" y="797"/>
                  </a:lnTo>
                  <a:lnTo>
                    <a:pt x="10" y="785"/>
                  </a:lnTo>
                  <a:lnTo>
                    <a:pt x="5" y="773"/>
                  </a:lnTo>
                  <a:lnTo>
                    <a:pt x="5" y="764"/>
                  </a:lnTo>
                  <a:lnTo>
                    <a:pt x="3" y="752"/>
                  </a:lnTo>
                  <a:lnTo>
                    <a:pt x="3" y="742"/>
                  </a:lnTo>
                  <a:lnTo>
                    <a:pt x="3" y="731"/>
                  </a:lnTo>
                  <a:lnTo>
                    <a:pt x="0" y="721"/>
                  </a:lnTo>
                  <a:lnTo>
                    <a:pt x="0" y="709"/>
                  </a:lnTo>
                  <a:lnTo>
                    <a:pt x="0" y="700"/>
                  </a:lnTo>
                  <a:lnTo>
                    <a:pt x="0" y="690"/>
                  </a:lnTo>
                  <a:lnTo>
                    <a:pt x="0" y="681"/>
                  </a:lnTo>
                  <a:lnTo>
                    <a:pt x="3" y="671"/>
                  </a:lnTo>
                  <a:lnTo>
                    <a:pt x="3" y="662"/>
                  </a:lnTo>
                  <a:lnTo>
                    <a:pt x="3" y="652"/>
                  </a:lnTo>
                  <a:lnTo>
                    <a:pt x="5" y="643"/>
                  </a:lnTo>
                  <a:lnTo>
                    <a:pt x="5" y="633"/>
                  </a:lnTo>
                  <a:lnTo>
                    <a:pt x="8" y="626"/>
                  </a:lnTo>
                  <a:lnTo>
                    <a:pt x="8" y="617"/>
                  </a:lnTo>
                  <a:lnTo>
                    <a:pt x="12" y="607"/>
                  </a:lnTo>
                  <a:lnTo>
                    <a:pt x="15" y="600"/>
                  </a:lnTo>
                  <a:lnTo>
                    <a:pt x="17" y="593"/>
                  </a:lnTo>
                  <a:lnTo>
                    <a:pt x="19" y="583"/>
                  </a:lnTo>
                  <a:lnTo>
                    <a:pt x="22" y="576"/>
                  </a:lnTo>
                  <a:lnTo>
                    <a:pt x="24" y="569"/>
                  </a:lnTo>
                  <a:lnTo>
                    <a:pt x="26" y="562"/>
                  </a:lnTo>
                  <a:lnTo>
                    <a:pt x="36" y="548"/>
                  </a:lnTo>
                  <a:lnTo>
                    <a:pt x="43" y="536"/>
                  </a:lnTo>
                  <a:lnTo>
                    <a:pt x="48" y="522"/>
                  </a:lnTo>
                  <a:lnTo>
                    <a:pt x="57" y="507"/>
                  </a:lnTo>
                  <a:lnTo>
                    <a:pt x="64" y="498"/>
                  </a:lnTo>
                  <a:lnTo>
                    <a:pt x="74" y="486"/>
                  </a:lnTo>
                  <a:lnTo>
                    <a:pt x="83" y="477"/>
                  </a:lnTo>
                  <a:lnTo>
                    <a:pt x="93" y="467"/>
                  </a:lnTo>
                  <a:lnTo>
                    <a:pt x="102" y="460"/>
                  </a:lnTo>
                  <a:lnTo>
                    <a:pt x="112" y="453"/>
                  </a:lnTo>
                  <a:lnTo>
                    <a:pt x="121" y="446"/>
                  </a:lnTo>
                  <a:lnTo>
                    <a:pt x="131" y="439"/>
                  </a:lnTo>
                  <a:lnTo>
                    <a:pt x="140" y="434"/>
                  </a:lnTo>
                  <a:lnTo>
                    <a:pt x="150" y="432"/>
                  </a:lnTo>
                  <a:lnTo>
                    <a:pt x="159" y="427"/>
                  </a:lnTo>
                  <a:lnTo>
                    <a:pt x="169" y="424"/>
                  </a:lnTo>
                  <a:lnTo>
                    <a:pt x="181" y="422"/>
                  </a:lnTo>
                  <a:lnTo>
                    <a:pt x="190" y="422"/>
                  </a:lnTo>
                  <a:lnTo>
                    <a:pt x="197" y="420"/>
                  </a:lnTo>
                  <a:lnTo>
                    <a:pt x="207" y="420"/>
                  </a:lnTo>
                  <a:lnTo>
                    <a:pt x="216" y="420"/>
                  </a:lnTo>
                  <a:lnTo>
                    <a:pt x="228" y="422"/>
                  </a:lnTo>
                  <a:lnTo>
                    <a:pt x="240" y="424"/>
                  </a:lnTo>
                  <a:lnTo>
                    <a:pt x="252" y="429"/>
                  </a:lnTo>
                  <a:lnTo>
                    <a:pt x="264" y="434"/>
                  </a:lnTo>
                  <a:lnTo>
                    <a:pt x="273" y="439"/>
                  </a:lnTo>
                  <a:lnTo>
                    <a:pt x="285" y="443"/>
                  </a:lnTo>
                  <a:lnTo>
                    <a:pt x="294" y="453"/>
                  </a:lnTo>
                  <a:lnTo>
                    <a:pt x="306" y="460"/>
                  </a:lnTo>
                  <a:lnTo>
                    <a:pt x="318" y="469"/>
                  </a:lnTo>
                  <a:lnTo>
                    <a:pt x="325" y="479"/>
                  </a:lnTo>
                  <a:lnTo>
                    <a:pt x="337" y="491"/>
                  </a:lnTo>
                  <a:lnTo>
                    <a:pt x="340" y="496"/>
                  </a:lnTo>
                  <a:lnTo>
                    <a:pt x="344" y="503"/>
                  </a:lnTo>
                  <a:lnTo>
                    <a:pt x="351" y="510"/>
                  </a:lnTo>
                  <a:lnTo>
                    <a:pt x="356" y="517"/>
                  </a:lnTo>
                  <a:lnTo>
                    <a:pt x="359" y="524"/>
                  </a:lnTo>
                  <a:lnTo>
                    <a:pt x="361" y="531"/>
                  </a:lnTo>
                  <a:lnTo>
                    <a:pt x="366" y="538"/>
                  </a:lnTo>
                  <a:lnTo>
                    <a:pt x="370" y="548"/>
                  </a:lnTo>
                  <a:lnTo>
                    <a:pt x="373" y="555"/>
                  </a:lnTo>
                  <a:lnTo>
                    <a:pt x="375" y="564"/>
                  </a:lnTo>
                  <a:lnTo>
                    <a:pt x="377" y="572"/>
                  </a:lnTo>
                  <a:lnTo>
                    <a:pt x="380" y="583"/>
                  </a:lnTo>
                  <a:lnTo>
                    <a:pt x="380" y="591"/>
                  </a:lnTo>
                  <a:lnTo>
                    <a:pt x="382" y="602"/>
                  </a:lnTo>
                  <a:lnTo>
                    <a:pt x="382" y="612"/>
                  </a:lnTo>
                  <a:lnTo>
                    <a:pt x="385" y="624"/>
                  </a:lnTo>
                  <a:lnTo>
                    <a:pt x="385" y="633"/>
                  </a:lnTo>
                  <a:lnTo>
                    <a:pt x="385" y="645"/>
                  </a:lnTo>
                  <a:lnTo>
                    <a:pt x="385" y="657"/>
                  </a:lnTo>
                  <a:lnTo>
                    <a:pt x="387" y="669"/>
                  </a:lnTo>
                  <a:lnTo>
                    <a:pt x="385" y="681"/>
                  </a:lnTo>
                  <a:lnTo>
                    <a:pt x="385" y="693"/>
                  </a:lnTo>
                  <a:lnTo>
                    <a:pt x="382" y="707"/>
                  </a:lnTo>
                  <a:lnTo>
                    <a:pt x="382" y="721"/>
                  </a:lnTo>
                  <a:lnTo>
                    <a:pt x="380" y="733"/>
                  </a:lnTo>
                  <a:lnTo>
                    <a:pt x="377" y="747"/>
                  </a:lnTo>
                  <a:lnTo>
                    <a:pt x="373" y="764"/>
                  </a:lnTo>
                  <a:lnTo>
                    <a:pt x="370" y="778"/>
                  </a:lnTo>
                  <a:lnTo>
                    <a:pt x="366" y="792"/>
                  </a:lnTo>
                  <a:lnTo>
                    <a:pt x="361" y="809"/>
                  </a:lnTo>
                  <a:lnTo>
                    <a:pt x="356" y="823"/>
                  </a:lnTo>
                  <a:lnTo>
                    <a:pt x="351" y="842"/>
                  </a:lnTo>
                  <a:lnTo>
                    <a:pt x="344" y="856"/>
                  </a:lnTo>
                  <a:lnTo>
                    <a:pt x="340" y="875"/>
                  </a:lnTo>
                  <a:lnTo>
                    <a:pt x="332" y="892"/>
                  </a:lnTo>
                  <a:lnTo>
                    <a:pt x="325" y="911"/>
                  </a:lnTo>
                  <a:lnTo>
                    <a:pt x="254" y="854"/>
                  </a:lnTo>
                  <a:close/>
                </a:path>
              </a:pathLst>
            </a:custGeom>
            <a:solidFill>
              <a:srgbClr val="FF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72" name="Freeform 183"/>
            <p:cNvSpPr>
              <a:spLocks/>
            </p:cNvSpPr>
            <p:nvPr/>
          </p:nvSpPr>
          <p:spPr bwMode="auto">
            <a:xfrm>
              <a:off x="2924" y="1459"/>
              <a:ext cx="548" cy="805"/>
            </a:xfrm>
            <a:custGeom>
              <a:avLst/>
              <a:gdLst>
                <a:gd name="T0" fmla="*/ 21 w 548"/>
                <a:gd name="T1" fmla="*/ 29 h 805"/>
                <a:gd name="T2" fmla="*/ 59 w 548"/>
                <a:gd name="T3" fmla="*/ 19 h 805"/>
                <a:gd name="T4" fmla="*/ 90 w 548"/>
                <a:gd name="T5" fmla="*/ 15 h 805"/>
                <a:gd name="T6" fmla="*/ 128 w 548"/>
                <a:gd name="T7" fmla="*/ 8 h 805"/>
                <a:gd name="T8" fmla="*/ 171 w 548"/>
                <a:gd name="T9" fmla="*/ 3 h 805"/>
                <a:gd name="T10" fmla="*/ 216 w 548"/>
                <a:gd name="T11" fmla="*/ 0 h 805"/>
                <a:gd name="T12" fmla="*/ 263 w 548"/>
                <a:gd name="T13" fmla="*/ 0 h 805"/>
                <a:gd name="T14" fmla="*/ 308 w 548"/>
                <a:gd name="T15" fmla="*/ 3 h 805"/>
                <a:gd name="T16" fmla="*/ 353 w 548"/>
                <a:gd name="T17" fmla="*/ 8 h 805"/>
                <a:gd name="T18" fmla="*/ 398 w 548"/>
                <a:gd name="T19" fmla="*/ 19 h 805"/>
                <a:gd name="T20" fmla="*/ 439 w 548"/>
                <a:gd name="T21" fmla="*/ 36 h 805"/>
                <a:gd name="T22" fmla="*/ 472 w 548"/>
                <a:gd name="T23" fmla="*/ 57 h 805"/>
                <a:gd name="T24" fmla="*/ 503 w 548"/>
                <a:gd name="T25" fmla="*/ 86 h 805"/>
                <a:gd name="T26" fmla="*/ 524 w 548"/>
                <a:gd name="T27" fmla="*/ 124 h 805"/>
                <a:gd name="T28" fmla="*/ 538 w 548"/>
                <a:gd name="T29" fmla="*/ 169 h 805"/>
                <a:gd name="T30" fmla="*/ 546 w 548"/>
                <a:gd name="T31" fmla="*/ 216 h 805"/>
                <a:gd name="T32" fmla="*/ 548 w 548"/>
                <a:gd name="T33" fmla="*/ 266 h 805"/>
                <a:gd name="T34" fmla="*/ 546 w 548"/>
                <a:gd name="T35" fmla="*/ 314 h 805"/>
                <a:gd name="T36" fmla="*/ 541 w 548"/>
                <a:gd name="T37" fmla="*/ 361 h 805"/>
                <a:gd name="T38" fmla="*/ 529 w 548"/>
                <a:gd name="T39" fmla="*/ 409 h 805"/>
                <a:gd name="T40" fmla="*/ 512 w 548"/>
                <a:gd name="T41" fmla="*/ 456 h 805"/>
                <a:gd name="T42" fmla="*/ 493 w 548"/>
                <a:gd name="T43" fmla="*/ 501 h 805"/>
                <a:gd name="T44" fmla="*/ 472 w 548"/>
                <a:gd name="T45" fmla="*/ 544 h 805"/>
                <a:gd name="T46" fmla="*/ 444 w 548"/>
                <a:gd name="T47" fmla="*/ 587 h 805"/>
                <a:gd name="T48" fmla="*/ 413 w 548"/>
                <a:gd name="T49" fmla="*/ 625 h 805"/>
                <a:gd name="T50" fmla="*/ 377 w 548"/>
                <a:gd name="T51" fmla="*/ 663 h 805"/>
                <a:gd name="T52" fmla="*/ 339 w 548"/>
                <a:gd name="T53" fmla="*/ 701 h 805"/>
                <a:gd name="T54" fmla="*/ 294 w 548"/>
                <a:gd name="T55" fmla="*/ 731 h 805"/>
                <a:gd name="T56" fmla="*/ 249 w 548"/>
                <a:gd name="T57" fmla="*/ 760 h 805"/>
                <a:gd name="T58" fmla="*/ 197 w 548"/>
                <a:gd name="T59" fmla="*/ 786 h 805"/>
                <a:gd name="T60" fmla="*/ 97 w 548"/>
                <a:gd name="T61" fmla="*/ 765 h 805"/>
                <a:gd name="T62" fmla="*/ 112 w 548"/>
                <a:gd name="T63" fmla="*/ 750 h 805"/>
                <a:gd name="T64" fmla="*/ 145 w 548"/>
                <a:gd name="T65" fmla="*/ 724 h 805"/>
                <a:gd name="T66" fmla="*/ 173 w 548"/>
                <a:gd name="T67" fmla="*/ 701 h 805"/>
                <a:gd name="T68" fmla="*/ 206 w 548"/>
                <a:gd name="T69" fmla="*/ 672 h 805"/>
                <a:gd name="T70" fmla="*/ 240 w 548"/>
                <a:gd name="T71" fmla="*/ 641 h 805"/>
                <a:gd name="T72" fmla="*/ 275 w 548"/>
                <a:gd name="T73" fmla="*/ 606 h 805"/>
                <a:gd name="T74" fmla="*/ 311 w 548"/>
                <a:gd name="T75" fmla="*/ 568 h 805"/>
                <a:gd name="T76" fmla="*/ 344 w 548"/>
                <a:gd name="T77" fmla="*/ 527 h 805"/>
                <a:gd name="T78" fmla="*/ 377 w 548"/>
                <a:gd name="T79" fmla="*/ 487 h 805"/>
                <a:gd name="T80" fmla="*/ 403 w 548"/>
                <a:gd name="T81" fmla="*/ 444 h 805"/>
                <a:gd name="T82" fmla="*/ 425 w 548"/>
                <a:gd name="T83" fmla="*/ 399 h 805"/>
                <a:gd name="T84" fmla="*/ 439 w 548"/>
                <a:gd name="T85" fmla="*/ 356 h 805"/>
                <a:gd name="T86" fmla="*/ 446 w 548"/>
                <a:gd name="T87" fmla="*/ 311 h 805"/>
                <a:gd name="T88" fmla="*/ 444 w 548"/>
                <a:gd name="T89" fmla="*/ 269 h 805"/>
                <a:gd name="T90" fmla="*/ 429 w 548"/>
                <a:gd name="T91" fmla="*/ 228 h 805"/>
                <a:gd name="T92" fmla="*/ 413 w 548"/>
                <a:gd name="T93" fmla="*/ 193 h 805"/>
                <a:gd name="T94" fmla="*/ 389 w 548"/>
                <a:gd name="T95" fmla="*/ 164 h 805"/>
                <a:gd name="T96" fmla="*/ 353 w 548"/>
                <a:gd name="T97" fmla="*/ 131 h 805"/>
                <a:gd name="T98" fmla="*/ 323 w 548"/>
                <a:gd name="T99" fmla="*/ 112 h 805"/>
                <a:gd name="T100" fmla="*/ 294 w 548"/>
                <a:gd name="T101" fmla="*/ 103 h 805"/>
                <a:gd name="T102" fmla="*/ 261 w 548"/>
                <a:gd name="T103" fmla="*/ 95 h 805"/>
                <a:gd name="T104" fmla="*/ 230 w 548"/>
                <a:gd name="T105" fmla="*/ 91 h 805"/>
                <a:gd name="T106" fmla="*/ 197 w 548"/>
                <a:gd name="T107" fmla="*/ 88 h 805"/>
                <a:gd name="T108" fmla="*/ 164 w 548"/>
                <a:gd name="T109" fmla="*/ 91 h 805"/>
                <a:gd name="T110" fmla="*/ 130 w 548"/>
                <a:gd name="T111" fmla="*/ 95 h 805"/>
                <a:gd name="T112" fmla="*/ 102 w 548"/>
                <a:gd name="T113" fmla="*/ 103 h 805"/>
                <a:gd name="T114" fmla="*/ 71 w 548"/>
                <a:gd name="T115" fmla="*/ 110 h 805"/>
                <a:gd name="T116" fmla="*/ 21 w 548"/>
                <a:gd name="T117" fmla="*/ 131 h 805"/>
                <a:gd name="T118" fmla="*/ 12 w 548"/>
                <a:gd name="T119" fmla="*/ 36 h 80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48"/>
                <a:gd name="T181" fmla="*/ 0 h 805"/>
                <a:gd name="T182" fmla="*/ 548 w 548"/>
                <a:gd name="T183" fmla="*/ 805 h 80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48" h="805">
                  <a:moveTo>
                    <a:pt x="12" y="36"/>
                  </a:moveTo>
                  <a:lnTo>
                    <a:pt x="12" y="34"/>
                  </a:lnTo>
                  <a:lnTo>
                    <a:pt x="14" y="31"/>
                  </a:lnTo>
                  <a:lnTo>
                    <a:pt x="21" y="29"/>
                  </a:lnTo>
                  <a:lnTo>
                    <a:pt x="29" y="29"/>
                  </a:lnTo>
                  <a:lnTo>
                    <a:pt x="40" y="24"/>
                  </a:lnTo>
                  <a:lnTo>
                    <a:pt x="52" y="22"/>
                  </a:lnTo>
                  <a:lnTo>
                    <a:pt x="59" y="19"/>
                  </a:lnTo>
                  <a:lnTo>
                    <a:pt x="66" y="19"/>
                  </a:lnTo>
                  <a:lnTo>
                    <a:pt x="76" y="17"/>
                  </a:lnTo>
                  <a:lnTo>
                    <a:pt x="83" y="17"/>
                  </a:lnTo>
                  <a:lnTo>
                    <a:pt x="90" y="15"/>
                  </a:lnTo>
                  <a:lnTo>
                    <a:pt x="100" y="15"/>
                  </a:lnTo>
                  <a:lnTo>
                    <a:pt x="109" y="10"/>
                  </a:lnTo>
                  <a:lnTo>
                    <a:pt x="121" y="10"/>
                  </a:lnTo>
                  <a:lnTo>
                    <a:pt x="128" y="8"/>
                  </a:lnTo>
                  <a:lnTo>
                    <a:pt x="140" y="8"/>
                  </a:lnTo>
                  <a:lnTo>
                    <a:pt x="149" y="5"/>
                  </a:lnTo>
                  <a:lnTo>
                    <a:pt x="161" y="5"/>
                  </a:lnTo>
                  <a:lnTo>
                    <a:pt x="171" y="3"/>
                  </a:lnTo>
                  <a:lnTo>
                    <a:pt x="183" y="3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6" y="0"/>
                  </a:lnTo>
                  <a:lnTo>
                    <a:pt x="228" y="0"/>
                  </a:lnTo>
                  <a:lnTo>
                    <a:pt x="240" y="0"/>
                  </a:lnTo>
                  <a:lnTo>
                    <a:pt x="251" y="0"/>
                  </a:lnTo>
                  <a:lnTo>
                    <a:pt x="263" y="0"/>
                  </a:lnTo>
                  <a:lnTo>
                    <a:pt x="275" y="0"/>
                  </a:lnTo>
                  <a:lnTo>
                    <a:pt x="287" y="0"/>
                  </a:lnTo>
                  <a:lnTo>
                    <a:pt x="297" y="3"/>
                  </a:lnTo>
                  <a:lnTo>
                    <a:pt x="308" y="3"/>
                  </a:lnTo>
                  <a:lnTo>
                    <a:pt x="320" y="3"/>
                  </a:lnTo>
                  <a:lnTo>
                    <a:pt x="332" y="5"/>
                  </a:lnTo>
                  <a:lnTo>
                    <a:pt x="344" y="8"/>
                  </a:lnTo>
                  <a:lnTo>
                    <a:pt x="353" y="8"/>
                  </a:lnTo>
                  <a:lnTo>
                    <a:pt x="365" y="10"/>
                  </a:lnTo>
                  <a:lnTo>
                    <a:pt x="377" y="12"/>
                  </a:lnTo>
                  <a:lnTo>
                    <a:pt x="387" y="17"/>
                  </a:lnTo>
                  <a:lnTo>
                    <a:pt x="398" y="19"/>
                  </a:lnTo>
                  <a:lnTo>
                    <a:pt x="408" y="22"/>
                  </a:lnTo>
                  <a:lnTo>
                    <a:pt x="420" y="27"/>
                  </a:lnTo>
                  <a:lnTo>
                    <a:pt x="429" y="31"/>
                  </a:lnTo>
                  <a:lnTo>
                    <a:pt x="439" y="36"/>
                  </a:lnTo>
                  <a:lnTo>
                    <a:pt x="448" y="41"/>
                  </a:lnTo>
                  <a:lnTo>
                    <a:pt x="458" y="46"/>
                  </a:lnTo>
                  <a:lnTo>
                    <a:pt x="465" y="50"/>
                  </a:lnTo>
                  <a:lnTo>
                    <a:pt x="472" y="57"/>
                  </a:lnTo>
                  <a:lnTo>
                    <a:pt x="481" y="65"/>
                  </a:lnTo>
                  <a:lnTo>
                    <a:pt x="489" y="72"/>
                  </a:lnTo>
                  <a:lnTo>
                    <a:pt x="498" y="79"/>
                  </a:lnTo>
                  <a:lnTo>
                    <a:pt x="503" y="86"/>
                  </a:lnTo>
                  <a:lnTo>
                    <a:pt x="510" y="95"/>
                  </a:lnTo>
                  <a:lnTo>
                    <a:pt x="515" y="103"/>
                  </a:lnTo>
                  <a:lnTo>
                    <a:pt x="522" y="114"/>
                  </a:lnTo>
                  <a:lnTo>
                    <a:pt x="524" y="124"/>
                  </a:lnTo>
                  <a:lnTo>
                    <a:pt x="529" y="133"/>
                  </a:lnTo>
                  <a:lnTo>
                    <a:pt x="534" y="145"/>
                  </a:lnTo>
                  <a:lnTo>
                    <a:pt x="538" y="159"/>
                  </a:lnTo>
                  <a:lnTo>
                    <a:pt x="538" y="169"/>
                  </a:lnTo>
                  <a:lnTo>
                    <a:pt x="541" y="181"/>
                  </a:lnTo>
                  <a:lnTo>
                    <a:pt x="543" y="193"/>
                  </a:lnTo>
                  <a:lnTo>
                    <a:pt x="546" y="205"/>
                  </a:lnTo>
                  <a:lnTo>
                    <a:pt x="546" y="216"/>
                  </a:lnTo>
                  <a:lnTo>
                    <a:pt x="546" y="228"/>
                  </a:lnTo>
                  <a:lnTo>
                    <a:pt x="548" y="243"/>
                  </a:lnTo>
                  <a:lnTo>
                    <a:pt x="548" y="254"/>
                  </a:lnTo>
                  <a:lnTo>
                    <a:pt x="548" y="266"/>
                  </a:lnTo>
                  <a:lnTo>
                    <a:pt x="548" y="276"/>
                  </a:lnTo>
                  <a:lnTo>
                    <a:pt x="548" y="290"/>
                  </a:lnTo>
                  <a:lnTo>
                    <a:pt x="548" y="302"/>
                  </a:lnTo>
                  <a:lnTo>
                    <a:pt x="546" y="314"/>
                  </a:lnTo>
                  <a:lnTo>
                    <a:pt x="546" y="326"/>
                  </a:lnTo>
                  <a:lnTo>
                    <a:pt x="543" y="337"/>
                  </a:lnTo>
                  <a:lnTo>
                    <a:pt x="543" y="349"/>
                  </a:lnTo>
                  <a:lnTo>
                    <a:pt x="541" y="361"/>
                  </a:lnTo>
                  <a:lnTo>
                    <a:pt x="538" y="373"/>
                  </a:lnTo>
                  <a:lnTo>
                    <a:pt x="534" y="383"/>
                  </a:lnTo>
                  <a:lnTo>
                    <a:pt x="531" y="397"/>
                  </a:lnTo>
                  <a:lnTo>
                    <a:pt x="529" y="409"/>
                  </a:lnTo>
                  <a:lnTo>
                    <a:pt x="524" y="421"/>
                  </a:lnTo>
                  <a:lnTo>
                    <a:pt x="522" y="432"/>
                  </a:lnTo>
                  <a:lnTo>
                    <a:pt x="519" y="444"/>
                  </a:lnTo>
                  <a:lnTo>
                    <a:pt x="512" y="456"/>
                  </a:lnTo>
                  <a:lnTo>
                    <a:pt x="510" y="466"/>
                  </a:lnTo>
                  <a:lnTo>
                    <a:pt x="505" y="478"/>
                  </a:lnTo>
                  <a:lnTo>
                    <a:pt x="500" y="489"/>
                  </a:lnTo>
                  <a:lnTo>
                    <a:pt x="493" y="501"/>
                  </a:lnTo>
                  <a:lnTo>
                    <a:pt x="489" y="513"/>
                  </a:lnTo>
                  <a:lnTo>
                    <a:pt x="484" y="523"/>
                  </a:lnTo>
                  <a:lnTo>
                    <a:pt x="479" y="534"/>
                  </a:lnTo>
                  <a:lnTo>
                    <a:pt x="472" y="544"/>
                  </a:lnTo>
                  <a:lnTo>
                    <a:pt x="465" y="556"/>
                  </a:lnTo>
                  <a:lnTo>
                    <a:pt x="458" y="565"/>
                  </a:lnTo>
                  <a:lnTo>
                    <a:pt x="451" y="577"/>
                  </a:lnTo>
                  <a:lnTo>
                    <a:pt x="444" y="587"/>
                  </a:lnTo>
                  <a:lnTo>
                    <a:pt x="436" y="596"/>
                  </a:lnTo>
                  <a:lnTo>
                    <a:pt x="429" y="606"/>
                  </a:lnTo>
                  <a:lnTo>
                    <a:pt x="422" y="618"/>
                  </a:lnTo>
                  <a:lnTo>
                    <a:pt x="413" y="625"/>
                  </a:lnTo>
                  <a:lnTo>
                    <a:pt x="403" y="637"/>
                  </a:lnTo>
                  <a:lnTo>
                    <a:pt x="396" y="644"/>
                  </a:lnTo>
                  <a:lnTo>
                    <a:pt x="387" y="653"/>
                  </a:lnTo>
                  <a:lnTo>
                    <a:pt x="377" y="663"/>
                  </a:lnTo>
                  <a:lnTo>
                    <a:pt x="368" y="672"/>
                  </a:lnTo>
                  <a:lnTo>
                    <a:pt x="358" y="682"/>
                  </a:lnTo>
                  <a:lnTo>
                    <a:pt x="351" y="691"/>
                  </a:lnTo>
                  <a:lnTo>
                    <a:pt x="339" y="701"/>
                  </a:lnTo>
                  <a:lnTo>
                    <a:pt x="330" y="708"/>
                  </a:lnTo>
                  <a:lnTo>
                    <a:pt x="318" y="715"/>
                  </a:lnTo>
                  <a:lnTo>
                    <a:pt x="308" y="724"/>
                  </a:lnTo>
                  <a:lnTo>
                    <a:pt x="294" y="731"/>
                  </a:lnTo>
                  <a:lnTo>
                    <a:pt x="282" y="739"/>
                  </a:lnTo>
                  <a:lnTo>
                    <a:pt x="273" y="746"/>
                  </a:lnTo>
                  <a:lnTo>
                    <a:pt x="261" y="753"/>
                  </a:lnTo>
                  <a:lnTo>
                    <a:pt x="249" y="760"/>
                  </a:lnTo>
                  <a:lnTo>
                    <a:pt x="235" y="767"/>
                  </a:lnTo>
                  <a:lnTo>
                    <a:pt x="223" y="774"/>
                  </a:lnTo>
                  <a:lnTo>
                    <a:pt x="211" y="781"/>
                  </a:lnTo>
                  <a:lnTo>
                    <a:pt x="197" y="786"/>
                  </a:lnTo>
                  <a:lnTo>
                    <a:pt x="185" y="793"/>
                  </a:lnTo>
                  <a:lnTo>
                    <a:pt x="171" y="798"/>
                  </a:lnTo>
                  <a:lnTo>
                    <a:pt x="159" y="805"/>
                  </a:lnTo>
                  <a:lnTo>
                    <a:pt x="97" y="765"/>
                  </a:lnTo>
                  <a:lnTo>
                    <a:pt x="97" y="762"/>
                  </a:lnTo>
                  <a:lnTo>
                    <a:pt x="100" y="760"/>
                  </a:lnTo>
                  <a:lnTo>
                    <a:pt x="104" y="755"/>
                  </a:lnTo>
                  <a:lnTo>
                    <a:pt x="112" y="750"/>
                  </a:lnTo>
                  <a:lnTo>
                    <a:pt x="121" y="741"/>
                  </a:lnTo>
                  <a:lnTo>
                    <a:pt x="133" y="734"/>
                  </a:lnTo>
                  <a:lnTo>
                    <a:pt x="138" y="729"/>
                  </a:lnTo>
                  <a:lnTo>
                    <a:pt x="145" y="724"/>
                  </a:lnTo>
                  <a:lnTo>
                    <a:pt x="152" y="720"/>
                  </a:lnTo>
                  <a:lnTo>
                    <a:pt x="159" y="712"/>
                  </a:lnTo>
                  <a:lnTo>
                    <a:pt x="166" y="705"/>
                  </a:lnTo>
                  <a:lnTo>
                    <a:pt x="173" y="701"/>
                  </a:lnTo>
                  <a:lnTo>
                    <a:pt x="180" y="693"/>
                  </a:lnTo>
                  <a:lnTo>
                    <a:pt x="190" y="686"/>
                  </a:lnTo>
                  <a:lnTo>
                    <a:pt x="197" y="679"/>
                  </a:lnTo>
                  <a:lnTo>
                    <a:pt x="206" y="672"/>
                  </a:lnTo>
                  <a:lnTo>
                    <a:pt x="213" y="665"/>
                  </a:lnTo>
                  <a:lnTo>
                    <a:pt x="223" y="658"/>
                  </a:lnTo>
                  <a:lnTo>
                    <a:pt x="230" y="648"/>
                  </a:lnTo>
                  <a:lnTo>
                    <a:pt x="240" y="641"/>
                  </a:lnTo>
                  <a:lnTo>
                    <a:pt x="249" y="632"/>
                  </a:lnTo>
                  <a:lnTo>
                    <a:pt x="259" y="625"/>
                  </a:lnTo>
                  <a:lnTo>
                    <a:pt x="266" y="615"/>
                  </a:lnTo>
                  <a:lnTo>
                    <a:pt x="275" y="606"/>
                  </a:lnTo>
                  <a:lnTo>
                    <a:pt x="285" y="599"/>
                  </a:lnTo>
                  <a:lnTo>
                    <a:pt x="294" y="589"/>
                  </a:lnTo>
                  <a:lnTo>
                    <a:pt x="301" y="580"/>
                  </a:lnTo>
                  <a:lnTo>
                    <a:pt x="311" y="568"/>
                  </a:lnTo>
                  <a:lnTo>
                    <a:pt x="320" y="558"/>
                  </a:lnTo>
                  <a:lnTo>
                    <a:pt x="330" y="549"/>
                  </a:lnTo>
                  <a:lnTo>
                    <a:pt x="337" y="539"/>
                  </a:lnTo>
                  <a:lnTo>
                    <a:pt x="344" y="527"/>
                  </a:lnTo>
                  <a:lnTo>
                    <a:pt x="353" y="518"/>
                  </a:lnTo>
                  <a:lnTo>
                    <a:pt x="363" y="508"/>
                  </a:lnTo>
                  <a:lnTo>
                    <a:pt x="368" y="496"/>
                  </a:lnTo>
                  <a:lnTo>
                    <a:pt x="377" y="487"/>
                  </a:lnTo>
                  <a:lnTo>
                    <a:pt x="382" y="475"/>
                  </a:lnTo>
                  <a:lnTo>
                    <a:pt x="389" y="466"/>
                  </a:lnTo>
                  <a:lnTo>
                    <a:pt x="396" y="454"/>
                  </a:lnTo>
                  <a:lnTo>
                    <a:pt x="403" y="444"/>
                  </a:lnTo>
                  <a:lnTo>
                    <a:pt x="408" y="432"/>
                  </a:lnTo>
                  <a:lnTo>
                    <a:pt x="415" y="423"/>
                  </a:lnTo>
                  <a:lnTo>
                    <a:pt x="420" y="411"/>
                  </a:lnTo>
                  <a:lnTo>
                    <a:pt x="425" y="399"/>
                  </a:lnTo>
                  <a:lnTo>
                    <a:pt x="427" y="390"/>
                  </a:lnTo>
                  <a:lnTo>
                    <a:pt x="434" y="378"/>
                  </a:lnTo>
                  <a:lnTo>
                    <a:pt x="436" y="366"/>
                  </a:lnTo>
                  <a:lnTo>
                    <a:pt x="439" y="356"/>
                  </a:lnTo>
                  <a:lnTo>
                    <a:pt x="441" y="345"/>
                  </a:lnTo>
                  <a:lnTo>
                    <a:pt x="444" y="335"/>
                  </a:lnTo>
                  <a:lnTo>
                    <a:pt x="444" y="323"/>
                  </a:lnTo>
                  <a:lnTo>
                    <a:pt x="446" y="311"/>
                  </a:lnTo>
                  <a:lnTo>
                    <a:pt x="446" y="300"/>
                  </a:lnTo>
                  <a:lnTo>
                    <a:pt x="446" y="290"/>
                  </a:lnTo>
                  <a:lnTo>
                    <a:pt x="444" y="278"/>
                  </a:lnTo>
                  <a:lnTo>
                    <a:pt x="444" y="269"/>
                  </a:lnTo>
                  <a:lnTo>
                    <a:pt x="441" y="259"/>
                  </a:lnTo>
                  <a:lnTo>
                    <a:pt x="439" y="250"/>
                  </a:lnTo>
                  <a:lnTo>
                    <a:pt x="434" y="238"/>
                  </a:lnTo>
                  <a:lnTo>
                    <a:pt x="429" y="228"/>
                  </a:lnTo>
                  <a:lnTo>
                    <a:pt x="425" y="219"/>
                  </a:lnTo>
                  <a:lnTo>
                    <a:pt x="422" y="212"/>
                  </a:lnTo>
                  <a:lnTo>
                    <a:pt x="417" y="202"/>
                  </a:lnTo>
                  <a:lnTo>
                    <a:pt x="413" y="193"/>
                  </a:lnTo>
                  <a:lnTo>
                    <a:pt x="406" y="186"/>
                  </a:lnTo>
                  <a:lnTo>
                    <a:pt x="403" y="178"/>
                  </a:lnTo>
                  <a:lnTo>
                    <a:pt x="396" y="171"/>
                  </a:lnTo>
                  <a:lnTo>
                    <a:pt x="389" y="164"/>
                  </a:lnTo>
                  <a:lnTo>
                    <a:pt x="384" y="157"/>
                  </a:lnTo>
                  <a:lnTo>
                    <a:pt x="380" y="150"/>
                  </a:lnTo>
                  <a:lnTo>
                    <a:pt x="365" y="141"/>
                  </a:lnTo>
                  <a:lnTo>
                    <a:pt x="353" y="131"/>
                  </a:lnTo>
                  <a:lnTo>
                    <a:pt x="346" y="126"/>
                  </a:lnTo>
                  <a:lnTo>
                    <a:pt x="339" y="122"/>
                  </a:lnTo>
                  <a:lnTo>
                    <a:pt x="332" y="117"/>
                  </a:lnTo>
                  <a:lnTo>
                    <a:pt x="323" y="112"/>
                  </a:lnTo>
                  <a:lnTo>
                    <a:pt x="315" y="110"/>
                  </a:lnTo>
                  <a:lnTo>
                    <a:pt x="308" y="105"/>
                  </a:lnTo>
                  <a:lnTo>
                    <a:pt x="301" y="103"/>
                  </a:lnTo>
                  <a:lnTo>
                    <a:pt x="294" y="103"/>
                  </a:lnTo>
                  <a:lnTo>
                    <a:pt x="287" y="98"/>
                  </a:lnTo>
                  <a:lnTo>
                    <a:pt x="278" y="98"/>
                  </a:lnTo>
                  <a:lnTo>
                    <a:pt x="270" y="95"/>
                  </a:lnTo>
                  <a:lnTo>
                    <a:pt x="261" y="95"/>
                  </a:lnTo>
                  <a:lnTo>
                    <a:pt x="254" y="91"/>
                  </a:lnTo>
                  <a:lnTo>
                    <a:pt x="247" y="91"/>
                  </a:lnTo>
                  <a:lnTo>
                    <a:pt x="237" y="91"/>
                  </a:lnTo>
                  <a:lnTo>
                    <a:pt x="230" y="91"/>
                  </a:lnTo>
                  <a:lnTo>
                    <a:pt x="223" y="88"/>
                  </a:lnTo>
                  <a:lnTo>
                    <a:pt x="213" y="88"/>
                  </a:lnTo>
                  <a:lnTo>
                    <a:pt x="204" y="88"/>
                  </a:lnTo>
                  <a:lnTo>
                    <a:pt x="197" y="88"/>
                  </a:lnTo>
                  <a:lnTo>
                    <a:pt x="187" y="88"/>
                  </a:lnTo>
                  <a:lnTo>
                    <a:pt x="180" y="88"/>
                  </a:lnTo>
                  <a:lnTo>
                    <a:pt x="171" y="88"/>
                  </a:lnTo>
                  <a:lnTo>
                    <a:pt x="164" y="91"/>
                  </a:lnTo>
                  <a:lnTo>
                    <a:pt x="154" y="91"/>
                  </a:lnTo>
                  <a:lnTo>
                    <a:pt x="147" y="91"/>
                  </a:lnTo>
                  <a:lnTo>
                    <a:pt x="140" y="93"/>
                  </a:lnTo>
                  <a:lnTo>
                    <a:pt x="130" y="95"/>
                  </a:lnTo>
                  <a:lnTo>
                    <a:pt x="123" y="98"/>
                  </a:lnTo>
                  <a:lnTo>
                    <a:pt x="116" y="100"/>
                  </a:lnTo>
                  <a:lnTo>
                    <a:pt x="109" y="100"/>
                  </a:lnTo>
                  <a:lnTo>
                    <a:pt x="102" y="103"/>
                  </a:lnTo>
                  <a:lnTo>
                    <a:pt x="95" y="105"/>
                  </a:lnTo>
                  <a:lnTo>
                    <a:pt x="85" y="107"/>
                  </a:lnTo>
                  <a:lnTo>
                    <a:pt x="78" y="107"/>
                  </a:lnTo>
                  <a:lnTo>
                    <a:pt x="71" y="110"/>
                  </a:lnTo>
                  <a:lnTo>
                    <a:pt x="57" y="117"/>
                  </a:lnTo>
                  <a:lnTo>
                    <a:pt x="45" y="122"/>
                  </a:lnTo>
                  <a:lnTo>
                    <a:pt x="33" y="126"/>
                  </a:lnTo>
                  <a:lnTo>
                    <a:pt x="21" y="131"/>
                  </a:lnTo>
                  <a:lnTo>
                    <a:pt x="10" y="138"/>
                  </a:lnTo>
                  <a:lnTo>
                    <a:pt x="0" y="145"/>
                  </a:lnTo>
                  <a:lnTo>
                    <a:pt x="12" y="36"/>
                  </a:lnTo>
                  <a:close/>
                </a:path>
              </a:pathLst>
            </a:custGeom>
            <a:solidFill>
              <a:srgbClr val="D9D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73" name="Freeform 184"/>
            <p:cNvSpPr>
              <a:spLocks/>
            </p:cNvSpPr>
            <p:nvPr/>
          </p:nvSpPr>
          <p:spPr bwMode="auto">
            <a:xfrm>
              <a:off x="1340" y="2753"/>
              <a:ext cx="877" cy="593"/>
            </a:xfrm>
            <a:custGeom>
              <a:avLst/>
              <a:gdLst>
                <a:gd name="T0" fmla="*/ 109 w 877"/>
                <a:gd name="T1" fmla="*/ 2 h 593"/>
                <a:gd name="T2" fmla="*/ 116 w 877"/>
                <a:gd name="T3" fmla="*/ 12 h 593"/>
                <a:gd name="T4" fmla="*/ 123 w 877"/>
                <a:gd name="T5" fmla="*/ 26 h 593"/>
                <a:gd name="T6" fmla="*/ 133 w 877"/>
                <a:gd name="T7" fmla="*/ 40 h 593"/>
                <a:gd name="T8" fmla="*/ 145 w 877"/>
                <a:gd name="T9" fmla="*/ 59 h 593"/>
                <a:gd name="T10" fmla="*/ 159 w 877"/>
                <a:gd name="T11" fmla="*/ 81 h 593"/>
                <a:gd name="T12" fmla="*/ 175 w 877"/>
                <a:gd name="T13" fmla="*/ 104 h 593"/>
                <a:gd name="T14" fmla="*/ 192 w 877"/>
                <a:gd name="T15" fmla="*/ 130 h 593"/>
                <a:gd name="T16" fmla="*/ 211 w 877"/>
                <a:gd name="T17" fmla="*/ 156 h 593"/>
                <a:gd name="T18" fmla="*/ 230 w 877"/>
                <a:gd name="T19" fmla="*/ 185 h 593"/>
                <a:gd name="T20" fmla="*/ 254 w 877"/>
                <a:gd name="T21" fmla="*/ 213 h 593"/>
                <a:gd name="T22" fmla="*/ 275 w 877"/>
                <a:gd name="T23" fmla="*/ 242 h 593"/>
                <a:gd name="T24" fmla="*/ 299 w 877"/>
                <a:gd name="T25" fmla="*/ 270 h 593"/>
                <a:gd name="T26" fmla="*/ 325 w 877"/>
                <a:gd name="T27" fmla="*/ 301 h 593"/>
                <a:gd name="T28" fmla="*/ 351 w 877"/>
                <a:gd name="T29" fmla="*/ 330 h 593"/>
                <a:gd name="T30" fmla="*/ 377 w 877"/>
                <a:gd name="T31" fmla="*/ 358 h 593"/>
                <a:gd name="T32" fmla="*/ 403 w 877"/>
                <a:gd name="T33" fmla="*/ 382 h 593"/>
                <a:gd name="T34" fmla="*/ 432 w 877"/>
                <a:gd name="T35" fmla="*/ 406 h 593"/>
                <a:gd name="T36" fmla="*/ 458 w 877"/>
                <a:gd name="T37" fmla="*/ 427 h 593"/>
                <a:gd name="T38" fmla="*/ 486 w 877"/>
                <a:gd name="T39" fmla="*/ 448 h 593"/>
                <a:gd name="T40" fmla="*/ 515 w 877"/>
                <a:gd name="T41" fmla="*/ 465 h 593"/>
                <a:gd name="T42" fmla="*/ 541 w 877"/>
                <a:gd name="T43" fmla="*/ 477 h 593"/>
                <a:gd name="T44" fmla="*/ 569 w 877"/>
                <a:gd name="T45" fmla="*/ 489 h 593"/>
                <a:gd name="T46" fmla="*/ 595 w 877"/>
                <a:gd name="T47" fmla="*/ 493 h 593"/>
                <a:gd name="T48" fmla="*/ 621 w 877"/>
                <a:gd name="T49" fmla="*/ 496 h 593"/>
                <a:gd name="T50" fmla="*/ 647 w 877"/>
                <a:gd name="T51" fmla="*/ 493 h 593"/>
                <a:gd name="T52" fmla="*/ 673 w 877"/>
                <a:gd name="T53" fmla="*/ 486 h 593"/>
                <a:gd name="T54" fmla="*/ 697 w 877"/>
                <a:gd name="T55" fmla="*/ 472 h 593"/>
                <a:gd name="T56" fmla="*/ 718 w 877"/>
                <a:gd name="T57" fmla="*/ 453 h 593"/>
                <a:gd name="T58" fmla="*/ 740 w 877"/>
                <a:gd name="T59" fmla="*/ 427 h 593"/>
                <a:gd name="T60" fmla="*/ 761 w 877"/>
                <a:gd name="T61" fmla="*/ 399 h 593"/>
                <a:gd name="T62" fmla="*/ 877 w 877"/>
                <a:gd name="T63" fmla="*/ 403 h 593"/>
                <a:gd name="T64" fmla="*/ 873 w 877"/>
                <a:gd name="T65" fmla="*/ 410 h 593"/>
                <a:gd name="T66" fmla="*/ 863 w 877"/>
                <a:gd name="T67" fmla="*/ 427 h 593"/>
                <a:gd name="T68" fmla="*/ 849 w 877"/>
                <a:gd name="T69" fmla="*/ 451 h 593"/>
                <a:gd name="T70" fmla="*/ 839 w 877"/>
                <a:gd name="T71" fmla="*/ 467 h 593"/>
                <a:gd name="T72" fmla="*/ 828 w 877"/>
                <a:gd name="T73" fmla="*/ 484 h 593"/>
                <a:gd name="T74" fmla="*/ 816 w 877"/>
                <a:gd name="T75" fmla="*/ 498 h 593"/>
                <a:gd name="T76" fmla="*/ 799 w 877"/>
                <a:gd name="T77" fmla="*/ 515 h 593"/>
                <a:gd name="T78" fmla="*/ 782 w 877"/>
                <a:gd name="T79" fmla="*/ 529 h 593"/>
                <a:gd name="T80" fmla="*/ 766 w 877"/>
                <a:gd name="T81" fmla="*/ 546 h 593"/>
                <a:gd name="T82" fmla="*/ 747 w 877"/>
                <a:gd name="T83" fmla="*/ 558 h 593"/>
                <a:gd name="T84" fmla="*/ 723 w 877"/>
                <a:gd name="T85" fmla="*/ 569 h 593"/>
                <a:gd name="T86" fmla="*/ 699 w 877"/>
                <a:gd name="T87" fmla="*/ 579 h 593"/>
                <a:gd name="T88" fmla="*/ 676 w 877"/>
                <a:gd name="T89" fmla="*/ 588 h 593"/>
                <a:gd name="T90" fmla="*/ 650 w 877"/>
                <a:gd name="T91" fmla="*/ 591 h 593"/>
                <a:gd name="T92" fmla="*/ 621 w 877"/>
                <a:gd name="T93" fmla="*/ 593 h 593"/>
                <a:gd name="T94" fmla="*/ 588 w 877"/>
                <a:gd name="T95" fmla="*/ 591 h 593"/>
                <a:gd name="T96" fmla="*/ 555 w 877"/>
                <a:gd name="T97" fmla="*/ 586 h 593"/>
                <a:gd name="T98" fmla="*/ 522 w 877"/>
                <a:gd name="T99" fmla="*/ 574 h 593"/>
                <a:gd name="T100" fmla="*/ 484 w 877"/>
                <a:gd name="T101" fmla="*/ 558 h 593"/>
                <a:gd name="T102" fmla="*/ 446 w 877"/>
                <a:gd name="T103" fmla="*/ 536 h 593"/>
                <a:gd name="T104" fmla="*/ 405 w 877"/>
                <a:gd name="T105" fmla="*/ 512 h 593"/>
                <a:gd name="T106" fmla="*/ 360 w 877"/>
                <a:gd name="T107" fmla="*/ 477 h 593"/>
                <a:gd name="T108" fmla="*/ 315 w 877"/>
                <a:gd name="T109" fmla="*/ 441 h 593"/>
                <a:gd name="T110" fmla="*/ 268 w 877"/>
                <a:gd name="T111" fmla="*/ 394 h 593"/>
                <a:gd name="T112" fmla="*/ 218 w 877"/>
                <a:gd name="T113" fmla="*/ 342 h 593"/>
                <a:gd name="T114" fmla="*/ 166 w 877"/>
                <a:gd name="T115" fmla="*/ 282 h 593"/>
                <a:gd name="T116" fmla="*/ 114 w 877"/>
                <a:gd name="T117" fmla="*/ 213 h 593"/>
                <a:gd name="T118" fmla="*/ 57 w 877"/>
                <a:gd name="T119" fmla="*/ 138 h 593"/>
                <a:gd name="T120" fmla="*/ 0 w 877"/>
                <a:gd name="T121" fmla="*/ 52 h 593"/>
                <a:gd name="T122" fmla="*/ 109 w 877"/>
                <a:gd name="T123" fmla="*/ 0 h 59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77"/>
                <a:gd name="T187" fmla="*/ 0 h 593"/>
                <a:gd name="T188" fmla="*/ 877 w 877"/>
                <a:gd name="T189" fmla="*/ 593 h 59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77" h="593">
                  <a:moveTo>
                    <a:pt x="109" y="0"/>
                  </a:moveTo>
                  <a:lnTo>
                    <a:pt x="109" y="2"/>
                  </a:lnTo>
                  <a:lnTo>
                    <a:pt x="114" y="9"/>
                  </a:lnTo>
                  <a:lnTo>
                    <a:pt x="116" y="12"/>
                  </a:lnTo>
                  <a:lnTo>
                    <a:pt x="121" y="19"/>
                  </a:lnTo>
                  <a:lnTo>
                    <a:pt x="123" y="26"/>
                  </a:lnTo>
                  <a:lnTo>
                    <a:pt x="128" y="33"/>
                  </a:lnTo>
                  <a:lnTo>
                    <a:pt x="133" y="40"/>
                  </a:lnTo>
                  <a:lnTo>
                    <a:pt x="140" y="50"/>
                  </a:lnTo>
                  <a:lnTo>
                    <a:pt x="145" y="59"/>
                  </a:lnTo>
                  <a:lnTo>
                    <a:pt x="152" y="71"/>
                  </a:lnTo>
                  <a:lnTo>
                    <a:pt x="159" y="81"/>
                  </a:lnTo>
                  <a:lnTo>
                    <a:pt x="166" y="92"/>
                  </a:lnTo>
                  <a:lnTo>
                    <a:pt x="175" y="104"/>
                  </a:lnTo>
                  <a:lnTo>
                    <a:pt x="185" y="119"/>
                  </a:lnTo>
                  <a:lnTo>
                    <a:pt x="192" y="130"/>
                  </a:lnTo>
                  <a:lnTo>
                    <a:pt x="201" y="142"/>
                  </a:lnTo>
                  <a:lnTo>
                    <a:pt x="211" y="156"/>
                  </a:lnTo>
                  <a:lnTo>
                    <a:pt x="220" y="171"/>
                  </a:lnTo>
                  <a:lnTo>
                    <a:pt x="230" y="185"/>
                  </a:lnTo>
                  <a:lnTo>
                    <a:pt x="242" y="199"/>
                  </a:lnTo>
                  <a:lnTo>
                    <a:pt x="254" y="213"/>
                  </a:lnTo>
                  <a:lnTo>
                    <a:pt x="266" y="228"/>
                  </a:lnTo>
                  <a:lnTo>
                    <a:pt x="275" y="242"/>
                  </a:lnTo>
                  <a:lnTo>
                    <a:pt x="287" y="259"/>
                  </a:lnTo>
                  <a:lnTo>
                    <a:pt x="299" y="270"/>
                  </a:lnTo>
                  <a:lnTo>
                    <a:pt x="313" y="287"/>
                  </a:lnTo>
                  <a:lnTo>
                    <a:pt x="325" y="301"/>
                  </a:lnTo>
                  <a:lnTo>
                    <a:pt x="339" y="316"/>
                  </a:lnTo>
                  <a:lnTo>
                    <a:pt x="351" y="330"/>
                  </a:lnTo>
                  <a:lnTo>
                    <a:pt x="365" y="344"/>
                  </a:lnTo>
                  <a:lnTo>
                    <a:pt x="377" y="358"/>
                  </a:lnTo>
                  <a:lnTo>
                    <a:pt x="391" y="370"/>
                  </a:lnTo>
                  <a:lnTo>
                    <a:pt x="403" y="382"/>
                  </a:lnTo>
                  <a:lnTo>
                    <a:pt x="417" y="394"/>
                  </a:lnTo>
                  <a:lnTo>
                    <a:pt x="432" y="406"/>
                  </a:lnTo>
                  <a:lnTo>
                    <a:pt x="446" y="418"/>
                  </a:lnTo>
                  <a:lnTo>
                    <a:pt x="458" y="427"/>
                  </a:lnTo>
                  <a:lnTo>
                    <a:pt x="474" y="439"/>
                  </a:lnTo>
                  <a:lnTo>
                    <a:pt x="486" y="448"/>
                  </a:lnTo>
                  <a:lnTo>
                    <a:pt x="500" y="456"/>
                  </a:lnTo>
                  <a:lnTo>
                    <a:pt x="515" y="465"/>
                  </a:lnTo>
                  <a:lnTo>
                    <a:pt x="529" y="472"/>
                  </a:lnTo>
                  <a:lnTo>
                    <a:pt x="541" y="477"/>
                  </a:lnTo>
                  <a:lnTo>
                    <a:pt x="555" y="484"/>
                  </a:lnTo>
                  <a:lnTo>
                    <a:pt x="569" y="489"/>
                  </a:lnTo>
                  <a:lnTo>
                    <a:pt x="583" y="493"/>
                  </a:lnTo>
                  <a:lnTo>
                    <a:pt x="595" y="493"/>
                  </a:lnTo>
                  <a:lnTo>
                    <a:pt x="609" y="496"/>
                  </a:lnTo>
                  <a:lnTo>
                    <a:pt x="621" y="496"/>
                  </a:lnTo>
                  <a:lnTo>
                    <a:pt x="635" y="496"/>
                  </a:lnTo>
                  <a:lnTo>
                    <a:pt x="647" y="493"/>
                  </a:lnTo>
                  <a:lnTo>
                    <a:pt x="659" y="491"/>
                  </a:lnTo>
                  <a:lnTo>
                    <a:pt x="673" y="486"/>
                  </a:lnTo>
                  <a:lnTo>
                    <a:pt x="685" y="479"/>
                  </a:lnTo>
                  <a:lnTo>
                    <a:pt x="697" y="472"/>
                  </a:lnTo>
                  <a:lnTo>
                    <a:pt x="709" y="465"/>
                  </a:lnTo>
                  <a:lnTo>
                    <a:pt x="718" y="453"/>
                  </a:lnTo>
                  <a:lnTo>
                    <a:pt x="730" y="441"/>
                  </a:lnTo>
                  <a:lnTo>
                    <a:pt x="740" y="427"/>
                  </a:lnTo>
                  <a:lnTo>
                    <a:pt x="752" y="413"/>
                  </a:lnTo>
                  <a:lnTo>
                    <a:pt x="761" y="399"/>
                  </a:lnTo>
                  <a:lnTo>
                    <a:pt x="773" y="380"/>
                  </a:lnTo>
                  <a:lnTo>
                    <a:pt x="877" y="403"/>
                  </a:lnTo>
                  <a:lnTo>
                    <a:pt x="875" y="406"/>
                  </a:lnTo>
                  <a:lnTo>
                    <a:pt x="873" y="410"/>
                  </a:lnTo>
                  <a:lnTo>
                    <a:pt x="868" y="415"/>
                  </a:lnTo>
                  <a:lnTo>
                    <a:pt x="863" y="427"/>
                  </a:lnTo>
                  <a:lnTo>
                    <a:pt x="856" y="437"/>
                  </a:lnTo>
                  <a:lnTo>
                    <a:pt x="849" y="451"/>
                  </a:lnTo>
                  <a:lnTo>
                    <a:pt x="844" y="458"/>
                  </a:lnTo>
                  <a:lnTo>
                    <a:pt x="839" y="467"/>
                  </a:lnTo>
                  <a:lnTo>
                    <a:pt x="835" y="475"/>
                  </a:lnTo>
                  <a:lnTo>
                    <a:pt x="828" y="484"/>
                  </a:lnTo>
                  <a:lnTo>
                    <a:pt x="820" y="491"/>
                  </a:lnTo>
                  <a:lnTo>
                    <a:pt x="816" y="498"/>
                  </a:lnTo>
                  <a:lnTo>
                    <a:pt x="806" y="505"/>
                  </a:lnTo>
                  <a:lnTo>
                    <a:pt x="799" y="515"/>
                  </a:lnTo>
                  <a:lnTo>
                    <a:pt x="790" y="522"/>
                  </a:lnTo>
                  <a:lnTo>
                    <a:pt x="782" y="529"/>
                  </a:lnTo>
                  <a:lnTo>
                    <a:pt x="775" y="536"/>
                  </a:lnTo>
                  <a:lnTo>
                    <a:pt x="766" y="546"/>
                  </a:lnTo>
                  <a:lnTo>
                    <a:pt x="756" y="550"/>
                  </a:lnTo>
                  <a:lnTo>
                    <a:pt x="747" y="558"/>
                  </a:lnTo>
                  <a:lnTo>
                    <a:pt x="735" y="565"/>
                  </a:lnTo>
                  <a:lnTo>
                    <a:pt x="723" y="569"/>
                  </a:lnTo>
                  <a:lnTo>
                    <a:pt x="711" y="574"/>
                  </a:lnTo>
                  <a:lnTo>
                    <a:pt x="699" y="579"/>
                  </a:lnTo>
                  <a:lnTo>
                    <a:pt x="688" y="581"/>
                  </a:lnTo>
                  <a:lnTo>
                    <a:pt x="676" y="588"/>
                  </a:lnTo>
                  <a:lnTo>
                    <a:pt x="664" y="588"/>
                  </a:lnTo>
                  <a:lnTo>
                    <a:pt x="650" y="591"/>
                  </a:lnTo>
                  <a:lnTo>
                    <a:pt x="633" y="591"/>
                  </a:lnTo>
                  <a:lnTo>
                    <a:pt x="621" y="593"/>
                  </a:lnTo>
                  <a:lnTo>
                    <a:pt x="605" y="591"/>
                  </a:lnTo>
                  <a:lnTo>
                    <a:pt x="588" y="591"/>
                  </a:lnTo>
                  <a:lnTo>
                    <a:pt x="571" y="588"/>
                  </a:lnTo>
                  <a:lnTo>
                    <a:pt x="555" y="586"/>
                  </a:lnTo>
                  <a:lnTo>
                    <a:pt x="538" y="579"/>
                  </a:lnTo>
                  <a:lnTo>
                    <a:pt x="522" y="574"/>
                  </a:lnTo>
                  <a:lnTo>
                    <a:pt x="503" y="567"/>
                  </a:lnTo>
                  <a:lnTo>
                    <a:pt x="484" y="558"/>
                  </a:lnTo>
                  <a:lnTo>
                    <a:pt x="465" y="548"/>
                  </a:lnTo>
                  <a:lnTo>
                    <a:pt x="446" y="536"/>
                  </a:lnTo>
                  <a:lnTo>
                    <a:pt x="424" y="524"/>
                  </a:lnTo>
                  <a:lnTo>
                    <a:pt x="405" y="512"/>
                  </a:lnTo>
                  <a:lnTo>
                    <a:pt x="382" y="496"/>
                  </a:lnTo>
                  <a:lnTo>
                    <a:pt x="360" y="477"/>
                  </a:lnTo>
                  <a:lnTo>
                    <a:pt x="339" y="458"/>
                  </a:lnTo>
                  <a:lnTo>
                    <a:pt x="315" y="441"/>
                  </a:lnTo>
                  <a:lnTo>
                    <a:pt x="292" y="418"/>
                  </a:lnTo>
                  <a:lnTo>
                    <a:pt x="268" y="394"/>
                  </a:lnTo>
                  <a:lnTo>
                    <a:pt x="244" y="368"/>
                  </a:lnTo>
                  <a:lnTo>
                    <a:pt x="218" y="342"/>
                  </a:lnTo>
                  <a:lnTo>
                    <a:pt x="192" y="311"/>
                  </a:lnTo>
                  <a:lnTo>
                    <a:pt x="166" y="282"/>
                  </a:lnTo>
                  <a:lnTo>
                    <a:pt x="140" y="247"/>
                  </a:lnTo>
                  <a:lnTo>
                    <a:pt x="114" y="213"/>
                  </a:lnTo>
                  <a:lnTo>
                    <a:pt x="85" y="175"/>
                  </a:lnTo>
                  <a:lnTo>
                    <a:pt x="57" y="138"/>
                  </a:lnTo>
                  <a:lnTo>
                    <a:pt x="28" y="95"/>
                  </a:lnTo>
                  <a:lnTo>
                    <a:pt x="0" y="52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BD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74" name="Freeform 185"/>
            <p:cNvSpPr>
              <a:spLocks/>
            </p:cNvSpPr>
            <p:nvPr/>
          </p:nvSpPr>
          <p:spPr bwMode="auto">
            <a:xfrm>
              <a:off x="1067" y="2371"/>
              <a:ext cx="418" cy="220"/>
            </a:xfrm>
            <a:custGeom>
              <a:avLst/>
              <a:gdLst>
                <a:gd name="T0" fmla="*/ 29 w 418"/>
                <a:gd name="T1" fmla="*/ 220 h 220"/>
                <a:gd name="T2" fmla="*/ 418 w 418"/>
                <a:gd name="T3" fmla="*/ 47 h 220"/>
                <a:gd name="T4" fmla="*/ 394 w 418"/>
                <a:gd name="T5" fmla="*/ 0 h 220"/>
                <a:gd name="T6" fmla="*/ 0 w 418"/>
                <a:gd name="T7" fmla="*/ 173 h 220"/>
                <a:gd name="T8" fmla="*/ 29 w 418"/>
                <a:gd name="T9" fmla="*/ 220 h 220"/>
                <a:gd name="T10" fmla="*/ 29 w 418"/>
                <a:gd name="T11" fmla="*/ 220 h 2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8"/>
                <a:gd name="T19" fmla="*/ 0 h 220"/>
                <a:gd name="T20" fmla="*/ 418 w 418"/>
                <a:gd name="T21" fmla="*/ 220 h 2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8" h="220">
                  <a:moveTo>
                    <a:pt x="29" y="220"/>
                  </a:moveTo>
                  <a:lnTo>
                    <a:pt x="418" y="47"/>
                  </a:lnTo>
                  <a:lnTo>
                    <a:pt x="394" y="0"/>
                  </a:lnTo>
                  <a:lnTo>
                    <a:pt x="0" y="173"/>
                  </a:lnTo>
                  <a:lnTo>
                    <a:pt x="29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75" name="Freeform 186"/>
            <p:cNvSpPr>
              <a:spLocks/>
            </p:cNvSpPr>
            <p:nvPr/>
          </p:nvSpPr>
          <p:spPr bwMode="auto">
            <a:xfrm>
              <a:off x="1117" y="2451"/>
              <a:ext cx="443" cy="399"/>
            </a:xfrm>
            <a:custGeom>
              <a:avLst/>
              <a:gdLst>
                <a:gd name="T0" fmla="*/ 0 w 443"/>
                <a:gd name="T1" fmla="*/ 174 h 399"/>
                <a:gd name="T2" fmla="*/ 315 w 443"/>
                <a:gd name="T3" fmla="*/ 0 h 399"/>
                <a:gd name="T4" fmla="*/ 443 w 443"/>
                <a:gd name="T5" fmla="*/ 240 h 399"/>
                <a:gd name="T6" fmla="*/ 152 w 443"/>
                <a:gd name="T7" fmla="*/ 399 h 399"/>
                <a:gd name="T8" fmla="*/ 0 w 443"/>
                <a:gd name="T9" fmla="*/ 174 h 399"/>
                <a:gd name="T10" fmla="*/ 0 w 443"/>
                <a:gd name="T11" fmla="*/ 174 h 3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3"/>
                <a:gd name="T19" fmla="*/ 0 h 399"/>
                <a:gd name="T20" fmla="*/ 443 w 443"/>
                <a:gd name="T21" fmla="*/ 399 h 3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3" h="399">
                  <a:moveTo>
                    <a:pt x="0" y="174"/>
                  </a:moveTo>
                  <a:lnTo>
                    <a:pt x="315" y="0"/>
                  </a:lnTo>
                  <a:lnTo>
                    <a:pt x="443" y="240"/>
                  </a:lnTo>
                  <a:lnTo>
                    <a:pt x="152" y="399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D9D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76" name="Freeform 187"/>
            <p:cNvSpPr>
              <a:spLocks/>
            </p:cNvSpPr>
            <p:nvPr/>
          </p:nvSpPr>
          <p:spPr bwMode="auto">
            <a:xfrm>
              <a:off x="1461" y="1215"/>
              <a:ext cx="488" cy="133"/>
            </a:xfrm>
            <a:custGeom>
              <a:avLst/>
              <a:gdLst>
                <a:gd name="T0" fmla="*/ 0 w 488"/>
                <a:gd name="T1" fmla="*/ 33 h 133"/>
                <a:gd name="T2" fmla="*/ 488 w 488"/>
                <a:gd name="T3" fmla="*/ 0 h 133"/>
                <a:gd name="T4" fmla="*/ 375 w 488"/>
                <a:gd name="T5" fmla="*/ 128 h 133"/>
                <a:gd name="T6" fmla="*/ 137 w 488"/>
                <a:gd name="T7" fmla="*/ 133 h 133"/>
                <a:gd name="T8" fmla="*/ 0 w 488"/>
                <a:gd name="T9" fmla="*/ 33 h 133"/>
                <a:gd name="T10" fmla="*/ 0 w 488"/>
                <a:gd name="T11" fmla="*/ 33 h 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8"/>
                <a:gd name="T19" fmla="*/ 0 h 133"/>
                <a:gd name="T20" fmla="*/ 488 w 488"/>
                <a:gd name="T21" fmla="*/ 133 h 1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8" h="133">
                  <a:moveTo>
                    <a:pt x="0" y="33"/>
                  </a:moveTo>
                  <a:lnTo>
                    <a:pt x="488" y="0"/>
                  </a:lnTo>
                  <a:lnTo>
                    <a:pt x="375" y="128"/>
                  </a:lnTo>
                  <a:lnTo>
                    <a:pt x="137" y="1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BD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77" name="Freeform 188"/>
            <p:cNvSpPr>
              <a:spLocks/>
            </p:cNvSpPr>
            <p:nvPr/>
          </p:nvSpPr>
          <p:spPr bwMode="auto">
            <a:xfrm>
              <a:off x="1876" y="2069"/>
              <a:ext cx="1307" cy="1123"/>
            </a:xfrm>
            <a:custGeom>
              <a:avLst/>
              <a:gdLst>
                <a:gd name="T0" fmla="*/ 389 w 1307"/>
                <a:gd name="T1" fmla="*/ 928 h 1123"/>
                <a:gd name="T2" fmla="*/ 429 w 1307"/>
                <a:gd name="T3" fmla="*/ 795 h 1123"/>
                <a:gd name="T4" fmla="*/ 441 w 1307"/>
                <a:gd name="T5" fmla="*/ 641 h 1123"/>
                <a:gd name="T6" fmla="*/ 391 w 1307"/>
                <a:gd name="T7" fmla="*/ 506 h 1123"/>
                <a:gd name="T8" fmla="*/ 282 w 1307"/>
                <a:gd name="T9" fmla="*/ 439 h 1123"/>
                <a:gd name="T10" fmla="*/ 161 w 1307"/>
                <a:gd name="T11" fmla="*/ 437 h 1123"/>
                <a:gd name="T12" fmla="*/ 69 w 1307"/>
                <a:gd name="T13" fmla="*/ 496 h 1123"/>
                <a:gd name="T14" fmla="*/ 7 w 1307"/>
                <a:gd name="T15" fmla="*/ 641 h 1123"/>
                <a:gd name="T16" fmla="*/ 2 w 1307"/>
                <a:gd name="T17" fmla="*/ 791 h 1123"/>
                <a:gd name="T18" fmla="*/ 28 w 1307"/>
                <a:gd name="T19" fmla="*/ 907 h 1123"/>
                <a:gd name="T20" fmla="*/ 97 w 1307"/>
                <a:gd name="T21" fmla="*/ 1011 h 1123"/>
                <a:gd name="T22" fmla="*/ 197 w 1307"/>
                <a:gd name="T23" fmla="*/ 1071 h 1123"/>
                <a:gd name="T24" fmla="*/ 315 w 1307"/>
                <a:gd name="T25" fmla="*/ 1094 h 1123"/>
                <a:gd name="T26" fmla="*/ 484 w 1307"/>
                <a:gd name="T27" fmla="*/ 1116 h 1123"/>
                <a:gd name="T28" fmla="*/ 683 w 1307"/>
                <a:gd name="T29" fmla="*/ 1121 h 1123"/>
                <a:gd name="T30" fmla="*/ 884 w 1307"/>
                <a:gd name="T31" fmla="*/ 1090 h 1123"/>
                <a:gd name="T32" fmla="*/ 1003 w 1307"/>
                <a:gd name="T33" fmla="*/ 1035 h 1123"/>
                <a:gd name="T34" fmla="*/ 1138 w 1307"/>
                <a:gd name="T35" fmla="*/ 933 h 1123"/>
                <a:gd name="T36" fmla="*/ 1264 w 1307"/>
                <a:gd name="T37" fmla="*/ 755 h 1123"/>
                <a:gd name="T38" fmla="*/ 1307 w 1307"/>
                <a:gd name="T39" fmla="*/ 492 h 1123"/>
                <a:gd name="T40" fmla="*/ 1200 w 1307"/>
                <a:gd name="T41" fmla="*/ 169 h 1123"/>
                <a:gd name="T42" fmla="*/ 1105 w 1307"/>
                <a:gd name="T43" fmla="*/ 102 h 1123"/>
                <a:gd name="T44" fmla="*/ 960 w 1307"/>
                <a:gd name="T45" fmla="*/ 34 h 1123"/>
                <a:gd name="T46" fmla="*/ 775 w 1307"/>
                <a:gd name="T47" fmla="*/ 0 h 1123"/>
                <a:gd name="T48" fmla="*/ 579 w 1307"/>
                <a:gd name="T49" fmla="*/ 45 h 1123"/>
                <a:gd name="T50" fmla="*/ 477 w 1307"/>
                <a:gd name="T51" fmla="*/ 155 h 1123"/>
                <a:gd name="T52" fmla="*/ 491 w 1307"/>
                <a:gd name="T53" fmla="*/ 318 h 1123"/>
                <a:gd name="T54" fmla="*/ 614 w 1307"/>
                <a:gd name="T55" fmla="*/ 394 h 1123"/>
                <a:gd name="T56" fmla="*/ 721 w 1307"/>
                <a:gd name="T57" fmla="*/ 404 h 1123"/>
                <a:gd name="T58" fmla="*/ 830 w 1307"/>
                <a:gd name="T59" fmla="*/ 382 h 1123"/>
                <a:gd name="T60" fmla="*/ 960 w 1307"/>
                <a:gd name="T61" fmla="*/ 326 h 1123"/>
                <a:gd name="T62" fmla="*/ 1055 w 1307"/>
                <a:gd name="T63" fmla="*/ 214 h 1123"/>
                <a:gd name="T64" fmla="*/ 944 w 1307"/>
                <a:gd name="T65" fmla="*/ 273 h 1123"/>
                <a:gd name="T66" fmla="*/ 842 w 1307"/>
                <a:gd name="T67" fmla="*/ 316 h 1123"/>
                <a:gd name="T68" fmla="*/ 733 w 1307"/>
                <a:gd name="T69" fmla="*/ 345 h 1123"/>
                <a:gd name="T70" fmla="*/ 633 w 1307"/>
                <a:gd name="T71" fmla="*/ 340 h 1123"/>
                <a:gd name="T72" fmla="*/ 536 w 1307"/>
                <a:gd name="T73" fmla="*/ 247 h 1123"/>
                <a:gd name="T74" fmla="*/ 543 w 1307"/>
                <a:gd name="T75" fmla="*/ 136 h 1123"/>
                <a:gd name="T76" fmla="*/ 640 w 1307"/>
                <a:gd name="T77" fmla="*/ 81 h 1123"/>
                <a:gd name="T78" fmla="*/ 745 w 1307"/>
                <a:gd name="T79" fmla="*/ 57 h 1123"/>
                <a:gd name="T80" fmla="*/ 880 w 1307"/>
                <a:gd name="T81" fmla="*/ 67 h 1123"/>
                <a:gd name="T82" fmla="*/ 1039 w 1307"/>
                <a:gd name="T83" fmla="*/ 131 h 1123"/>
                <a:gd name="T84" fmla="*/ 1171 w 1307"/>
                <a:gd name="T85" fmla="*/ 247 h 1123"/>
                <a:gd name="T86" fmla="*/ 1219 w 1307"/>
                <a:gd name="T87" fmla="*/ 375 h 1123"/>
                <a:gd name="T88" fmla="*/ 1245 w 1307"/>
                <a:gd name="T89" fmla="*/ 568 h 1123"/>
                <a:gd name="T90" fmla="*/ 1188 w 1307"/>
                <a:gd name="T91" fmla="*/ 784 h 1123"/>
                <a:gd name="T92" fmla="*/ 986 w 1307"/>
                <a:gd name="T93" fmla="*/ 976 h 1123"/>
                <a:gd name="T94" fmla="*/ 844 w 1307"/>
                <a:gd name="T95" fmla="*/ 1035 h 1123"/>
                <a:gd name="T96" fmla="*/ 723 w 1307"/>
                <a:gd name="T97" fmla="*/ 1056 h 1123"/>
                <a:gd name="T98" fmla="*/ 550 w 1307"/>
                <a:gd name="T99" fmla="*/ 1068 h 1123"/>
                <a:gd name="T100" fmla="*/ 339 w 1307"/>
                <a:gd name="T101" fmla="*/ 1052 h 1123"/>
                <a:gd name="T102" fmla="*/ 173 w 1307"/>
                <a:gd name="T103" fmla="*/ 1002 h 1123"/>
                <a:gd name="T104" fmla="*/ 78 w 1307"/>
                <a:gd name="T105" fmla="*/ 883 h 1123"/>
                <a:gd name="T106" fmla="*/ 57 w 1307"/>
                <a:gd name="T107" fmla="*/ 767 h 1123"/>
                <a:gd name="T108" fmla="*/ 71 w 1307"/>
                <a:gd name="T109" fmla="*/ 641 h 1123"/>
                <a:gd name="T110" fmla="*/ 114 w 1307"/>
                <a:gd name="T111" fmla="*/ 541 h 1123"/>
                <a:gd name="T112" fmla="*/ 237 w 1307"/>
                <a:gd name="T113" fmla="*/ 485 h 1123"/>
                <a:gd name="T114" fmla="*/ 348 w 1307"/>
                <a:gd name="T115" fmla="*/ 553 h 1123"/>
                <a:gd name="T116" fmla="*/ 379 w 1307"/>
                <a:gd name="T117" fmla="*/ 663 h 1123"/>
                <a:gd name="T118" fmla="*/ 372 w 1307"/>
                <a:gd name="T119" fmla="*/ 795 h 1123"/>
                <a:gd name="T120" fmla="*/ 308 w 1307"/>
                <a:gd name="T121" fmla="*/ 971 h 112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07"/>
                <a:gd name="T184" fmla="*/ 0 h 1123"/>
                <a:gd name="T185" fmla="*/ 1307 w 1307"/>
                <a:gd name="T186" fmla="*/ 1123 h 112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07" h="1123">
                  <a:moveTo>
                    <a:pt x="356" y="1016"/>
                  </a:moveTo>
                  <a:lnTo>
                    <a:pt x="356" y="1014"/>
                  </a:lnTo>
                  <a:lnTo>
                    <a:pt x="356" y="1009"/>
                  </a:lnTo>
                  <a:lnTo>
                    <a:pt x="358" y="1004"/>
                  </a:lnTo>
                  <a:lnTo>
                    <a:pt x="363" y="995"/>
                  </a:lnTo>
                  <a:lnTo>
                    <a:pt x="367" y="985"/>
                  </a:lnTo>
                  <a:lnTo>
                    <a:pt x="372" y="973"/>
                  </a:lnTo>
                  <a:lnTo>
                    <a:pt x="375" y="966"/>
                  </a:lnTo>
                  <a:lnTo>
                    <a:pt x="377" y="962"/>
                  </a:lnTo>
                  <a:lnTo>
                    <a:pt x="379" y="952"/>
                  </a:lnTo>
                  <a:lnTo>
                    <a:pt x="384" y="947"/>
                  </a:lnTo>
                  <a:lnTo>
                    <a:pt x="386" y="938"/>
                  </a:lnTo>
                  <a:lnTo>
                    <a:pt x="389" y="928"/>
                  </a:lnTo>
                  <a:lnTo>
                    <a:pt x="391" y="921"/>
                  </a:lnTo>
                  <a:lnTo>
                    <a:pt x="396" y="912"/>
                  </a:lnTo>
                  <a:lnTo>
                    <a:pt x="398" y="902"/>
                  </a:lnTo>
                  <a:lnTo>
                    <a:pt x="403" y="890"/>
                  </a:lnTo>
                  <a:lnTo>
                    <a:pt x="405" y="881"/>
                  </a:lnTo>
                  <a:lnTo>
                    <a:pt x="410" y="871"/>
                  </a:lnTo>
                  <a:lnTo>
                    <a:pt x="413" y="862"/>
                  </a:lnTo>
                  <a:lnTo>
                    <a:pt x="415" y="850"/>
                  </a:lnTo>
                  <a:lnTo>
                    <a:pt x="417" y="840"/>
                  </a:lnTo>
                  <a:lnTo>
                    <a:pt x="420" y="829"/>
                  </a:lnTo>
                  <a:lnTo>
                    <a:pt x="424" y="819"/>
                  </a:lnTo>
                  <a:lnTo>
                    <a:pt x="427" y="807"/>
                  </a:lnTo>
                  <a:lnTo>
                    <a:pt x="429" y="795"/>
                  </a:lnTo>
                  <a:lnTo>
                    <a:pt x="431" y="786"/>
                  </a:lnTo>
                  <a:lnTo>
                    <a:pt x="434" y="774"/>
                  </a:lnTo>
                  <a:lnTo>
                    <a:pt x="434" y="762"/>
                  </a:lnTo>
                  <a:lnTo>
                    <a:pt x="436" y="748"/>
                  </a:lnTo>
                  <a:lnTo>
                    <a:pt x="439" y="738"/>
                  </a:lnTo>
                  <a:lnTo>
                    <a:pt x="439" y="724"/>
                  </a:lnTo>
                  <a:lnTo>
                    <a:pt x="439" y="715"/>
                  </a:lnTo>
                  <a:lnTo>
                    <a:pt x="441" y="700"/>
                  </a:lnTo>
                  <a:lnTo>
                    <a:pt x="443" y="691"/>
                  </a:lnTo>
                  <a:lnTo>
                    <a:pt x="441" y="677"/>
                  </a:lnTo>
                  <a:lnTo>
                    <a:pt x="441" y="665"/>
                  </a:lnTo>
                  <a:lnTo>
                    <a:pt x="441" y="653"/>
                  </a:lnTo>
                  <a:lnTo>
                    <a:pt x="441" y="641"/>
                  </a:lnTo>
                  <a:lnTo>
                    <a:pt x="439" y="632"/>
                  </a:lnTo>
                  <a:lnTo>
                    <a:pt x="436" y="620"/>
                  </a:lnTo>
                  <a:lnTo>
                    <a:pt x="436" y="608"/>
                  </a:lnTo>
                  <a:lnTo>
                    <a:pt x="434" y="598"/>
                  </a:lnTo>
                  <a:lnTo>
                    <a:pt x="431" y="587"/>
                  </a:lnTo>
                  <a:lnTo>
                    <a:pt x="427" y="575"/>
                  </a:lnTo>
                  <a:lnTo>
                    <a:pt x="424" y="563"/>
                  </a:lnTo>
                  <a:lnTo>
                    <a:pt x="420" y="553"/>
                  </a:lnTo>
                  <a:lnTo>
                    <a:pt x="415" y="541"/>
                  </a:lnTo>
                  <a:lnTo>
                    <a:pt x="410" y="534"/>
                  </a:lnTo>
                  <a:lnTo>
                    <a:pt x="405" y="525"/>
                  </a:lnTo>
                  <a:lnTo>
                    <a:pt x="398" y="515"/>
                  </a:lnTo>
                  <a:lnTo>
                    <a:pt x="391" y="506"/>
                  </a:lnTo>
                  <a:lnTo>
                    <a:pt x="384" y="496"/>
                  </a:lnTo>
                  <a:lnTo>
                    <a:pt x="377" y="489"/>
                  </a:lnTo>
                  <a:lnTo>
                    <a:pt x="370" y="482"/>
                  </a:lnTo>
                  <a:lnTo>
                    <a:pt x="358" y="473"/>
                  </a:lnTo>
                  <a:lnTo>
                    <a:pt x="351" y="466"/>
                  </a:lnTo>
                  <a:lnTo>
                    <a:pt x="341" y="461"/>
                  </a:lnTo>
                  <a:lnTo>
                    <a:pt x="332" y="454"/>
                  </a:lnTo>
                  <a:lnTo>
                    <a:pt x="327" y="451"/>
                  </a:lnTo>
                  <a:lnTo>
                    <a:pt x="318" y="449"/>
                  </a:lnTo>
                  <a:lnTo>
                    <a:pt x="308" y="447"/>
                  </a:lnTo>
                  <a:lnTo>
                    <a:pt x="301" y="444"/>
                  </a:lnTo>
                  <a:lnTo>
                    <a:pt x="292" y="442"/>
                  </a:lnTo>
                  <a:lnTo>
                    <a:pt x="282" y="439"/>
                  </a:lnTo>
                  <a:lnTo>
                    <a:pt x="268" y="435"/>
                  </a:lnTo>
                  <a:lnTo>
                    <a:pt x="256" y="435"/>
                  </a:lnTo>
                  <a:lnTo>
                    <a:pt x="242" y="432"/>
                  </a:lnTo>
                  <a:lnTo>
                    <a:pt x="230" y="432"/>
                  </a:lnTo>
                  <a:lnTo>
                    <a:pt x="223" y="432"/>
                  </a:lnTo>
                  <a:lnTo>
                    <a:pt x="216" y="432"/>
                  </a:lnTo>
                  <a:lnTo>
                    <a:pt x="206" y="432"/>
                  </a:lnTo>
                  <a:lnTo>
                    <a:pt x="199" y="432"/>
                  </a:lnTo>
                  <a:lnTo>
                    <a:pt x="192" y="432"/>
                  </a:lnTo>
                  <a:lnTo>
                    <a:pt x="185" y="435"/>
                  </a:lnTo>
                  <a:lnTo>
                    <a:pt x="178" y="435"/>
                  </a:lnTo>
                  <a:lnTo>
                    <a:pt x="171" y="437"/>
                  </a:lnTo>
                  <a:lnTo>
                    <a:pt x="161" y="437"/>
                  </a:lnTo>
                  <a:lnTo>
                    <a:pt x="154" y="442"/>
                  </a:lnTo>
                  <a:lnTo>
                    <a:pt x="147" y="442"/>
                  </a:lnTo>
                  <a:lnTo>
                    <a:pt x="140" y="447"/>
                  </a:lnTo>
                  <a:lnTo>
                    <a:pt x="133" y="449"/>
                  </a:lnTo>
                  <a:lnTo>
                    <a:pt x="123" y="454"/>
                  </a:lnTo>
                  <a:lnTo>
                    <a:pt x="116" y="456"/>
                  </a:lnTo>
                  <a:lnTo>
                    <a:pt x="111" y="463"/>
                  </a:lnTo>
                  <a:lnTo>
                    <a:pt x="102" y="466"/>
                  </a:lnTo>
                  <a:lnTo>
                    <a:pt x="95" y="470"/>
                  </a:lnTo>
                  <a:lnTo>
                    <a:pt x="88" y="475"/>
                  </a:lnTo>
                  <a:lnTo>
                    <a:pt x="80" y="485"/>
                  </a:lnTo>
                  <a:lnTo>
                    <a:pt x="73" y="489"/>
                  </a:lnTo>
                  <a:lnTo>
                    <a:pt x="69" y="496"/>
                  </a:lnTo>
                  <a:lnTo>
                    <a:pt x="62" y="506"/>
                  </a:lnTo>
                  <a:lnTo>
                    <a:pt x="57" y="513"/>
                  </a:lnTo>
                  <a:lnTo>
                    <a:pt x="50" y="520"/>
                  </a:lnTo>
                  <a:lnTo>
                    <a:pt x="45" y="530"/>
                  </a:lnTo>
                  <a:lnTo>
                    <a:pt x="38" y="539"/>
                  </a:lnTo>
                  <a:lnTo>
                    <a:pt x="35" y="551"/>
                  </a:lnTo>
                  <a:lnTo>
                    <a:pt x="28" y="560"/>
                  </a:lnTo>
                  <a:lnTo>
                    <a:pt x="26" y="572"/>
                  </a:lnTo>
                  <a:lnTo>
                    <a:pt x="21" y="584"/>
                  </a:lnTo>
                  <a:lnTo>
                    <a:pt x="16" y="598"/>
                  </a:lnTo>
                  <a:lnTo>
                    <a:pt x="14" y="613"/>
                  </a:lnTo>
                  <a:lnTo>
                    <a:pt x="9" y="625"/>
                  </a:lnTo>
                  <a:lnTo>
                    <a:pt x="7" y="641"/>
                  </a:lnTo>
                  <a:lnTo>
                    <a:pt x="7" y="658"/>
                  </a:lnTo>
                  <a:lnTo>
                    <a:pt x="5" y="672"/>
                  </a:lnTo>
                  <a:lnTo>
                    <a:pt x="2" y="691"/>
                  </a:lnTo>
                  <a:lnTo>
                    <a:pt x="2" y="710"/>
                  </a:lnTo>
                  <a:lnTo>
                    <a:pt x="2" y="729"/>
                  </a:lnTo>
                  <a:lnTo>
                    <a:pt x="0" y="731"/>
                  </a:lnTo>
                  <a:lnTo>
                    <a:pt x="0" y="741"/>
                  </a:lnTo>
                  <a:lnTo>
                    <a:pt x="0" y="746"/>
                  </a:lnTo>
                  <a:lnTo>
                    <a:pt x="0" y="753"/>
                  </a:lnTo>
                  <a:lnTo>
                    <a:pt x="0" y="760"/>
                  </a:lnTo>
                  <a:lnTo>
                    <a:pt x="2" y="772"/>
                  </a:lnTo>
                  <a:lnTo>
                    <a:pt x="2" y="781"/>
                  </a:lnTo>
                  <a:lnTo>
                    <a:pt x="2" y="791"/>
                  </a:lnTo>
                  <a:lnTo>
                    <a:pt x="2" y="805"/>
                  </a:lnTo>
                  <a:lnTo>
                    <a:pt x="7" y="817"/>
                  </a:lnTo>
                  <a:lnTo>
                    <a:pt x="7" y="829"/>
                  </a:lnTo>
                  <a:lnTo>
                    <a:pt x="9" y="843"/>
                  </a:lnTo>
                  <a:lnTo>
                    <a:pt x="12" y="850"/>
                  </a:lnTo>
                  <a:lnTo>
                    <a:pt x="14" y="859"/>
                  </a:lnTo>
                  <a:lnTo>
                    <a:pt x="14" y="867"/>
                  </a:lnTo>
                  <a:lnTo>
                    <a:pt x="19" y="874"/>
                  </a:lnTo>
                  <a:lnTo>
                    <a:pt x="19" y="881"/>
                  </a:lnTo>
                  <a:lnTo>
                    <a:pt x="24" y="888"/>
                  </a:lnTo>
                  <a:lnTo>
                    <a:pt x="24" y="895"/>
                  </a:lnTo>
                  <a:lnTo>
                    <a:pt x="26" y="902"/>
                  </a:lnTo>
                  <a:lnTo>
                    <a:pt x="28" y="907"/>
                  </a:lnTo>
                  <a:lnTo>
                    <a:pt x="31" y="914"/>
                  </a:lnTo>
                  <a:lnTo>
                    <a:pt x="35" y="924"/>
                  </a:lnTo>
                  <a:lnTo>
                    <a:pt x="38" y="931"/>
                  </a:lnTo>
                  <a:lnTo>
                    <a:pt x="43" y="935"/>
                  </a:lnTo>
                  <a:lnTo>
                    <a:pt x="47" y="945"/>
                  </a:lnTo>
                  <a:lnTo>
                    <a:pt x="50" y="952"/>
                  </a:lnTo>
                  <a:lnTo>
                    <a:pt x="54" y="959"/>
                  </a:lnTo>
                  <a:lnTo>
                    <a:pt x="57" y="966"/>
                  </a:lnTo>
                  <a:lnTo>
                    <a:pt x="62" y="973"/>
                  </a:lnTo>
                  <a:lnTo>
                    <a:pt x="69" y="978"/>
                  </a:lnTo>
                  <a:lnTo>
                    <a:pt x="73" y="988"/>
                  </a:lnTo>
                  <a:lnTo>
                    <a:pt x="85" y="1000"/>
                  </a:lnTo>
                  <a:lnTo>
                    <a:pt x="97" y="1011"/>
                  </a:lnTo>
                  <a:lnTo>
                    <a:pt x="102" y="1016"/>
                  </a:lnTo>
                  <a:lnTo>
                    <a:pt x="109" y="1023"/>
                  </a:lnTo>
                  <a:lnTo>
                    <a:pt x="116" y="1028"/>
                  </a:lnTo>
                  <a:lnTo>
                    <a:pt x="123" y="1035"/>
                  </a:lnTo>
                  <a:lnTo>
                    <a:pt x="130" y="1037"/>
                  </a:lnTo>
                  <a:lnTo>
                    <a:pt x="137" y="1045"/>
                  </a:lnTo>
                  <a:lnTo>
                    <a:pt x="145" y="1049"/>
                  </a:lnTo>
                  <a:lnTo>
                    <a:pt x="154" y="1054"/>
                  </a:lnTo>
                  <a:lnTo>
                    <a:pt x="161" y="1056"/>
                  </a:lnTo>
                  <a:lnTo>
                    <a:pt x="173" y="1061"/>
                  </a:lnTo>
                  <a:lnTo>
                    <a:pt x="180" y="1066"/>
                  </a:lnTo>
                  <a:lnTo>
                    <a:pt x="192" y="1071"/>
                  </a:lnTo>
                  <a:lnTo>
                    <a:pt x="197" y="1071"/>
                  </a:lnTo>
                  <a:lnTo>
                    <a:pt x="201" y="1071"/>
                  </a:lnTo>
                  <a:lnTo>
                    <a:pt x="211" y="1073"/>
                  </a:lnTo>
                  <a:lnTo>
                    <a:pt x="220" y="1075"/>
                  </a:lnTo>
                  <a:lnTo>
                    <a:pt x="235" y="1078"/>
                  </a:lnTo>
                  <a:lnTo>
                    <a:pt x="242" y="1080"/>
                  </a:lnTo>
                  <a:lnTo>
                    <a:pt x="249" y="1083"/>
                  </a:lnTo>
                  <a:lnTo>
                    <a:pt x="258" y="1085"/>
                  </a:lnTo>
                  <a:lnTo>
                    <a:pt x="268" y="1087"/>
                  </a:lnTo>
                  <a:lnTo>
                    <a:pt x="275" y="1087"/>
                  </a:lnTo>
                  <a:lnTo>
                    <a:pt x="284" y="1090"/>
                  </a:lnTo>
                  <a:lnTo>
                    <a:pt x="294" y="1092"/>
                  </a:lnTo>
                  <a:lnTo>
                    <a:pt x="306" y="1094"/>
                  </a:lnTo>
                  <a:lnTo>
                    <a:pt x="315" y="1094"/>
                  </a:lnTo>
                  <a:lnTo>
                    <a:pt x="327" y="1097"/>
                  </a:lnTo>
                  <a:lnTo>
                    <a:pt x="339" y="1099"/>
                  </a:lnTo>
                  <a:lnTo>
                    <a:pt x="351" y="1102"/>
                  </a:lnTo>
                  <a:lnTo>
                    <a:pt x="363" y="1104"/>
                  </a:lnTo>
                  <a:lnTo>
                    <a:pt x="375" y="1104"/>
                  </a:lnTo>
                  <a:lnTo>
                    <a:pt x="386" y="1106"/>
                  </a:lnTo>
                  <a:lnTo>
                    <a:pt x="401" y="1109"/>
                  </a:lnTo>
                  <a:lnTo>
                    <a:pt x="413" y="1109"/>
                  </a:lnTo>
                  <a:lnTo>
                    <a:pt x="427" y="1111"/>
                  </a:lnTo>
                  <a:lnTo>
                    <a:pt x="441" y="1113"/>
                  </a:lnTo>
                  <a:lnTo>
                    <a:pt x="455" y="1116"/>
                  </a:lnTo>
                  <a:lnTo>
                    <a:pt x="469" y="1116"/>
                  </a:lnTo>
                  <a:lnTo>
                    <a:pt x="484" y="1116"/>
                  </a:lnTo>
                  <a:lnTo>
                    <a:pt x="498" y="1118"/>
                  </a:lnTo>
                  <a:lnTo>
                    <a:pt x="512" y="1118"/>
                  </a:lnTo>
                  <a:lnTo>
                    <a:pt x="526" y="1118"/>
                  </a:lnTo>
                  <a:lnTo>
                    <a:pt x="543" y="1121"/>
                  </a:lnTo>
                  <a:lnTo>
                    <a:pt x="557" y="1121"/>
                  </a:lnTo>
                  <a:lnTo>
                    <a:pt x="574" y="1123"/>
                  </a:lnTo>
                  <a:lnTo>
                    <a:pt x="588" y="1123"/>
                  </a:lnTo>
                  <a:lnTo>
                    <a:pt x="605" y="1123"/>
                  </a:lnTo>
                  <a:lnTo>
                    <a:pt x="619" y="1123"/>
                  </a:lnTo>
                  <a:lnTo>
                    <a:pt x="635" y="1123"/>
                  </a:lnTo>
                  <a:lnTo>
                    <a:pt x="650" y="1121"/>
                  </a:lnTo>
                  <a:lnTo>
                    <a:pt x="666" y="1121"/>
                  </a:lnTo>
                  <a:lnTo>
                    <a:pt x="683" y="1121"/>
                  </a:lnTo>
                  <a:lnTo>
                    <a:pt x="699" y="1121"/>
                  </a:lnTo>
                  <a:lnTo>
                    <a:pt x="714" y="1118"/>
                  </a:lnTo>
                  <a:lnTo>
                    <a:pt x="730" y="1118"/>
                  </a:lnTo>
                  <a:lnTo>
                    <a:pt x="747" y="1116"/>
                  </a:lnTo>
                  <a:lnTo>
                    <a:pt x="763" y="1113"/>
                  </a:lnTo>
                  <a:lnTo>
                    <a:pt x="778" y="1111"/>
                  </a:lnTo>
                  <a:lnTo>
                    <a:pt x="794" y="1109"/>
                  </a:lnTo>
                  <a:lnTo>
                    <a:pt x="809" y="1106"/>
                  </a:lnTo>
                  <a:lnTo>
                    <a:pt x="825" y="1104"/>
                  </a:lnTo>
                  <a:lnTo>
                    <a:pt x="839" y="1099"/>
                  </a:lnTo>
                  <a:lnTo>
                    <a:pt x="856" y="1097"/>
                  </a:lnTo>
                  <a:lnTo>
                    <a:pt x="870" y="1092"/>
                  </a:lnTo>
                  <a:lnTo>
                    <a:pt x="884" y="1090"/>
                  </a:lnTo>
                  <a:lnTo>
                    <a:pt x="899" y="1085"/>
                  </a:lnTo>
                  <a:lnTo>
                    <a:pt x="915" y="1080"/>
                  </a:lnTo>
                  <a:lnTo>
                    <a:pt x="927" y="1075"/>
                  </a:lnTo>
                  <a:lnTo>
                    <a:pt x="944" y="1071"/>
                  </a:lnTo>
                  <a:lnTo>
                    <a:pt x="944" y="1068"/>
                  </a:lnTo>
                  <a:lnTo>
                    <a:pt x="948" y="1066"/>
                  </a:lnTo>
                  <a:lnTo>
                    <a:pt x="958" y="1061"/>
                  </a:lnTo>
                  <a:lnTo>
                    <a:pt x="967" y="1056"/>
                  </a:lnTo>
                  <a:lnTo>
                    <a:pt x="975" y="1052"/>
                  </a:lnTo>
                  <a:lnTo>
                    <a:pt x="979" y="1049"/>
                  </a:lnTo>
                  <a:lnTo>
                    <a:pt x="986" y="1045"/>
                  </a:lnTo>
                  <a:lnTo>
                    <a:pt x="996" y="1042"/>
                  </a:lnTo>
                  <a:lnTo>
                    <a:pt x="1003" y="1035"/>
                  </a:lnTo>
                  <a:lnTo>
                    <a:pt x="1012" y="1030"/>
                  </a:lnTo>
                  <a:lnTo>
                    <a:pt x="1022" y="1026"/>
                  </a:lnTo>
                  <a:lnTo>
                    <a:pt x="1031" y="1018"/>
                  </a:lnTo>
                  <a:lnTo>
                    <a:pt x="1041" y="1011"/>
                  </a:lnTo>
                  <a:lnTo>
                    <a:pt x="1050" y="1004"/>
                  </a:lnTo>
                  <a:lnTo>
                    <a:pt x="1062" y="997"/>
                  </a:lnTo>
                  <a:lnTo>
                    <a:pt x="1072" y="990"/>
                  </a:lnTo>
                  <a:lnTo>
                    <a:pt x="1084" y="981"/>
                  </a:lnTo>
                  <a:lnTo>
                    <a:pt x="1093" y="971"/>
                  </a:lnTo>
                  <a:lnTo>
                    <a:pt x="1105" y="964"/>
                  </a:lnTo>
                  <a:lnTo>
                    <a:pt x="1117" y="954"/>
                  </a:lnTo>
                  <a:lnTo>
                    <a:pt x="1126" y="943"/>
                  </a:lnTo>
                  <a:lnTo>
                    <a:pt x="1138" y="933"/>
                  </a:lnTo>
                  <a:lnTo>
                    <a:pt x="1148" y="921"/>
                  </a:lnTo>
                  <a:lnTo>
                    <a:pt x="1160" y="912"/>
                  </a:lnTo>
                  <a:lnTo>
                    <a:pt x="1169" y="900"/>
                  </a:lnTo>
                  <a:lnTo>
                    <a:pt x="1181" y="888"/>
                  </a:lnTo>
                  <a:lnTo>
                    <a:pt x="1193" y="876"/>
                  </a:lnTo>
                  <a:lnTo>
                    <a:pt x="1202" y="862"/>
                  </a:lnTo>
                  <a:lnTo>
                    <a:pt x="1212" y="848"/>
                  </a:lnTo>
                  <a:lnTo>
                    <a:pt x="1221" y="833"/>
                  </a:lnTo>
                  <a:lnTo>
                    <a:pt x="1231" y="819"/>
                  </a:lnTo>
                  <a:lnTo>
                    <a:pt x="1240" y="805"/>
                  </a:lnTo>
                  <a:lnTo>
                    <a:pt x="1247" y="788"/>
                  </a:lnTo>
                  <a:lnTo>
                    <a:pt x="1257" y="772"/>
                  </a:lnTo>
                  <a:lnTo>
                    <a:pt x="1264" y="755"/>
                  </a:lnTo>
                  <a:lnTo>
                    <a:pt x="1273" y="738"/>
                  </a:lnTo>
                  <a:lnTo>
                    <a:pt x="1278" y="719"/>
                  </a:lnTo>
                  <a:lnTo>
                    <a:pt x="1283" y="703"/>
                  </a:lnTo>
                  <a:lnTo>
                    <a:pt x="1288" y="684"/>
                  </a:lnTo>
                  <a:lnTo>
                    <a:pt x="1295" y="665"/>
                  </a:lnTo>
                  <a:lnTo>
                    <a:pt x="1299" y="644"/>
                  </a:lnTo>
                  <a:lnTo>
                    <a:pt x="1302" y="625"/>
                  </a:lnTo>
                  <a:lnTo>
                    <a:pt x="1304" y="603"/>
                  </a:lnTo>
                  <a:lnTo>
                    <a:pt x="1307" y="584"/>
                  </a:lnTo>
                  <a:lnTo>
                    <a:pt x="1307" y="560"/>
                  </a:lnTo>
                  <a:lnTo>
                    <a:pt x="1307" y="539"/>
                  </a:lnTo>
                  <a:lnTo>
                    <a:pt x="1307" y="515"/>
                  </a:lnTo>
                  <a:lnTo>
                    <a:pt x="1307" y="492"/>
                  </a:lnTo>
                  <a:lnTo>
                    <a:pt x="1302" y="468"/>
                  </a:lnTo>
                  <a:lnTo>
                    <a:pt x="1299" y="444"/>
                  </a:lnTo>
                  <a:lnTo>
                    <a:pt x="1295" y="418"/>
                  </a:lnTo>
                  <a:lnTo>
                    <a:pt x="1290" y="394"/>
                  </a:lnTo>
                  <a:lnTo>
                    <a:pt x="1280" y="368"/>
                  </a:lnTo>
                  <a:lnTo>
                    <a:pt x="1273" y="342"/>
                  </a:lnTo>
                  <a:lnTo>
                    <a:pt x="1264" y="314"/>
                  </a:lnTo>
                  <a:lnTo>
                    <a:pt x="1254" y="288"/>
                  </a:lnTo>
                  <a:lnTo>
                    <a:pt x="1243" y="259"/>
                  </a:lnTo>
                  <a:lnTo>
                    <a:pt x="1231" y="228"/>
                  </a:lnTo>
                  <a:lnTo>
                    <a:pt x="1216" y="200"/>
                  </a:lnTo>
                  <a:lnTo>
                    <a:pt x="1202" y="171"/>
                  </a:lnTo>
                  <a:lnTo>
                    <a:pt x="1200" y="169"/>
                  </a:lnTo>
                  <a:lnTo>
                    <a:pt x="1197" y="167"/>
                  </a:lnTo>
                  <a:lnTo>
                    <a:pt x="1190" y="162"/>
                  </a:lnTo>
                  <a:lnTo>
                    <a:pt x="1183" y="157"/>
                  </a:lnTo>
                  <a:lnTo>
                    <a:pt x="1174" y="148"/>
                  </a:lnTo>
                  <a:lnTo>
                    <a:pt x="1164" y="140"/>
                  </a:lnTo>
                  <a:lnTo>
                    <a:pt x="1157" y="136"/>
                  </a:lnTo>
                  <a:lnTo>
                    <a:pt x="1152" y="133"/>
                  </a:lnTo>
                  <a:lnTo>
                    <a:pt x="1145" y="126"/>
                  </a:lnTo>
                  <a:lnTo>
                    <a:pt x="1138" y="124"/>
                  </a:lnTo>
                  <a:lnTo>
                    <a:pt x="1129" y="117"/>
                  </a:lnTo>
                  <a:lnTo>
                    <a:pt x="1122" y="112"/>
                  </a:lnTo>
                  <a:lnTo>
                    <a:pt x="1112" y="107"/>
                  </a:lnTo>
                  <a:lnTo>
                    <a:pt x="1105" y="102"/>
                  </a:lnTo>
                  <a:lnTo>
                    <a:pt x="1093" y="95"/>
                  </a:lnTo>
                  <a:lnTo>
                    <a:pt x="1084" y="91"/>
                  </a:lnTo>
                  <a:lnTo>
                    <a:pt x="1074" y="83"/>
                  </a:lnTo>
                  <a:lnTo>
                    <a:pt x="1065" y="81"/>
                  </a:lnTo>
                  <a:lnTo>
                    <a:pt x="1053" y="74"/>
                  </a:lnTo>
                  <a:lnTo>
                    <a:pt x="1043" y="69"/>
                  </a:lnTo>
                  <a:lnTo>
                    <a:pt x="1031" y="62"/>
                  </a:lnTo>
                  <a:lnTo>
                    <a:pt x="1022" y="57"/>
                  </a:lnTo>
                  <a:lnTo>
                    <a:pt x="1008" y="53"/>
                  </a:lnTo>
                  <a:lnTo>
                    <a:pt x="998" y="48"/>
                  </a:lnTo>
                  <a:lnTo>
                    <a:pt x="984" y="43"/>
                  </a:lnTo>
                  <a:lnTo>
                    <a:pt x="975" y="38"/>
                  </a:lnTo>
                  <a:lnTo>
                    <a:pt x="960" y="34"/>
                  </a:lnTo>
                  <a:lnTo>
                    <a:pt x="946" y="29"/>
                  </a:lnTo>
                  <a:lnTo>
                    <a:pt x="934" y="27"/>
                  </a:lnTo>
                  <a:lnTo>
                    <a:pt x="920" y="22"/>
                  </a:lnTo>
                  <a:lnTo>
                    <a:pt x="906" y="17"/>
                  </a:lnTo>
                  <a:lnTo>
                    <a:pt x="894" y="15"/>
                  </a:lnTo>
                  <a:lnTo>
                    <a:pt x="877" y="10"/>
                  </a:lnTo>
                  <a:lnTo>
                    <a:pt x="865" y="10"/>
                  </a:lnTo>
                  <a:lnTo>
                    <a:pt x="851" y="5"/>
                  </a:lnTo>
                  <a:lnTo>
                    <a:pt x="835" y="3"/>
                  </a:lnTo>
                  <a:lnTo>
                    <a:pt x="820" y="0"/>
                  </a:lnTo>
                  <a:lnTo>
                    <a:pt x="806" y="0"/>
                  </a:lnTo>
                  <a:lnTo>
                    <a:pt x="792" y="0"/>
                  </a:lnTo>
                  <a:lnTo>
                    <a:pt x="775" y="0"/>
                  </a:lnTo>
                  <a:lnTo>
                    <a:pt x="761" y="0"/>
                  </a:lnTo>
                  <a:lnTo>
                    <a:pt x="747" y="0"/>
                  </a:lnTo>
                  <a:lnTo>
                    <a:pt x="730" y="0"/>
                  </a:lnTo>
                  <a:lnTo>
                    <a:pt x="716" y="3"/>
                  </a:lnTo>
                  <a:lnTo>
                    <a:pt x="702" y="5"/>
                  </a:lnTo>
                  <a:lnTo>
                    <a:pt x="685" y="10"/>
                  </a:lnTo>
                  <a:lnTo>
                    <a:pt x="669" y="12"/>
                  </a:lnTo>
                  <a:lnTo>
                    <a:pt x="654" y="15"/>
                  </a:lnTo>
                  <a:lnTo>
                    <a:pt x="640" y="19"/>
                  </a:lnTo>
                  <a:lnTo>
                    <a:pt x="624" y="27"/>
                  </a:lnTo>
                  <a:lnTo>
                    <a:pt x="607" y="31"/>
                  </a:lnTo>
                  <a:lnTo>
                    <a:pt x="593" y="38"/>
                  </a:lnTo>
                  <a:lnTo>
                    <a:pt x="579" y="45"/>
                  </a:lnTo>
                  <a:lnTo>
                    <a:pt x="562" y="55"/>
                  </a:lnTo>
                  <a:lnTo>
                    <a:pt x="548" y="62"/>
                  </a:lnTo>
                  <a:lnTo>
                    <a:pt x="533" y="74"/>
                  </a:lnTo>
                  <a:lnTo>
                    <a:pt x="517" y="83"/>
                  </a:lnTo>
                  <a:lnTo>
                    <a:pt x="503" y="95"/>
                  </a:lnTo>
                  <a:lnTo>
                    <a:pt x="500" y="98"/>
                  </a:lnTo>
                  <a:lnTo>
                    <a:pt x="496" y="107"/>
                  </a:lnTo>
                  <a:lnTo>
                    <a:pt x="493" y="110"/>
                  </a:lnTo>
                  <a:lnTo>
                    <a:pt x="491" y="117"/>
                  </a:lnTo>
                  <a:lnTo>
                    <a:pt x="486" y="124"/>
                  </a:lnTo>
                  <a:lnTo>
                    <a:pt x="484" y="136"/>
                  </a:lnTo>
                  <a:lnTo>
                    <a:pt x="481" y="143"/>
                  </a:lnTo>
                  <a:lnTo>
                    <a:pt x="477" y="155"/>
                  </a:lnTo>
                  <a:lnTo>
                    <a:pt x="474" y="164"/>
                  </a:lnTo>
                  <a:lnTo>
                    <a:pt x="472" y="176"/>
                  </a:lnTo>
                  <a:lnTo>
                    <a:pt x="469" y="188"/>
                  </a:lnTo>
                  <a:lnTo>
                    <a:pt x="467" y="200"/>
                  </a:lnTo>
                  <a:lnTo>
                    <a:pt x="467" y="214"/>
                  </a:lnTo>
                  <a:lnTo>
                    <a:pt x="467" y="226"/>
                  </a:lnTo>
                  <a:lnTo>
                    <a:pt x="467" y="240"/>
                  </a:lnTo>
                  <a:lnTo>
                    <a:pt x="469" y="254"/>
                  </a:lnTo>
                  <a:lnTo>
                    <a:pt x="469" y="266"/>
                  </a:lnTo>
                  <a:lnTo>
                    <a:pt x="474" y="280"/>
                  </a:lnTo>
                  <a:lnTo>
                    <a:pt x="479" y="292"/>
                  </a:lnTo>
                  <a:lnTo>
                    <a:pt x="484" y="304"/>
                  </a:lnTo>
                  <a:lnTo>
                    <a:pt x="491" y="318"/>
                  </a:lnTo>
                  <a:lnTo>
                    <a:pt x="500" y="330"/>
                  </a:lnTo>
                  <a:lnTo>
                    <a:pt x="512" y="340"/>
                  </a:lnTo>
                  <a:lnTo>
                    <a:pt x="524" y="352"/>
                  </a:lnTo>
                  <a:lnTo>
                    <a:pt x="531" y="356"/>
                  </a:lnTo>
                  <a:lnTo>
                    <a:pt x="538" y="361"/>
                  </a:lnTo>
                  <a:lnTo>
                    <a:pt x="545" y="366"/>
                  </a:lnTo>
                  <a:lnTo>
                    <a:pt x="555" y="371"/>
                  </a:lnTo>
                  <a:lnTo>
                    <a:pt x="562" y="375"/>
                  </a:lnTo>
                  <a:lnTo>
                    <a:pt x="571" y="380"/>
                  </a:lnTo>
                  <a:lnTo>
                    <a:pt x="581" y="385"/>
                  </a:lnTo>
                  <a:lnTo>
                    <a:pt x="593" y="390"/>
                  </a:lnTo>
                  <a:lnTo>
                    <a:pt x="602" y="392"/>
                  </a:lnTo>
                  <a:lnTo>
                    <a:pt x="614" y="394"/>
                  </a:lnTo>
                  <a:lnTo>
                    <a:pt x="626" y="399"/>
                  </a:lnTo>
                  <a:lnTo>
                    <a:pt x="640" y="404"/>
                  </a:lnTo>
                  <a:lnTo>
                    <a:pt x="643" y="404"/>
                  </a:lnTo>
                  <a:lnTo>
                    <a:pt x="647" y="404"/>
                  </a:lnTo>
                  <a:lnTo>
                    <a:pt x="652" y="404"/>
                  </a:lnTo>
                  <a:lnTo>
                    <a:pt x="657" y="404"/>
                  </a:lnTo>
                  <a:lnTo>
                    <a:pt x="664" y="406"/>
                  </a:lnTo>
                  <a:lnTo>
                    <a:pt x="671" y="406"/>
                  </a:lnTo>
                  <a:lnTo>
                    <a:pt x="680" y="406"/>
                  </a:lnTo>
                  <a:lnTo>
                    <a:pt x="688" y="406"/>
                  </a:lnTo>
                  <a:lnTo>
                    <a:pt x="699" y="406"/>
                  </a:lnTo>
                  <a:lnTo>
                    <a:pt x="709" y="406"/>
                  </a:lnTo>
                  <a:lnTo>
                    <a:pt x="721" y="404"/>
                  </a:lnTo>
                  <a:lnTo>
                    <a:pt x="735" y="404"/>
                  </a:lnTo>
                  <a:lnTo>
                    <a:pt x="742" y="401"/>
                  </a:lnTo>
                  <a:lnTo>
                    <a:pt x="749" y="401"/>
                  </a:lnTo>
                  <a:lnTo>
                    <a:pt x="756" y="401"/>
                  </a:lnTo>
                  <a:lnTo>
                    <a:pt x="763" y="401"/>
                  </a:lnTo>
                  <a:lnTo>
                    <a:pt x="771" y="397"/>
                  </a:lnTo>
                  <a:lnTo>
                    <a:pt x="778" y="397"/>
                  </a:lnTo>
                  <a:lnTo>
                    <a:pt x="785" y="394"/>
                  </a:lnTo>
                  <a:lnTo>
                    <a:pt x="794" y="392"/>
                  </a:lnTo>
                  <a:lnTo>
                    <a:pt x="801" y="390"/>
                  </a:lnTo>
                  <a:lnTo>
                    <a:pt x="811" y="387"/>
                  </a:lnTo>
                  <a:lnTo>
                    <a:pt x="818" y="385"/>
                  </a:lnTo>
                  <a:lnTo>
                    <a:pt x="830" y="382"/>
                  </a:lnTo>
                  <a:lnTo>
                    <a:pt x="837" y="380"/>
                  </a:lnTo>
                  <a:lnTo>
                    <a:pt x="846" y="375"/>
                  </a:lnTo>
                  <a:lnTo>
                    <a:pt x="856" y="373"/>
                  </a:lnTo>
                  <a:lnTo>
                    <a:pt x="865" y="371"/>
                  </a:lnTo>
                  <a:lnTo>
                    <a:pt x="875" y="366"/>
                  </a:lnTo>
                  <a:lnTo>
                    <a:pt x="884" y="361"/>
                  </a:lnTo>
                  <a:lnTo>
                    <a:pt x="896" y="359"/>
                  </a:lnTo>
                  <a:lnTo>
                    <a:pt x="906" y="354"/>
                  </a:lnTo>
                  <a:lnTo>
                    <a:pt x="918" y="347"/>
                  </a:lnTo>
                  <a:lnTo>
                    <a:pt x="927" y="342"/>
                  </a:lnTo>
                  <a:lnTo>
                    <a:pt x="939" y="337"/>
                  </a:lnTo>
                  <a:lnTo>
                    <a:pt x="948" y="330"/>
                  </a:lnTo>
                  <a:lnTo>
                    <a:pt x="960" y="326"/>
                  </a:lnTo>
                  <a:lnTo>
                    <a:pt x="972" y="318"/>
                  </a:lnTo>
                  <a:lnTo>
                    <a:pt x="984" y="311"/>
                  </a:lnTo>
                  <a:lnTo>
                    <a:pt x="996" y="307"/>
                  </a:lnTo>
                  <a:lnTo>
                    <a:pt x="1008" y="297"/>
                  </a:lnTo>
                  <a:lnTo>
                    <a:pt x="1020" y="290"/>
                  </a:lnTo>
                  <a:lnTo>
                    <a:pt x="1031" y="283"/>
                  </a:lnTo>
                  <a:lnTo>
                    <a:pt x="1043" y="276"/>
                  </a:lnTo>
                  <a:lnTo>
                    <a:pt x="1055" y="266"/>
                  </a:lnTo>
                  <a:lnTo>
                    <a:pt x="1069" y="257"/>
                  </a:lnTo>
                  <a:lnTo>
                    <a:pt x="1084" y="247"/>
                  </a:lnTo>
                  <a:lnTo>
                    <a:pt x="1095" y="240"/>
                  </a:lnTo>
                  <a:lnTo>
                    <a:pt x="1060" y="212"/>
                  </a:lnTo>
                  <a:lnTo>
                    <a:pt x="1055" y="214"/>
                  </a:lnTo>
                  <a:lnTo>
                    <a:pt x="1048" y="219"/>
                  </a:lnTo>
                  <a:lnTo>
                    <a:pt x="1041" y="221"/>
                  </a:lnTo>
                  <a:lnTo>
                    <a:pt x="1034" y="223"/>
                  </a:lnTo>
                  <a:lnTo>
                    <a:pt x="1024" y="228"/>
                  </a:lnTo>
                  <a:lnTo>
                    <a:pt x="1017" y="235"/>
                  </a:lnTo>
                  <a:lnTo>
                    <a:pt x="1005" y="240"/>
                  </a:lnTo>
                  <a:lnTo>
                    <a:pt x="996" y="247"/>
                  </a:lnTo>
                  <a:lnTo>
                    <a:pt x="984" y="252"/>
                  </a:lnTo>
                  <a:lnTo>
                    <a:pt x="972" y="259"/>
                  </a:lnTo>
                  <a:lnTo>
                    <a:pt x="965" y="261"/>
                  </a:lnTo>
                  <a:lnTo>
                    <a:pt x="958" y="266"/>
                  </a:lnTo>
                  <a:lnTo>
                    <a:pt x="951" y="269"/>
                  </a:lnTo>
                  <a:lnTo>
                    <a:pt x="944" y="273"/>
                  </a:lnTo>
                  <a:lnTo>
                    <a:pt x="937" y="278"/>
                  </a:lnTo>
                  <a:lnTo>
                    <a:pt x="929" y="280"/>
                  </a:lnTo>
                  <a:lnTo>
                    <a:pt x="922" y="285"/>
                  </a:lnTo>
                  <a:lnTo>
                    <a:pt x="915" y="288"/>
                  </a:lnTo>
                  <a:lnTo>
                    <a:pt x="906" y="290"/>
                  </a:lnTo>
                  <a:lnTo>
                    <a:pt x="899" y="295"/>
                  </a:lnTo>
                  <a:lnTo>
                    <a:pt x="892" y="297"/>
                  </a:lnTo>
                  <a:lnTo>
                    <a:pt x="884" y="302"/>
                  </a:lnTo>
                  <a:lnTo>
                    <a:pt x="875" y="304"/>
                  </a:lnTo>
                  <a:lnTo>
                    <a:pt x="868" y="307"/>
                  </a:lnTo>
                  <a:lnTo>
                    <a:pt x="858" y="309"/>
                  </a:lnTo>
                  <a:lnTo>
                    <a:pt x="851" y="314"/>
                  </a:lnTo>
                  <a:lnTo>
                    <a:pt x="842" y="316"/>
                  </a:lnTo>
                  <a:lnTo>
                    <a:pt x="835" y="318"/>
                  </a:lnTo>
                  <a:lnTo>
                    <a:pt x="825" y="321"/>
                  </a:lnTo>
                  <a:lnTo>
                    <a:pt x="818" y="323"/>
                  </a:lnTo>
                  <a:lnTo>
                    <a:pt x="809" y="326"/>
                  </a:lnTo>
                  <a:lnTo>
                    <a:pt x="801" y="328"/>
                  </a:lnTo>
                  <a:lnTo>
                    <a:pt x="792" y="330"/>
                  </a:lnTo>
                  <a:lnTo>
                    <a:pt x="785" y="335"/>
                  </a:lnTo>
                  <a:lnTo>
                    <a:pt x="775" y="337"/>
                  </a:lnTo>
                  <a:lnTo>
                    <a:pt x="768" y="337"/>
                  </a:lnTo>
                  <a:lnTo>
                    <a:pt x="759" y="340"/>
                  </a:lnTo>
                  <a:lnTo>
                    <a:pt x="752" y="342"/>
                  </a:lnTo>
                  <a:lnTo>
                    <a:pt x="742" y="342"/>
                  </a:lnTo>
                  <a:lnTo>
                    <a:pt x="733" y="345"/>
                  </a:lnTo>
                  <a:lnTo>
                    <a:pt x="726" y="345"/>
                  </a:lnTo>
                  <a:lnTo>
                    <a:pt x="718" y="347"/>
                  </a:lnTo>
                  <a:lnTo>
                    <a:pt x="709" y="347"/>
                  </a:lnTo>
                  <a:lnTo>
                    <a:pt x="702" y="347"/>
                  </a:lnTo>
                  <a:lnTo>
                    <a:pt x="692" y="347"/>
                  </a:lnTo>
                  <a:lnTo>
                    <a:pt x="685" y="347"/>
                  </a:lnTo>
                  <a:lnTo>
                    <a:pt x="678" y="345"/>
                  </a:lnTo>
                  <a:lnTo>
                    <a:pt x="671" y="345"/>
                  </a:lnTo>
                  <a:lnTo>
                    <a:pt x="664" y="345"/>
                  </a:lnTo>
                  <a:lnTo>
                    <a:pt x="657" y="345"/>
                  </a:lnTo>
                  <a:lnTo>
                    <a:pt x="650" y="342"/>
                  </a:lnTo>
                  <a:lnTo>
                    <a:pt x="643" y="342"/>
                  </a:lnTo>
                  <a:lnTo>
                    <a:pt x="633" y="340"/>
                  </a:lnTo>
                  <a:lnTo>
                    <a:pt x="628" y="337"/>
                  </a:lnTo>
                  <a:lnTo>
                    <a:pt x="616" y="333"/>
                  </a:lnTo>
                  <a:lnTo>
                    <a:pt x="605" y="328"/>
                  </a:lnTo>
                  <a:lnTo>
                    <a:pt x="593" y="321"/>
                  </a:lnTo>
                  <a:lnTo>
                    <a:pt x="583" y="316"/>
                  </a:lnTo>
                  <a:lnTo>
                    <a:pt x="574" y="307"/>
                  </a:lnTo>
                  <a:lnTo>
                    <a:pt x="567" y="302"/>
                  </a:lnTo>
                  <a:lnTo>
                    <a:pt x="560" y="292"/>
                  </a:lnTo>
                  <a:lnTo>
                    <a:pt x="552" y="283"/>
                  </a:lnTo>
                  <a:lnTo>
                    <a:pt x="545" y="276"/>
                  </a:lnTo>
                  <a:lnTo>
                    <a:pt x="543" y="266"/>
                  </a:lnTo>
                  <a:lnTo>
                    <a:pt x="538" y="257"/>
                  </a:lnTo>
                  <a:lnTo>
                    <a:pt x="536" y="247"/>
                  </a:lnTo>
                  <a:lnTo>
                    <a:pt x="531" y="238"/>
                  </a:lnTo>
                  <a:lnTo>
                    <a:pt x="531" y="228"/>
                  </a:lnTo>
                  <a:lnTo>
                    <a:pt x="529" y="219"/>
                  </a:lnTo>
                  <a:lnTo>
                    <a:pt x="526" y="209"/>
                  </a:lnTo>
                  <a:lnTo>
                    <a:pt x="526" y="200"/>
                  </a:lnTo>
                  <a:lnTo>
                    <a:pt x="526" y="193"/>
                  </a:lnTo>
                  <a:lnTo>
                    <a:pt x="526" y="181"/>
                  </a:lnTo>
                  <a:lnTo>
                    <a:pt x="529" y="174"/>
                  </a:lnTo>
                  <a:lnTo>
                    <a:pt x="531" y="164"/>
                  </a:lnTo>
                  <a:lnTo>
                    <a:pt x="533" y="157"/>
                  </a:lnTo>
                  <a:lnTo>
                    <a:pt x="536" y="150"/>
                  </a:lnTo>
                  <a:lnTo>
                    <a:pt x="538" y="143"/>
                  </a:lnTo>
                  <a:lnTo>
                    <a:pt x="543" y="136"/>
                  </a:lnTo>
                  <a:lnTo>
                    <a:pt x="545" y="131"/>
                  </a:lnTo>
                  <a:lnTo>
                    <a:pt x="555" y="119"/>
                  </a:lnTo>
                  <a:lnTo>
                    <a:pt x="564" y="114"/>
                  </a:lnTo>
                  <a:lnTo>
                    <a:pt x="569" y="110"/>
                  </a:lnTo>
                  <a:lnTo>
                    <a:pt x="576" y="107"/>
                  </a:lnTo>
                  <a:lnTo>
                    <a:pt x="583" y="102"/>
                  </a:lnTo>
                  <a:lnTo>
                    <a:pt x="593" y="98"/>
                  </a:lnTo>
                  <a:lnTo>
                    <a:pt x="602" y="93"/>
                  </a:lnTo>
                  <a:lnTo>
                    <a:pt x="612" y="91"/>
                  </a:lnTo>
                  <a:lnTo>
                    <a:pt x="619" y="88"/>
                  </a:lnTo>
                  <a:lnTo>
                    <a:pt x="624" y="83"/>
                  </a:lnTo>
                  <a:lnTo>
                    <a:pt x="631" y="81"/>
                  </a:lnTo>
                  <a:lnTo>
                    <a:pt x="640" y="81"/>
                  </a:lnTo>
                  <a:lnTo>
                    <a:pt x="645" y="76"/>
                  </a:lnTo>
                  <a:lnTo>
                    <a:pt x="652" y="76"/>
                  </a:lnTo>
                  <a:lnTo>
                    <a:pt x="659" y="74"/>
                  </a:lnTo>
                  <a:lnTo>
                    <a:pt x="666" y="72"/>
                  </a:lnTo>
                  <a:lnTo>
                    <a:pt x="673" y="69"/>
                  </a:lnTo>
                  <a:lnTo>
                    <a:pt x="683" y="69"/>
                  </a:lnTo>
                  <a:lnTo>
                    <a:pt x="690" y="67"/>
                  </a:lnTo>
                  <a:lnTo>
                    <a:pt x="699" y="67"/>
                  </a:lnTo>
                  <a:lnTo>
                    <a:pt x="707" y="62"/>
                  </a:lnTo>
                  <a:lnTo>
                    <a:pt x="716" y="62"/>
                  </a:lnTo>
                  <a:lnTo>
                    <a:pt x="726" y="60"/>
                  </a:lnTo>
                  <a:lnTo>
                    <a:pt x="735" y="60"/>
                  </a:lnTo>
                  <a:lnTo>
                    <a:pt x="745" y="57"/>
                  </a:lnTo>
                  <a:lnTo>
                    <a:pt x="754" y="57"/>
                  </a:lnTo>
                  <a:lnTo>
                    <a:pt x="763" y="57"/>
                  </a:lnTo>
                  <a:lnTo>
                    <a:pt x="775" y="57"/>
                  </a:lnTo>
                  <a:lnTo>
                    <a:pt x="785" y="57"/>
                  </a:lnTo>
                  <a:lnTo>
                    <a:pt x="794" y="57"/>
                  </a:lnTo>
                  <a:lnTo>
                    <a:pt x="804" y="57"/>
                  </a:lnTo>
                  <a:lnTo>
                    <a:pt x="816" y="57"/>
                  </a:lnTo>
                  <a:lnTo>
                    <a:pt x="825" y="57"/>
                  </a:lnTo>
                  <a:lnTo>
                    <a:pt x="837" y="60"/>
                  </a:lnTo>
                  <a:lnTo>
                    <a:pt x="849" y="60"/>
                  </a:lnTo>
                  <a:lnTo>
                    <a:pt x="858" y="62"/>
                  </a:lnTo>
                  <a:lnTo>
                    <a:pt x="870" y="64"/>
                  </a:lnTo>
                  <a:lnTo>
                    <a:pt x="880" y="67"/>
                  </a:lnTo>
                  <a:lnTo>
                    <a:pt x="892" y="69"/>
                  </a:lnTo>
                  <a:lnTo>
                    <a:pt x="903" y="72"/>
                  </a:lnTo>
                  <a:lnTo>
                    <a:pt x="915" y="76"/>
                  </a:lnTo>
                  <a:lnTo>
                    <a:pt x="927" y="79"/>
                  </a:lnTo>
                  <a:lnTo>
                    <a:pt x="939" y="83"/>
                  </a:lnTo>
                  <a:lnTo>
                    <a:pt x="951" y="88"/>
                  </a:lnTo>
                  <a:lnTo>
                    <a:pt x="963" y="93"/>
                  </a:lnTo>
                  <a:lnTo>
                    <a:pt x="977" y="98"/>
                  </a:lnTo>
                  <a:lnTo>
                    <a:pt x="989" y="102"/>
                  </a:lnTo>
                  <a:lnTo>
                    <a:pt x="1001" y="110"/>
                  </a:lnTo>
                  <a:lnTo>
                    <a:pt x="1012" y="117"/>
                  </a:lnTo>
                  <a:lnTo>
                    <a:pt x="1027" y="121"/>
                  </a:lnTo>
                  <a:lnTo>
                    <a:pt x="1039" y="131"/>
                  </a:lnTo>
                  <a:lnTo>
                    <a:pt x="1053" y="138"/>
                  </a:lnTo>
                  <a:lnTo>
                    <a:pt x="1065" y="145"/>
                  </a:lnTo>
                  <a:lnTo>
                    <a:pt x="1077" y="155"/>
                  </a:lnTo>
                  <a:lnTo>
                    <a:pt x="1091" y="164"/>
                  </a:lnTo>
                  <a:lnTo>
                    <a:pt x="1105" y="174"/>
                  </a:lnTo>
                  <a:lnTo>
                    <a:pt x="1117" y="183"/>
                  </a:lnTo>
                  <a:lnTo>
                    <a:pt x="1131" y="195"/>
                  </a:lnTo>
                  <a:lnTo>
                    <a:pt x="1143" y="207"/>
                  </a:lnTo>
                  <a:lnTo>
                    <a:pt x="1157" y="219"/>
                  </a:lnTo>
                  <a:lnTo>
                    <a:pt x="1160" y="223"/>
                  </a:lnTo>
                  <a:lnTo>
                    <a:pt x="1162" y="231"/>
                  </a:lnTo>
                  <a:lnTo>
                    <a:pt x="1169" y="242"/>
                  </a:lnTo>
                  <a:lnTo>
                    <a:pt x="1171" y="247"/>
                  </a:lnTo>
                  <a:lnTo>
                    <a:pt x="1174" y="254"/>
                  </a:lnTo>
                  <a:lnTo>
                    <a:pt x="1178" y="261"/>
                  </a:lnTo>
                  <a:lnTo>
                    <a:pt x="1181" y="269"/>
                  </a:lnTo>
                  <a:lnTo>
                    <a:pt x="1186" y="278"/>
                  </a:lnTo>
                  <a:lnTo>
                    <a:pt x="1190" y="288"/>
                  </a:lnTo>
                  <a:lnTo>
                    <a:pt x="1193" y="297"/>
                  </a:lnTo>
                  <a:lnTo>
                    <a:pt x="1197" y="307"/>
                  </a:lnTo>
                  <a:lnTo>
                    <a:pt x="1200" y="316"/>
                  </a:lnTo>
                  <a:lnTo>
                    <a:pt x="1205" y="328"/>
                  </a:lnTo>
                  <a:lnTo>
                    <a:pt x="1209" y="340"/>
                  </a:lnTo>
                  <a:lnTo>
                    <a:pt x="1212" y="352"/>
                  </a:lnTo>
                  <a:lnTo>
                    <a:pt x="1216" y="363"/>
                  </a:lnTo>
                  <a:lnTo>
                    <a:pt x="1219" y="375"/>
                  </a:lnTo>
                  <a:lnTo>
                    <a:pt x="1224" y="387"/>
                  </a:lnTo>
                  <a:lnTo>
                    <a:pt x="1228" y="404"/>
                  </a:lnTo>
                  <a:lnTo>
                    <a:pt x="1231" y="416"/>
                  </a:lnTo>
                  <a:lnTo>
                    <a:pt x="1233" y="430"/>
                  </a:lnTo>
                  <a:lnTo>
                    <a:pt x="1235" y="444"/>
                  </a:lnTo>
                  <a:lnTo>
                    <a:pt x="1238" y="458"/>
                  </a:lnTo>
                  <a:lnTo>
                    <a:pt x="1240" y="473"/>
                  </a:lnTo>
                  <a:lnTo>
                    <a:pt x="1243" y="489"/>
                  </a:lnTo>
                  <a:lnTo>
                    <a:pt x="1243" y="506"/>
                  </a:lnTo>
                  <a:lnTo>
                    <a:pt x="1247" y="520"/>
                  </a:lnTo>
                  <a:lnTo>
                    <a:pt x="1245" y="537"/>
                  </a:lnTo>
                  <a:lnTo>
                    <a:pt x="1245" y="551"/>
                  </a:lnTo>
                  <a:lnTo>
                    <a:pt x="1245" y="568"/>
                  </a:lnTo>
                  <a:lnTo>
                    <a:pt x="1245" y="584"/>
                  </a:lnTo>
                  <a:lnTo>
                    <a:pt x="1243" y="598"/>
                  </a:lnTo>
                  <a:lnTo>
                    <a:pt x="1240" y="615"/>
                  </a:lnTo>
                  <a:lnTo>
                    <a:pt x="1238" y="632"/>
                  </a:lnTo>
                  <a:lnTo>
                    <a:pt x="1235" y="651"/>
                  </a:lnTo>
                  <a:lnTo>
                    <a:pt x="1231" y="665"/>
                  </a:lnTo>
                  <a:lnTo>
                    <a:pt x="1228" y="681"/>
                  </a:lnTo>
                  <a:lnTo>
                    <a:pt x="1221" y="698"/>
                  </a:lnTo>
                  <a:lnTo>
                    <a:pt x="1216" y="717"/>
                  </a:lnTo>
                  <a:lnTo>
                    <a:pt x="1209" y="734"/>
                  </a:lnTo>
                  <a:lnTo>
                    <a:pt x="1202" y="748"/>
                  </a:lnTo>
                  <a:lnTo>
                    <a:pt x="1195" y="765"/>
                  </a:lnTo>
                  <a:lnTo>
                    <a:pt x="1188" y="784"/>
                  </a:lnTo>
                  <a:lnTo>
                    <a:pt x="1176" y="798"/>
                  </a:lnTo>
                  <a:lnTo>
                    <a:pt x="1167" y="814"/>
                  </a:lnTo>
                  <a:lnTo>
                    <a:pt x="1155" y="829"/>
                  </a:lnTo>
                  <a:lnTo>
                    <a:pt x="1145" y="845"/>
                  </a:lnTo>
                  <a:lnTo>
                    <a:pt x="1131" y="862"/>
                  </a:lnTo>
                  <a:lnTo>
                    <a:pt x="1117" y="876"/>
                  </a:lnTo>
                  <a:lnTo>
                    <a:pt x="1100" y="890"/>
                  </a:lnTo>
                  <a:lnTo>
                    <a:pt x="1086" y="907"/>
                  </a:lnTo>
                  <a:lnTo>
                    <a:pt x="1067" y="921"/>
                  </a:lnTo>
                  <a:lnTo>
                    <a:pt x="1048" y="935"/>
                  </a:lnTo>
                  <a:lnTo>
                    <a:pt x="1029" y="950"/>
                  </a:lnTo>
                  <a:lnTo>
                    <a:pt x="1010" y="964"/>
                  </a:lnTo>
                  <a:lnTo>
                    <a:pt x="986" y="976"/>
                  </a:lnTo>
                  <a:lnTo>
                    <a:pt x="965" y="990"/>
                  </a:lnTo>
                  <a:lnTo>
                    <a:pt x="939" y="1002"/>
                  </a:lnTo>
                  <a:lnTo>
                    <a:pt x="915" y="1016"/>
                  </a:lnTo>
                  <a:lnTo>
                    <a:pt x="913" y="1016"/>
                  </a:lnTo>
                  <a:lnTo>
                    <a:pt x="906" y="1016"/>
                  </a:lnTo>
                  <a:lnTo>
                    <a:pt x="901" y="1018"/>
                  </a:lnTo>
                  <a:lnTo>
                    <a:pt x="892" y="1021"/>
                  </a:lnTo>
                  <a:lnTo>
                    <a:pt x="882" y="1026"/>
                  </a:lnTo>
                  <a:lnTo>
                    <a:pt x="873" y="1028"/>
                  </a:lnTo>
                  <a:lnTo>
                    <a:pt x="861" y="1033"/>
                  </a:lnTo>
                  <a:lnTo>
                    <a:pt x="854" y="1033"/>
                  </a:lnTo>
                  <a:lnTo>
                    <a:pt x="844" y="1035"/>
                  </a:lnTo>
                  <a:lnTo>
                    <a:pt x="837" y="1035"/>
                  </a:lnTo>
                  <a:lnTo>
                    <a:pt x="830" y="1037"/>
                  </a:lnTo>
                  <a:lnTo>
                    <a:pt x="820" y="1040"/>
                  </a:lnTo>
                  <a:lnTo>
                    <a:pt x="813" y="1042"/>
                  </a:lnTo>
                  <a:lnTo>
                    <a:pt x="806" y="1045"/>
                  </a:lnTo>
                  <a:lnTo>
                    <a:pt x="797" y="1047"/>
                  </a:lnTo>
                  <a:lnTo>
                    <a:pt x="787" y="1047"/>
                  </a:lnTo>
                  <a:lnTo>
                    <a:pt x="775" y="1049"/>
                  </a:lnTo>
                  <a:lnTo>
                    <a:pt x="766" y="1049"/>
                  </a:lnTo>
                  <a:lnTo>
                    <a:pt x="756" y="1052"/>
                  </a:lnTo>
                  <a:lnTo>
                    <a:pt x="745" y="1054"/>
                  </a:lnTo>
                  <a:lnTo>
                    <a:pt x="733" y="1056"/>
                  </a:lnTo>
                  <a:lnTo>
                    <a:pt x="723" y="1056"/>
                  </a:lnTo>
                  <a:lnTo>
                    <a:pt x="711" y="1059"/>
                  </a:lnTo>
                  <a:lnTo>
                    <a:pt x="699" y="1059"/>
                  </a:lnTo>
                  <a:lnTo>
                    <a:pt x="685" y="1061"/>
                  </a:lnTo>
                  <a:lnTo>
                    <a:pt x="673" y="1064"/>
                  </a:lnTo>
                  <a:lnTo>
                    <a:pt x="662" y="1064"/>
                  </a:lnTo>
                  <a:lnTo>
                    <a:pt x="647" y="1064"/>
                  </a:lnTo>
                  <a:lnTo>
                    <a:pt x="633" y="1066"/>
                  </a:lnTo>
                  <a:lnTo>
                    <a:pt x="621" y="1066"/>
                  </a:lnTo>
                  <a:lnTo>
                    <a:pt x="607" y="1068"/>
                  </a:lnTo>
                  <a:lnTo>
                    <a:pt x="593" y="1068"/>
                  </a:lnTo>
                  <a:lnTo>
                    <a:pt x="579" y="1068"/>
                  </a:lnTo>
                  <a:lnTo>
                    <a:pt x="562" y="1068"/>
                  </a:lnTo>
                  <a:lnTo>
                    <a:pt x="550" y="1068"/>
                  </a:lnTo>
                  <a:lnTo>
                    <a:pt x="533" y="1068"/>
                  </a:lnTo>
                  <a:lnTo>
                    <a:pt x="519" y="1068"/>
                  </a:lnTo>
                  <a:lnTo>
                    <a:pt x="503" y="1068"/>
                  </a:lnTo>
                  <a:lnTo>
                    <a:pt x="488" y="1068"/>
                  </a:lnTo>
                  <a:lnTo>
                    <a:pt x="472" y="1066"/>
                  </a:lnTo>
                  <a:lnTo>
                    <a:pt x="455" y="1066"/>
                  </a:lnTo>
                  <a:lnTo>
                    <a:pt x="439" y="1064"/>
                  </a:lnTo>
                  <a:lnTo>
                    <a:pt x="424" y="1064"/>
                  </a:lnTo>
                  <a:lnTo>
                    <a:pt x="408" y="1061"/>
                  </a:lnTo>
                  <a:lnTo>
                    <a:pt x="391" y="1059"/>
                  </a:lnTo>
                  <a:lnTo>
                    <a:pt x="372" y="1056"/>
                  </a:lnTo>
                  <a:lnTo>
                    <a:pt x="356" y="1054"/>
                  </a:lnTo>
                  <a:lnTo>
                    <a:pt x="339" y="1052"/>
                  </a:lnTo>
                  <a:lnTo>
                    <a:pt x="322" y="1049"/>
                  </a:lnTo>
                  <a:lnTo>
                    <a:pt x="303" y="1045"/>
                  </a:lnTo>
                  <a:lnTo>
                    <a:pt x="287" y="1042"/>
                  </a:lnTo>
                  <a:lnTo>
                    <a:pt x="268" y="1037"/>
                  </a:lnTo>
                  <a:lnTo>
                    <a:pt x="251" y="1033"/>
                  </a:lnTo>
                  <a:lnTo>
                    <a:pt x="235" y="1030"/>
                  </a:lnTo>
                  <a:lnTo>
                    <a:pt x="216" y="1026"/>
                  </a:lnTo>
                  <a:lnTo>
                    <a:pt x="213" y="1026"/>
                  </a:lnTo>
                  <a:lnTo>
                    <a:pt x="206" y="1023"/>
                  </a:lnTo>
                  <a:lnTo>
                    <a:pt x="199" y="1016"/>
                  </a:lnTo>
                  <a:lnTo>
                    <a:pt x="187" y="1011"/>
                  </a:lnTo>
                  <a:lnTo>
                    <a:pt x="180" y="1007"/>
                  </a:lnTo>
                  <a:lnTo>
                    <a:pt x="173" y="1002"/>
                  </a:lnTo>
                  <a:lnTo>
                    <a:pt x="166" y="995"/>
                  </a:lnTo>
                  <a:lnTo>
                    <a:pt x="159" y="990"/>
                  </a:lnTo>
                  <a:lnTo>
                    <a:pt x="152" y="983"/>
                  </a:lnTo>
                  <a:lnTo>
                    <a:pt x="145" y="976"/>
                  </a:lnTo>
                  <a:lnTo>
                    <a:pt x="137" y="969"/>
                  </a:lnTo>
                  <a:lnTo>
                    <a:pt x="130" y="962"/>
                  </a:lnTo>
                  <a:lnTo>
                    <a:pt x="121" y="952"/>
                  </a:lnTo>
                  <a:lnTo>
                    <a:pt x="114" y="943"/>
                  </a:lnTo>
                  <a:lnTo>
                    <a:pt x="107" y="931"/>
                  </a:lnTo>
                  <a:lnTo>
                    <a:pt x="97" y="921"/>
                  </a:lnTo>
                  <a:lnTo>
                    <a:pt x="90" y="907"/>
                  </a:lnTo>
                  <a:lnTo>
                    <a:pt x="85" y="897"/>
                  </a:lnTo>
                  <a:lnTo>
                    <a:pt x="78" y="883"/>
                  </a:lnTo>
                  <a:lnTo>
                    <a:pt x="73" y="869"/>
                  </a:lnTo>
                  <a:lnTo>
                    <a:pt x="71" y="862"/>
                  </a:lnTo>
                  <a:lnTo>
                    <a:pt x="69" y="855"/>
                  </a:lnTo>
                  <a:lnTo>
                    <a:pt x="66" y="845"/>
                  </a:lnTo>
                  <a:lnTo>
                    <a:pt x="64" y="838"/>
                  </a:lnTo>
                  <a:lnTo>
                    <a:pt x="62" y="829"/>
                  </a:lnTo>
                  <a:lnTo>
                    <a:pt x="59" y="822"/>
                  </a:lnTo>
                  <a:lnTo>
                    <a:pt x="59" y="812"/>
                  </a:lnTo>
                  <a:lnTo>
                    <a:pt x="59" y="805"/>
                  </a:lnTo>
                  <a:lnTo>
                    <a:pt x="57" y="795"/>
                  </a:lnTo>
                  <a:lnTo>
                    <a:pt x="57" y="786"/>
                  </a:lnTo>
                  <a:lnTo>
                    <a:pt x="57" y="776"/>
                  </a:lnTo>
                  <a:lnTo>
                    <a:pt x="57" y="767"/>
                  </a:lnTo>
                  <a:lnTo>
                    <a:pt x="57" y="757"/>
                  </a:lnTo>
                  <a:lnTo>
                    <a:pt x="57" y="748"/>
                  </a:lnTo>
                  <a:lnTo>
                    <a:pt x="57" y="738"/>
                  </a:lnTo>
                  <a:lnTo>
                    <a:pt x="59" y="729"/>
                  </a:lnTo>
                  <a:lnTo>
                    <a:pt x="59" y="717"/>
                  </a:lnTo>
                  <a:lnTo>
                    <a:pt x="59" y="705"/>
                  </a:lnTo>
                  <a:lnTo>
                    <a:pt x="59" y="696"/>
                  </a:lnTo>
                  <a:lnTo>
                    <a:pt x="62" y="689"/>
                  </a:lnTo>
                  <a:lnTo>
                    <a:pt x="62" y="677"/>
                  </a:lnTo>
                  <a:lnTo>
                    <a:pt x="66" y="670"/>
                  </a:lnTo>
                  <a:lnTo>
                    <a:pt x="66" y="658"/>
                  </a:lnTo>
                  <a:lnTo>
                    <a:pt x="69" y="651"/>
                  </a:lnTo>
                  <a:lnTo>
                    <a:pt x="71" y="641"/>
                  </a:lnTo>
                  <a:lnTo>
                    <a:pt x="73" y="634"/>
                  </a:lnTo>
                  <a:lnTo>
                    <a:pt x="73" y="625"/>
                  </a:lnTo>
                  <a:lnTo>
                    <a:pt x="76" y="617"/>
                  </a:lnTo>
                  <a:lnTo>
                    <a:pt x="78" y="610"/>
                  </a:lnTo>
                  <a:lnTo>
                    <a:pt x="80" y="601"/>
                  </a:lnTo>
                  <a:lnTo>
                    <a:pt x="85" y="596"/>
                  </a:lnTo>
                  <a:lnTo>
                    <a:pt x="88" y="589"/>
                  </a:lnTo>
                  <a:lnTo>
                    <a:pt x="90" y="582"/>
                  </a:lnTo>
                  <a:lnTo>
                    <a:pt x="92" y="575"/>
                  </a:lnTo>
                  <a:lnTo>
                    <a:pt x="95" y="568"/>
                  </a:lnTo>
                  <a:lnTo>
                    <a:pt x="99" y="563"/>
                  </a:lnTo>
                  <a:lnTo>
                    <a:pt x="107" y="551"/>
                  </a:lnTo>
                  <a:lnTo>
                    <a:pt x="114" y="541"/>
                  </a:lnTo>
                  <a:lnTo>
                    <a:pt x="121" y="532"/>
                  </a:lnTo>
                  <a:lnTo>
                    <a:pt x="128" y="525"/>
                  </a:lnTo>
                  <a:lnTo>
                    <a:pt x="137" y="515"/>
                  </a:lnTo>
                  <a:lnTo>
                    <a:pt x="147" y="511"/>
                  </a:lnTo>
                  <a:lnTo>
                    <a:pt x="154" y="504"/>
                  </a:lnTo>
                  <a:lnTo>
                    <a:pt x="163" y="496"/>
                  </a:lnTo>
                  <a:lnTo>
                    <a:pt x="173" y="494"/>
                  </a:lnTo>
                  <a:lnTo>
                    <a:pt x="185" y="489"/>
                  </a:lnTo>
                  <a:lnTo>
                    <a:pt x="194" y="487"/>
                  </a:lnTo>
                  <a:lnTo>
                    <a:pt x="204" y="485"/>
                  </a:lnTo>
                  <a:lnTo>
                    <a:pt x="216" y="485"/>
                  </a:lnTo>
                  <a:lnTo>
                    <a:pt x="225" y="485"/>
                  </a:lnTo>
                  <a:lnTo>
                    <a:pt x="237" y="485"/>
                  </a:lnTo>
                  <a:lnTo>
                    <a:pt x="246" y="487"/>
                  </a:lnTo>
                  <a:lnTo>
                    <a:pt x="258" y="489"/>
                  </a:lnTo>
                  <a:lnTo>
                    <a:pt x="270" y="492"/>
                  </a:lnTo>
                  <a:lnTo>
                    <a:pt x="282" y="494"/>
                  </a:lnTo>
                  <a:lnTo>
                    <a:pt x="294" y="501"/>
                  </a:lnTo>
                  <a:lnTo>
                    <a:pt x="306" y="506"/>
                  </a:lnTo>
                  <a:lnTo>
                    <a:pt x="318" y="513"/>
                  </a:lnTo>
                  <a:lnTo>
                    <a:pt x="320" y="513"/>
                  </a:lnTo>
                  <a:lnTo>
                    <a:pt x="325" y="518"/>
                  </a:lnTo>
                  <a:lnTo>
                    <a:pt x="329" y="527"/>
                  </a:lnTo>
                  <a:lnTo>
                    <a:pt x="339" y="539"/>
                  </a:lnTo>
                  <a:lnTo>
                    <a:pt x="344" y="546"/>
                  </a:lnTo>
                  <a:lnTo>
                    <a:pt x="348" y="553"/>
                  </a:lnTo>
                  <a:lnTo>
                    <a:pt x="353" y="563"/>
                  </a:lnTo>
                  <a:lnTo>
                    <a:pt x="358" y="575"/>
                  </a:lnTo>
                  <a:lnTo>
                    <a:pt x="363" y="584"/>
                  </a:lnTo>
                  <a:lnTo>
                    <a:pt x="367" y="598"/>
                  </a:lnTo>
                  <a:lnTo>
                    <a:pt x="367" y="603"/>
                  </a:lnTo>
                  <a:lnTo>
                    <a:pt x="370" y="610"/>
                  </a:lnTo>
                  <a:lnTo>
                    <a:pt x="372" y="617"/>
                  </a:lnTo>
                  <a:lnTo>
                    <a:pt x="375" y="625"/>
                  </a:lnTo>
                  <a:lnTo>
                    <a:pt x="375" y="632"/>
                  </a:lnTo>
                  <a:lnTo>
                    <a:pt x="377" y="639"/>
                  </a:lnTo>
                  <a:lnTo>
                    <a:pt x="377" y="648"/>
                  </a:lnTo>
                  <a:lnTo>
                    <a:pt x="379" y="655"/>
                  </a:lnTo>
                  <a:lnTo>
                    <a:pt x="379" y="663"/>
                  </a:lnTo>
                  <a:lnTo>
                    <a:pt x="379" y="672"/>
                  </a:lnTo>
                  <a:lnTo>
                    <a:pt x="382" y="679"/>
                  </a:lnTo>
                  <a:lnTo>
                    <a:pt x="384" y="691"/>
                  </a:lnTo>
                  <a:lnTo>
                    <a:pt x="382" y="698"/>
                  </a:lnTo>
                  <a:lnTo>
                    <a:pt x="382" y="710"/>
                  </a:lnTo>
                  <a:lnTo>
                    <a:pt x="382" y="717"/>
                  </a:lnTo>
                  <a:lnTo>
                    <a:pt x="382" y="729"/>
                  </a:lnTo>
                  <a:lnTo>
                    <a:pt x="379" y="738"/>
                  </a:lnTo>
                  <a:lnTo>
                    <a:pt x="379" y="750"/>
                  </a:lnTo>
                  <a:lnTo>
                    <a:pt x="377" y="762"/>
                  </a:lnTo>
                  <a:lnTo>
                    <a:pt x="377" y="774"/>
                  </a:lnTo>
                  <a:lnTo>
                    <a:pt x="375" y="784"/>
                  </a:lnTo>
                  <a:lnTo>
                    <a:pt x="372" y="795"/>
                  </a:lnTo>
                  <a:lnTo>
                    <a:pt x="370" y="807"/>
                  </a:lnTo>
                  <a:lnTo>
                    <a:pt x="367" y="819"/>
                  </a:lnTo>
                  <a:lnTo>
                    <a:pt x="363" y="831"/>
                  </a:lnTo>
                  <a:lnTo>
                    <a:pt x="358" y="845"/>
                  </a:lnTo>
                  <a:lnTo>
                    <a:pt x="356" y="857"/>
                  </a:lnTo>
                  <a:lnTo>
                    <a:pt x="351" y="871"/>
                  </a:lnTo>
                  <a:lnTo>
                    <a:pt x="346" y="883"/>
                  </a:lnTo>
                  <a:lnTo>
                    <a:pt x="341" y="897"/>
                  </a:lnTo>
                  <a:lnTo>
                    <a:pt x="334" y="912"/>
                  </a:lnTo>
                  <a:lnTo>
                    <a:pt x="329" y="928"/>
                  </a:lnTo>
                  <a:lnTo>
                    <a:pt x="322" y="943"/>
                  </a:lnTo>
                  <a:lnTo>
                    <a:pt x="315" y="957"/>
                  </a:lnTo>
                  <a:lnTo>
                    <a:pt x="308" y="971"/>
                  </a:lnTo>
                  <a:lnTo>
                    <a:pt x="301" y="988"/>
                  </a:lnTo>
                  <a:lnTo>
                    <a:pt x="356" y="10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78" name="Freeform 189"/>
            <p:cNvSpPr>
              <a:spLocks/>
            </p:cNvSpPr>
            <p:nvPr/>
          </p:nvSpPr>
          <p:spPr bwMode="auto">
            <a:xfrm>
              <a:off x="2234" y="752"/>
              <a:ext cx="306" cy="745"/>
            </a:xfrm>
            <a:custGeom>
              <a:avLst/>
              <a:gdLst>
                <a:gd name="T0" fmla="*/ 50 w 306"/>
                <a:gd name="T1" fmla="*/ 0 h 745"/>
                <a:gd name="T2" fmla="*/ 306 w 306"/>
                <a:gd name="T3" fmla="*/ 3 h 745"/>
                <a:gd name="T4" fmla="*/ 273 w 306"/>
                <a:gd name="T5" fmla="*/ 731 h 745"/>
                <a:gd name="T6" fmla="*/ 0 w 306"/>
                <a:gd name="T7" fmla="*/ 745 h 745"/>
                <a:gd name="T8" fmla="*/ 50 w 306"/>
                <a:gd name="T9" fmla="*/ 0 h 745"/>
                <a:gd name="T10" fmla="*/ 50 w 306"/>
                <a:gd name="T11" fmla="*/ 0 h 7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6"/>
                <a:gd name="T19" fmla="*/ 0 h 745"/>
                <a:gd name="T20" fmla="*/ 306 w 306"/>
                <a:gd name="T21" fmla="*/ 745 h 7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6" h="745">
                  <a:moveTo>
                    <a:pt x="50" y="0"/>
                  </a:moveTo>
                  <a:lnTo>
                    <a:pt x="306" y="3"/>
                  </a:lnTo>
                  <a:lnTo>
                    <a:pt x="273" y="731"/>
                  </a:lnTo>
                  <a:lnTo>
                    <a:pt x="0" y="745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79" name="Freeform 190"/>
            <p:cNvSpPr>
              <a:spLocks/>
            </p:cNvSpPr>
            <p:nvPr/>
          </p:nvSpPr>
          <p:spPr bwMode="auto">
            <a:xfrm>
              <a:off x="1413" y="2767"/>
              <a:ext cx="702" cy="515"/>
            </a:xfrm>
            <a:custGeom>
              <a:avLst/>
              <a:gdLst>
                <a:gd name="T0" fmla="*/ 50 w 702"/>
                <a:gd name="T1" fmla="*/ 12 h 515"/>
                <a:gd name="T2" fmla="*/ 64 w 702"/>
                <a:gd name="T3" fmla="*/ 36 h 515"/>
                <a:gd name="T4" fmla="*/ 88 w 702"/>
                <a:gd name="T5" fmla="*/ 71 h 515"/>
                <a:gd name="T6" fmla="*/ 102 w 702"/>
                <a:gd name="T7" fmla="*/ 90 h 515"/>
                <a:gd name="T8" fmla="*/ 119 w 702"/>
                <a:gd name="T9" fmla="*/ 114 h 515"/>
                <a:gd name="T10" fmla="*/ 136 w 702"/>
                <a:gd name="T11" fmla="*/ 138 h 515"/>
                <a:gd name="T12" fmla="*/ 157 w 702"/>
                <a:gd name="T13" fmla="*/ 164 h 515"/>
                <a:gd name="T14" fmla="*/ 178 w 702"/>
                <a:gd name="T15" fmla="*/ 190 h 515"/>
                <a:gd name="T16" fmla="*/ 200 w 702"/>
                <a:gd name="T17" fmla="*/ 216 h 515"/>
                <a:gd name="T18" fmla="*/ 226 w 702"/>
                <a:gd name="T19" fmla="*/ 242 h 515"/>
                <a:gd name="T20" fmla="*/ 252 w 702"/>
                <a:gd name="T21" fmla="*/ 271 h 515"/>
                <a:gd name="T22" fmla="*/ 278 w 702"/>
                <a:gd name="T23" fmla="*/ 299 h 515"/>
                <a:gd name="T24" fmla="*/ 309 w 702"/>
                <a:gd name="T25" fmla="*/ 328 h 515"/>
                <a:gd name="T26" fmla="*/ 340 w 702"/>
                <a:gd name="T27" fmla="*/ 351 h 515"/>
                <a:gd name="T28" fmla="*/ 370 w 702"/>
                <a:gd name="T29" fmla="*/ 380 h 515"/>
                <a:gd name="T30" fmla="*/ 406 w 702"/>
                <a:gd name="T31" fmla="*/ 404 h 515"/>
                <a:gd name="T32" fmla="*/ 439 w 702"/>
                <a:gd name="T33" fmla="*/ 427 h 515"/>
                <a:gd name="T34" fmla="*/ 468 w 702"/>
                <a:gd name="T35" fmla="*/ 444 h 515"/>
                <a:gd name="T36" fmla="*/ 491 w 702"/>
                <a:gd name="T37" fmla="*/ 446 h 515"/>
                <a:gd name="T38" fmla="*/ 527 w 702"/>
                <a:gd name="T39" fmla="*/ 444 h 515"/>
                <a:gd name="T40" fmla="*/ 560 w 702"/>
                <a:gd name="T41" fmla="*/ 430 h 515"/>
                <a:gd name="T42" fmla="*/ 581 w 702"/>
                <a:gd name="T43" fmla="*/ 415 h 515"/>
                <a:gd name="T44" fmla="*/ 600 w 702"/>
                <a:gd name="T45" fmla="*/ 392 h 515"/>
                <a:gd name="T46" fmla="*/ 619 w 702"/>
                <a:gd name="T47" fmla="*/ 363 h 515"/>
                <a:gd name="T48" fmla="*/ 636 w 702"/>
                <a:gd name="T49" fmla="*/ 337 h 515"/>
                <a:gd name="T50" fmla="*/ 669 w 702"/>
                <a:gd name="T51" fmla="*/ 358 h 515"/>
                <a:gd name="T52" fmla="*/ 700 w 702"/>
                <a:gd name="T53" fmla="*/ 387 h 515"/>
                <a:gd name="T54" fmla="*/ 698 w 702"/>
                <a:gd name="T55" fmla="*/ 396 h 515"/>
                <a:gd name="T56" fmla="*/ 676 w 702"/>
                <a:gd name="T57" fmla="*/ 425 h 515"/>
                <a:gd name="T58" fmla="*/ 660 w 702"/>
                <a:gd name="T59" fmla="*/ 446 h 515"/>
                <a:gd name="T60" fmla="*/ 636 w 702"/>
                <a:gd name="T61" fmla="*/ 470 h 515"/>
                <a:gd name="T62" fmla="*/ 608 w 702"/>
                <a:gd name="T63" fmla="*/ 489 h 515"/>
                <a:gd name="T64" fmla="*/ 577 w 702"/>
                <a:gd name="T65" fmla="*/ 503 h 515"/>
                <a:gd name="T66" fmla="*/ 541 w 702"/>
                <a:gd name="T67" fmla="*/ 515 h 515"/>
                <a:gd name="T68" fmla="*/ 501 w 702"/>
                <a:gd name="T69" fmla="*/ 513 h 515"/>
                <a:gd name="T70" fmla="*/ 475 w 702"/>
                <a:gd name="T71" fmla="*/ 506 h 515"/>
                <a:gd name="T72" fmla="*/ 453 w 702"/>
                <a:gd name="T73" fmla="*/ 496 h 515"/>
                <a:gd name="T74" fmla="*/ 434 w 702"/>
                <a:gd name="T75" fmla="*/ 484 h 515"/>
                <a:gd name="T76" fmla="*/ 413 w 702"/>
                <a:gd name="T77" fmla="*/ 472 h 515"/>
                <a:gd name="T78" fmla="*/ 387 w 702"/>
                <a:gd name="T79" fmla="*/ 456 h 515"/>
                <a:gd name="T80" fmla="*/ 349 w 702"/>
                <a:gd name="T81" fmla="*/ 427 h 515"/>
                <a:gd name="T82" fmla="*/ 323 w 702"/>
                <a:gd name="T83" fmla="*/ 406 h 515"/>
                <a:gd name="T84" fmla="*/ 299 w 702"/>
                <a:gd name="T85" fmla="*/ 387 h 515"/>
                <a:gd name="T86" fmla="*/ 278 w 702"/>
                <a:gd name="T87" fmla="*/ 368 h 515"/>
                <a:gd name="T88" fmla="*/ 249 w 702"/>
                <a:gd name="T89" fmla="*/ 344 h 515"/>
                <a:gd name="T90" fmla="*/ 223 w 702"/>
                <a:gd name="T91" fmla="*/ 318 h 515"/>
                <a:gd name="T92" fmla="*/ 197 w 702"/>
                <a:gd name="T93" fmla="*/ 292 h 515"/>
                <a:gd name="T94" fmla="*/ 171 w 702"/>
                <a:gd name="T95" fmla="*/ 266 h 515"/>
                <a:gd name="T96" fmla="*/ 143 w 702"/>
                <a:gd name="T97" fmla="*/ 233 h 515"/>
                <a:gd name="T98" fmla="*/ 117 w 702"/>
                <a:gd name="T99" fmla="*/ 202 h 515"/>
                <a:gd name="T100" fmla="*/ 88 w 702"/>
                <a:gd name="T101" fmla="*/ 166 h 515"/>
                <a:gd name="T102" fmla="*/ 64 w 702"/>
                <a:gd name="T103" fmla="*/ 131 h 515"/>
                <a:gd name="T104" fmla="*/ 36 w 702"/>
                <a:gd name="T105" fmla="*/ 90 h 515"/>
                <a:gd name="T106" fmla="*/ 15 w 702"/>
                <a:gd name="T107" fmla="*/ 50 h 515"/>
                <a:gd name="T108" fmla="*/ 43 w 702"/>
                <a:gd name="T109" fmla="*/ 0 h 51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02"/>
                <a:gd name="T166" fmla="*/ 0 h 515"/>
                <a:gd name="T167" fmla="*/ 702 w 702"/>
                <a:gd name="T168" fmla="*/ 515 h 51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02" h="515">
                  <a:moveTo>
                    <a:pt x="43" y="0"/>
                  </a:moveTo>
                  <a:lnTo>
                    <a:pt x="45" y="2"/>
                  </a:lnTo>
                  <a:lnTo>
                    <a:pt x="50" y="12"/>
                  </a:lnTo>
                  <a:lnTo>
                    <a:pt x="53" y="19"/>
                  </a:lnTo>
                  <a:lnTo>
                    <a:pt x="57" y="26"/>
                  </a:lnTo>
                  <a:lnTo>
                    <a:pt x="64" y="36"/>
                  </a:lnTo>
                  <a:lnTo>
                    <a:pt x="72" y="48"/>
                  </a:lnTo>
                  <a:lnTo>
                    <a:pt x="79" y="59"/>
                  </a:lnTo>
                  <a:lnTo>
                    <a:pt x="88" y="71"/>
                  </a:lnTo>
                  <a:lnTo>
                    <a:pt x="93" y="78"/>
                  </a:lnTo>
                  <a:lnTo>
                    <a:pt x="98" y="83"/>
                  </a:lnTo>
                  <a:lnTo>
                    <a:pt x="102" y="90"/>
                  </a:lnTo>
                  <a:lnTo>
                    <a:pt x="110" y="100"/>
                  </a:lnTo>
                  <a:lnTo>
                    <a:pt x="112" y="107"/>
                  </a:lnTo>
                  <a:lnTo>
                    <a:pt x="119" y="114"/>
                  </a:lnTo>
                  <a:lnTo>
                    <a:pt x="124" y="121"/>
                  </a:lnTo>
                  <a:lnTo>
                    <a:pt x="131" y="128"/>
                  </a:lnTo>
                  <a:lnTo>
                    <a:pt x="136" y="138"/>
                  </a:lnTo>
                  <a:lnTo>
                    <a:pt x="143" y="145"/>
                  </a:lnTo>
                  <a:lnTo>
                    <a:pt x="150" y="154"/>
                  </a:lnTo>
                  <a:lnTo>
                    <a:pt x="157" y="164"/>
                  </a:lnTo>
                  <a:lnTo>
                    <a:pt x="164" y="171"/>
                  </a:lnTo>
                  <a:lnTo>
                    <a:pt x="171" y="180"/>
                  </a:lnTo>
                  <a:lnTo>
                    <a:pt x="178" y="190"/>
                  </a:lnTo>
                  <a:lnTo>
                    <a:pt x="185" y="199"/>
                  </a:lnTo>
                  <a:lnTo>
                    <a:pt x="193" y="207"/>
                  </a:lnTo>
                  <a:lnTo>
                    <a:pt x="200" y="216"/>
                  </a:lnTo>
                  <a:lnTo>
                    <a:pt x="209" y="226"/>
                  </a:lnTo>
                  <a:lnTo>
                    <a:pt x="219" y="235"/>
                  </a:lnTo>
                  <a:lnTo>
                    <a:pt x="226" y="242"/>
                  </a:lnTo>
                  <a:lnTo>
                    <a:pt x="233" y="252"/>
                  </a:lnTo>
                  <a:lnTo>
                    <a:pt x="242" y="261"/>
                  </a:lnTo>
                  <a:lnTo>
                    <a:pt x="252" y="271"/>
                  </a:lnTo>
                  <a:lnTo>
                    <a:pt x="259" y="280"/>
                  </a:lnTo>
                  <a:lnTo>
                    <a:pt x="268" y="290"/>
                  </a:lnTo>
                  <a:lnTo>
                    <a:pt x="278" y="299"/>
                  </a:lnTo>
                  <a:lnTo>
                    <a:pt x="290" y="309"/>
                  </a:lnTo>
                  <a:lnTo>
                    <a:pt x="299" y="316"/>
                  </a:lnTo>
                  <a:lnTo>
                    <a:pt x="309" y="328"/>
                  </a:lnTo>
                  <a:lnTo>
                    <a:pt x="318" y="335"/>
                  </a:lnTo>
                  <a:lnTo>
                    <a:pt x="328" y="344"/>
                  </a:lnTo>
                  <a:lnTo>
                    <a:pt x="340" y="351"/>
                  </a:lnTo>
                  <a:lnTo>
                    <a:pt x="349" y="361"/>
                  </a:lnTo>
                  <a:lnTo>
                    <a:pt x="361" y="370"/>
                  </a:lnTo>
                  <a:lnTo>
                    <a:pt x="370" y="380"/>
                  </a:lnTo>
                  <a:lnTo>
                    <a:pt x="382" y="387"/>
                  </a:lnTo>
                  <a:lnTo>
                    <a:pt x="394" y="396"/>
                  </a:lnTo>
                  <a:lnTo>
                    <a:pt x="406" y="404"/>
                  </a:lnTo>
                  <a:lnTo>
                    <a:pt x="415" y="413"/>
                  </a:lnTo>
                  <a:lnTo>
                    <a:pt x="427" y="420"/>
                  </a:lnTo>
                  <a:lnTo>
                    <a:pt x="439" y="427"/>
                  </a:lnTo>
                  <a:lnTo>
                    <a:pt x="451" y="434"/>
                  </a:lnTo>
                  <a:lnTo>
                    <a:pt x="465" y="444"/>
                  </a:lnTo>
                  <a:lnTo>
                    <a:pt x="468" y="444"/>
                  </a:lnTo>
                  <a:lnTo>
                    <a:pt x="472" y="444"/>
                  </a:lnTo>
                  <a:lnTo>
                    <a:pt x="482" y="446"/>
                  </a:lnTo>
                  <a:lnTo>
                    <a:pt x="491" y="446"/>
                  </a:lnTo>
                  <a:lnTo>
                    <a:pt x="501" y="446"/>
                  </a:lnTo>
                  <a:lnTo>
                    <a:pt x="513" y="446"/>
                  </a:lnTo>
                  <a:lnTo>
                    <a:pt x="527" y="444"/>
                  </a:lnTo>
                  <a:lnTo>
                    <a:pt x="539" y="439"/>
                  </a:lnTo>
                  <a:lnTo>
                    <a:pt x="553" y="434"/>
                  </a:lnTo>
                  <a:lnTo>
                    <a:pt x="560" y="430"/>
                  </a:lnTo>
                  <a:lnTo>
                    <a:pt x="567" y="425"/>
                  </a:lnTo>
                  <a:lnTo>
                    <a:pt x="574" y="420"/>
                  </a:lnTo>
                  <a:lnTo>
                    <a:pt x="581" y="415"/>
                  </a:lnTo>
                  <a:lnTo>
                    <a:pt x="589" y="408"/>
                  </a:lnTo>
                  <a:lnTo>
                    <a:pt x="596" y="399"/>
                  </a:lnTo>
                  <a:lnTo>
                    <a:pt x="600" y="392"/>
                  </a:lnTo>
                  <a:lnTo>
                    <a:pt x="608" y="385"/>
                  </a:lnTo>
                  <a:lnTo>
                    <a:pt x="615" y="373"/>
                  </a:lnTo>
                  <a:lnTo>
                    <a:pt x="619" y="363"/>
                  </a:lnTo>
                  <a:lnTo>
                    <a:pt x="626" y="351"/>
                  </a:lnTo>
                  <a:lnTo>
                    <a:pt x="634" y="339"/>
                  </a:lnTo>
                  <a:lnTo>
                    <a:pt x="636" y="337"/>
                  </a:lnTo>
                  <a:lnTo>
                    <a:pt x="645" y="342"/>
                  </a:lnTo>
                  <a:lnTo>
                    <a:pt x="655" y="349"/>
                  </a:lnTo>
                  <a:lnTo>
                    <a:pt x="669" y="358"/>
                  </a:lnTo>
                  <a:lnTo>
                    <a:pt x="681" y="370"/>
                  </a:lnTo>
                  <a:lnTo>
                    <a:pt x="691" y="380"/>
                  </a:lnTo>
                  <a:lnTo>
                    <a:pt x="700" y="387"/>
                  </a:lnTo>
                  <a:lnTo>
                    <a:pt x="702" y="389"/>
                  </a:lnTo>
                  <a:lnTo>
                    <a:pt x="700" y="392"/>
                  </a:lnTo>
                  <a:lnTo>
                    <a:pt x="698" y="396"/>
                  </a:lnTo>
                  <a:lnTo>
                    <a:pt x="691" y="406"/>
                  </a:lnTo>
                  <a:lnTo>
                    <a:pt x="683" y="418"/>
                  </a:lnTo>
                  <a:lnTo>
                    <a:pt x="676" y="425"/>
                  </a:lnTo>
                  <a:lnTo>
                    <a:pt x="672" y="432"/>
                  </a:lnTo>
                  <a:lnTo>
                    <a:pt x="664" y="439"/>
                  </a:lnTo>
                  <a:lnTo>
                    <a:pt x="660" y="446"/>
                  </a:lnTo>
                  <a:lnTo>
                    <a:pt x="650" y="453"/>
                  </a:lnTo>
                  <a:lnTo>
                    <a:pt x="643" y="461"/>
                  </a:lnTo>
                  <a:lnTo>
                    <a:pt x="636" y="470"/>
                  </a:lnTo>
                  <a:lnTo>
                    <a:pt x="626" y="477"/>
                  </a:lnTo>
                  <a:lnTo>
                    <a:pt x="617" y="482"/>
                  </a:lnTo>
                  <a:lnTo>
                    <a:pt x="608" y="489"/>
                  </a:lnTo>
                  <a:lnTo>
                    <a:pt x="598" y="494"/>
                  </a:lnTo>
                  <a:lnTo>
                    <a:pt x="586" y="501"/>
                  </a:lnTo>
                  <a:lnTo>
                    <a:pt x="577" y="503"/>
                  </a:lnTo>
                  <a:lnTo>
                    <a:pt x="565" y="508"/>
                  </a:lnTo>
                  <a:lnTo>
                    <a:pt x="553" y="510"/>
                  </a:lnTo>
                  <a:lnTo>
                    <a:pt x="541" y="515"/>
                  </a:lnTo>
                  <a:lnTo>
                    <a:pt x="529" y="515"/>
                  </a:lnTo>
                  <a:lnTo>
                    <a:pt x="515" y="515"/>
                  </a:lnTo>
                  <a:lnTo>
                    <a:pt x="501" y="513"/>
                  </a:lnTo>
                  <a:lnTo>
                    <a:pt x="489" y="510"/>
                  </a:lnTo>
                  <a:lnTo>
                    <a:pt x="482" y="508"/>
                  </a:lnTo>
                  <a:lnTo>
                    <a:pt x="475" y="506"/>
                  </a:lnTo>
                  <a:lnTo>
                    <a:pt x="468" y="503"/>
                  </a:lnTo>
                  <a:lnTo>
                    <a:pt x="463" y="501"/>
                  </a:lnTo>
                  <a:lnTo>
                    <a:pt x="453" y="496"/>
                  </a:lnTo>
                  <a:lnTo>
                    <a:pt x="449" y="494"/>
                  </a:lnTo>
                  <a:lnTo>
                    <a:pt x="442" y="489"/>
                  </a:lnTo>
                  <a:lnTo>
                    <a:pt x="434" y="484"/>
                  </a:lnTo>
                  <a:lnTo>
                    <a:pt x="430" y="482"/>
                  </a:lnTo>
                  <a:lnTo>
                    <a:pt x="423" y="477"/>
                  </a:lnTo>
                  <a:lnTo>
                    <a:pt x="413" y="472"/>
                  </a:lnTo>
                  <a:lnTo>
                    <a:pt x="406" y="468"/>
                  </a:lnTo>
                  <a:lnTo>
                    <a:pt x="396" y="461"/>
                  </a:lnTo>
                  <a:lnTo>
                    <a:pt x="387" y="456"/>
                  </a:lnTo>
                  <a:lnTo>
                    <a:pt x="375" y="446"/>
                  </a:lnTo>
                  <a:lnTo>
                    <a:pt x="363" y="437"/>
                  </a:lnTo>
                  <a:lnTo>
                    <a:pt x="349" y="427"/>
                  </a:lnTo>
                  <a:lnTo>
                    <a:pt x="337" y="418"/>
                  </a:lnTo>
                  <a:lnTo>
                    <a:pt x="330" y="411"/>
                  </a:lnTo>
                  <a:lnTo>
                    <a:pt x="323" y="406"/>
                  </a:lnTo>
                  <a:lnTo>
                    <a:pt x="316" y="399"/>
                  </a:lnTo>
                  <a:lnTo>
                    <a:pt x="309" y="394"/>
                  </a:lnTo>
                  <a:lnTo>
                    <a:pt x="299" y="387"/>
                  </a:lnTo>
                  <a:lnTo>
                    <a:pt x="292" y="380"/>
                  </a:lnTo>
                  <a:lnTo>
                    <a:pt x="285" y="375"/>
                  </a:lnTo>
                  <a:lnTo>
                    <a:pt x="278" y="368"/>
                  </a:lnTo>
                  <a:lnTo>
                    <a:pt x="266" y="358"/>
                  </a:lnTo>
                  <a:lnTo>
                    <a:pt x="259" y="351"/>
                  </a:lnTo>
                  <a:lnTo>
                    <a:pt x="249" y="344"/>
                  </a:lnTo>
                  <a:lnTo>
                    <a:pt x="242" y="337"/>
                  </a:lnTo>
                  <a:lnTo>
                    <a:pt x="233" y="328"/>
                  </a:lnTo>
                  <a:lnTo>
                    <a:pt x="223" y="318"/>
                  </a:lnTo>
                  <a:lnTo>
                    <a:pt x="214" y="311"/>
                  </a:lnTo>
                  <a:lnTo>
                    <a:pt x="207" y="304"/>
                  </a:lnTo>
                  <a:lnTo>
                    <a:pt x="197" y="292"/>
                  </a:lnTo>
                  <a:lnTo>
                    <a:pt x="188" y="285"/>
                  </a:lnTo>
                  <a:lnTo>
                    <a:pt x="178" y="273"/>
                  </a:lnTo>
                  <a:lnTo>
                    <a:pt x="171" y="266"/>
                  </a:lnTo>
                  <a:lnTo>
                    <a:pt x="159" y="254"/>
                  </a:lnTo>
                  <a:lnTo>
                    <a:pt x="152" y="245"/>
                  </a:lnTo>
                  <a:lnTo>
                    <a:pt x="143" y="233"/>
                  </a:lnTo>
                  <a:lnTo>
                    <a:pt x="136" y="223"/>
                  </a:lnTo>
                  <a:lnTo>
                    <a:pt x="126" y="211"/>
                  </a:lnTo>
                  <a:lnTo>
                    <a:pt x="117" y="202"/>
                  </a:lnTo>
                  <a:lnTo>
                    <a:pt x="107" y="190"/>
                  </a:lnTo>
                  <a:lnTo>
                    <a:pt x="98" y="178"/>
                  </a:lnTo>
                  <a:lnTo>
                    <a:pt x="88" y="166"/>
                  </a:lnTo>
                  <a:lnTo>
                    <a:pt x="79" y="154"/>
                  </a:lnTo>
                  <a:lnTo>
                    <a:pt x="72" y="142"/>
                  </a:lnTo>
                  <a:lnTo>
                    <a:pt x="64" y="131"/>
                  </a:lnTo>
                  <a:lnTo>
                    <a:pt x="55" y="116"/>
                  </a:lnTo>
                  <a:lnTo>
                    <a:pt x="45" y="105"/>
                  </a:lnTo>
                  <a:lnTo>
                    <a:pt x="36" y="90"/>
                  </a:lnTo>
                  <a:lnTo>
                    <a:pt x="29" y="78"/>
                  </a:lnTo>
                  <a:lnTo>
                    <a:pt x="22" y="64"/>
                  </a:lnTo>
                  <a:lnTo>
                    <a:pt x="15" y="50"/>
                  </a:lnTo>
                  <a:lnTo>
                    <a:pt x="8" y="38"/>
                  </a:lnTo>
                  <a:lnTo>
                    <a:pt x="0" y="2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80" name="Freeform 191"/>
            <p:cNvSpPr>
              <a:spLocks/>
            </p:cNvSpPr>
            <p:nvPr/>
          </p:nvSpPr>
          <p:spPr bwMode="auto">
            <a:xfrm>
              <a:off x="379" y="498"/>
              <a:ext cx="2161" cy="1460"/>
            </a:xfrm>
            <a:custGeom>
              <a:avLst/>
              <a:gdLst>
                <a:gd name="T0" fmla="*/ 1900 w 2161"/>
                <a:gd name="T1" fmla="*/ 280 h 1460"/>
                <a:gd name="T2" fmla="*/ 1874 w 2161"/>
                <a:gd name="T3" fmla="*/ 283 h 1460"/>
                <a:gd name="T4" fmla="*/ 1836 w 2161"/>
                <a:gd name="T5" fmla="*/ 285 h 1460"/>
                <a:gd name="T6" fmla="*/ 1789 w 2161"/>
                <a:gd name="T7" fmla="*/ 292 h 1460"/>
                <a:gd name="T8" fmla="*/ 1732 w 2161"/>
                <a:gd name="T9" fmla="*/ 297 h 1460"/>
                <a:gd name="T10" fmla="*/ 1668 w 2161"/>
                <a:gd name="T11" fmla="*/ 307 h 1460"/>
                <a:gd name="T12" fmla="*/ 1599 w 2161"/>
                <a:gd name="T13" fmla="*/ 318 h 1460"/>
                <a:gd name="T14" fmla="*/ 1528 w 2161"/>
                <a:gd name="T15" fmla="*/ 330 h 1460"/>
                <a:gd name="T16" fmla="*/ 1452 w 2161"/>
                <a:gd name="T17" fmla="*/ 344 h 1460"/>
                <a:gd name="T18" fmla="*/ 1378 w 2161"/>
                <a:gd name="T19" fmla="*/ 361 h 1460"/>
                <a:gd name="T20" fmla="*/ 1305 w 2161"/>
                <a:gd name="T21" fmla="*/ 380 h 1460"/>
                <a:gd name="T22" fmla="*/ 1236 w 2161"/>
                <a:gd name="T23" fmla="*/ 401 h 1460"/>
                <a:gd name="T24" fmla="*/ 1174 w 2161"/>
                <a:gd name="T25" fmla="*/ 425 h 1460"/>
                <a:gd name="T26" fmla="*/ 1117 w 2161"/>
                <a:gd name="T27" fmla="*/ 454 h 1460"/>
                <a:gd name="T28" fmla="*/ 1070 w 2161"/>
                <a:gd name="T29" fmla="*/ 484 h 1460"/>
                <a:gd name="T30" fmla="*/ 1039 w 2161"/>
                <a:gd name="T31" fmla="*/ 513 h 1460"/>
                <a:gd name="T32" fmla="*/ 1013 w 2161"/>
                <a:gd name="T33" fmla="*/ 551 h 1460"/>
                <a:gd name="T34" fmla="*/ 989 w 2161"/>
                <a:gd name="T35" fmla="*/ 584 h 1460"/>
                <a:gd name="T36" fmla="*/ 970 w 2161"/>
                <a:gd name="T37" fmla="*/ 615 h 1460"/>
                <a:gd name="T38" fmla="*/ 949 w 2161"/>
                <a:gd name="T39" fmla="*/ 651 h 1460"/>
                <a:gd name="T40" fmla="*/ 928 w 2161"/>
                <a:gd name="T41" fmla="*/ 691 h 1460"/>
                <a:gd name="T42" fmla="*/ 909 w 2161"/>
                <a:gd name="T43" fmla="*/ 731 h 1460"/>
                <a:gd name="T44" fmla="*/ 887 w 2161"/>
                <a:gd name="T45" fmla="*/ 774 h 1460"/>
                <a:gd name="T46" fmla="*/ 871 w 2161"/>
                <a:gd name="T47" fmla="*/ 819 h 1460"/>
                <a:gd name="T48" fmla="*/ 854 w 2161"/>
                <a:gd name="T49" fmla="*/ 864 h 1460"/>
                <a:gd name="T50" fmla="*/ 842 w 2161"/>
                <a:gd name="T51" fmla="*/ 912 h 1460"/>
                <a:gd name="T52" fmla="*/ 835 w 2161"/>
                <a:gd name="T53" fmla="*/ 957 h 1460"/>
                <a:gd name="T54" fmla="*/ 835 w 2161"/>
                <a:gd name="T55" fmla="*/ 1002 h 1460"/>
                <a:gd name="T56" fmla="*/ 838 w 2161"/>
                <a:gd name="T57" fmla="*/ 1047 h 1460"/>
                <a:gd name="T58" fmla="*/ 0 w 2161"/>
                <a:gd name="T59" fmla="*/ 1460 h 1460"/>
                <a:gd name="T60" fmla="*/ 0 w 2161"/>
                <a:gd name="T61" fmla="*/ 1439 h 1460"/>
                <a:gd name="T62" fmla="*/ 5 w 2161"/>
                <a:gd name="T63" fmla="*/ 1410 h 1460"/>
                <a:gd name="T64" fmla="*/ 15 w 2161"/>
                <a:gd name="T65" fmla="*/ 1365 h 1460"/>
                <a:gd name="T66" fmla="*/ 27 w 2161"/>
                <a:gd name="T67" fmla="*/ 1310 h 1460"/>
                <a:gd name="T68" fmla="*/ 41 w 2161"/>
                <a:gd name="T69" fmla="*/ 1249 h 1460"/>
                <a:gd name="T70" fmla="*/ 57 w 2161"/>
                <a:gd name="T71" fmla="*/ 1177 h 1460"/>
                <a:gd name="T72" fmla="*/ 79 w 2161"/>
                <a:gd name="T73" fmla="*/ 1102 h 1460"/>
                <a:gd name="T74" fmla="*/ 105 w 2161"/>
                <a:gd name="T75" fmla="*/ 1023 h 1460"/>
                <a:gd name="T76" fmla="*/ 133 w 2161"/>
                <a:gd name="T77" fmla="*/ 943 h 1460"/>
                <a:gd name="T78" fmla="*/ 166 w 2161"/>
                <a:gd name="T79" fmla="*/ 859 h 1460"/>
                <a:gd name="T80" fmla="*/ 202 w 2161"/>
                <a:gd name="T81" fmla="*/ 781 h 1460"/>
                <a:gd name="T82" fmla="*/ 245 w 2161"/>
                <a:gd name="T83" fmla="*/ 705 h 1460"/>
                <a:gd name="T84" fmla="*/ 292 w 2161"/>
                <a:gd name="T85" fmla="*/ 634 h 1460"/>
                <a:gd name="T86" fmla="*/ 342 w 2161"/>
                <a:gd name="T87" fmla="*/ 570 h 1460"/>
                <a:gd name="T88" fmla="*/ 399 w 2161"/>
                <a:gd name="T89" fmla="*/ 515 h 1460"/>
                <a:gd name="T90" fmla="*/ 631 w 2161"/>
                <a:gd name="T91" fmla="*/ 309 h 1460"/>
                <a:gd name="T92" fmla="*/ 662 w 2161"/>
                <a:gd name="T93" fmla="*/ 276 h 1460"/>
                <a:gd name="T94" fmla="*/ 688 w 2161"/>
                <a:gd name="T95" fmla="*/ 257 h 1460"/>
                <a:gd name="T96" fmla="*/ 726 w 2161"/>
                <a:gd name="T97" fmla="*/ 231 h 1460"/>
                <a:gd name="T98" fmla="*/ 776 w 2161"/>
                <a:gd name="T99" fmla="*/ 202 h 1460"/>
                <a:gd name="T100" fmla="*/ 838 w 2161"/>
                <a:gd name="T101" fmla="*/ 174 h 1460"/>
                <a:gd name="T102" fmla="*/ 916 w 2161"/>
                <a:gd name="T103" fmla="*/ 145 h 1460"/>
                <a:gd name="T104" fmla="*/ 1006 w 2161"/>
                <a:gd name="T105" fmla="*/ 114 h 1460"/>
                <a:gd name="T106" fmla="*/ 1113 w 2161"/>
                <a:gd name="T107" fmla="*/ 86 h 1460"/>
                <a:gd name="T108" fmla="*/ 1236 w 2161"/>
                <a:gd name="T109" fmla="*/ 57 h 1460"/>
                <a:gd name="T110" fmla="*/ 1381 w 2161"/>
                <a:gd name="T111" fmla="*/ 36 h 1460"/>
                <a:gd name="T112" fmla="*/ 1544 w 2161"/>
                <a:gd name="T113" fmla="*/ 17 h 1460"/>
                <a:gd name="T114" fmla="*/ 1727 w 2161"/>
                <a:gd name="T115" fmla="*/ 5 h 1460"/>
                <a:gd name="T116" fmla="*/ 1931 w 2161"/>
                <a:gd name="T117" fmla="*/ 0 h 1460"/>
                <a:gd name="T118" fmla="*/ 2161 w 2161"/>
                <a:gd name="T119" fmla="*/ 3 h 146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161"/>
                <a:gd name="T181" fmla="*/ 0 h 1460"/>
                <a:gd name="T182" fmla="*/ 2161 w 2161"/>
                <a:gd name="T183" fmla="*/ 1460 h 146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161" h="1460">
                  <a:moveTo>
                    <a:pt x="1914" y="280"/>
                  </a:moveTo>
                  <a:lnTo>
                    <a:pt x="1912" y="280"/>
                  </a:lnTo>
                  <a:lnTo>
                    <a:pt x="1905" y="280"/>
                  </a:lnTo>
                  <a:lnTo>
                    <a:pt x="1900" y="280"/>
                  </a:lnTo>
                  <a:lnTo>
                    <a:pt x="1895" y="280"/>
                  </a:lnTo>
                  <a:lnTo>
                    <a:pt x="1888" y="280"/>
                  </a:lnTo>
                  <a:lnTo>
                    <a:pt x="1883" y="283"/>
                  </a:lnTo>
                  <a:lnTo>
                    <a:pt x="1874" y="283"/>
                  </a:lnTo>
                  <a:lnTo>
                    <a:pt x="1867" y="283"/>
                  </a:lnTo>
                  <a:lnTo>
                    <a:pt x="1855" y="285"/>
                  </a:lnTo>
                  <a:lnTo>
                    <a:pt x="1848" y="285"/>
                  </a:lnTo>
                  <a:lnTo>
                    <a:pt x="1836" y="285"/>
                  </a:lnTo>
                  <a:lnTo>
                    <a:pt x="1824" y="288"/>
                  </a:lnTo>
                  <a:lnTo>
                    <a:pt x="1815" y="290"/>
                  </a:lnTo>
                  <a:lnTo>
                    <a:pt x="1803" y="292"/>
                  </a:lnTo>
                  <a:lnTo>
                    <a:pt x="1789" y="292"/>
                  </a:lnTo>
                  <a:lnTo>
                    <a:pt x="1774" y="292"/>
                  </a:lnTo>
                  <a:lnTo>
                    <a:pt x="1760" y="295"/>
                  </a:lnTo>
                  <a:lnTo>
                    <a:pt x="1746" y="297"/>
                  </a:lnTo>
                  <a:lnTo>
                    <a:pt x="1732" y="297"/>
                  </a:lnTo>
                  <a:lnTo>
                    <a:pt x="1715" y="299"/>
                  </a:lnTo>
                  <a:lnTo>
                    <a:pt x="1698" y="302"/>
                  </a:lnTo>
                  <a:lnTo>
                    <a:pt x="1684" y="304"/>
                  </a:lnTo>
                  <a:lnTo>
                    <a:pt x="1668" y="307"/>
                  </a:lnTo>
                  <a:lnTo>
                    <a:pt x="1651" y="309"/>
                  </a:lnTo>
                  <a:lnTo>
                    <a:pt x="1632" y="311"/>
                  </a:lnTo>
                  <a:lnTo>
                    <a:pt x="1615" y="316"/>
                  </a:lnTo>
                  <a:lnTo>
                    <a:pt x="1599" y="318"/>
                  </a:lnTo>
                  <a:lnTo>
                    <a:pt x="1582" y="321"/>
                  </a:lnTo>
                  <a:lnTo>
                    <a:pt x="1563" y="323"/>
                  </a:lnTo>
                  <a:lnTo>
                    <a:pt x="1547" y="328"/>
                  </a:lnTo>
                  <a:lnTo>
                    <a:pt x="1528" y="330"/>
                  </a:lnTo>
                  <a:lnTo>
                    <a:pt x="1509" y="333"/>
                  </a:lnTo>
                  <a:lnTo>
                    <a:pt x="1490" y="337"/>
                  </a:lnTo>
                  <a:lnTo>
                    <a:pt x="1471" y="340"/>
                  </a:lnTo>
                  <a:lnTo>
                    <a:pt x="1452" y="344"/>
                  </a:lnTo>
                  <a:lnTo>
                    <a:pt x="1433" y="347"/>
                  </a:lnTo>
                  <a:lnTo>
                    <a:pt x="1414" y="352"/>
                  </a:lnTo>
                  <a:lnTo>
                    <a:pt x="1397" y="356"/>
                  </a:lnTo>
                  <a:lnTo>
                    <a:pt x="1378" y="361"/>
                  </a:lnTo>
                  <a:lnTo>
                    <a:pt x="1359" y="363"/>
                  </a:lnTo>
                  <a:lnTo>
                    <a:pt x="1340" y="368"/>
                  </a:lnTo>
                  <a:lnTo>
                    <a:pt x="1324" y="375"/>
                  </a:lnTo>
                  <a:lnTo>
                    <a:pt x="1305" y="380"/>
                  </a:lnTo>
                  <a:lnTo>
                    <a:pt x="1288" y="385"/>
                  </a:lnTo>
                  <a:lnTo>
                    <a:pt x="1272" y="390"/>
                  </a:lnTo>
                  <a:lnTo>
                    <a:pt x="1255" y="397"/>
                  </a:lnTo>
                  <a:lnTo>
                    <a:pt x="1236" y="401"/>
                  </a:lnTo>
                  <a:lnTo>
                    <a:pt x="1219" y="409"/>
                  </a:lnTo>
                  <a:lnTo>
                    <a:pt x="1205" y="413"/>
                  </a:lnTo>
                  <a:lnTo>
                    <a:pt x="1189" y="420"/>
                  </a:lnTo>
                  <a:lnTo>
                    <a:pt x="1174" y="425"/>
                  </a:lnTo>
                  <a:lnTo>
                    <a:pt x="1160" y="432"/>
                  </a:lnTo>
                  <a:lnTo>
                    <a:pt x="1144" y="439"/>
                  </a:lnTo>
                  <a:lnTo>
                    <a:pt x="1132" y="447"/>
                  </a:lnTo>
                  <a:lnTo>
                    <a:pt x="1117" y="454"/>
                  </a:lnTo>
                  <a:lnTo>
                    <a:pt x="1106" y="461"/>
                  </a:lnTo>
                  <a:lnTo>
                    <a:pt x="1094" y="468"/>
                  </a:lnTo>
                  <a:lnTo>
                    <a:pt x="1082" y="477"/>
                  </a:lnTo>
                  <a:lnTo>
                    <a:pt x="1070" y="484"/>
                  </a:lnTo>
                  <a:lnTo>
                    <a:pt x="1061" y="492"/>
                  </a:lnTo>
                  <a:lnTo>
                    <a:pt x="1051" y="501"/>
                  </a:lnTo>
                  <a:lnTo>
                    <a:pt x="1044" y="511"/>
                  </a:lnTo>
                  <a:lnTo>
                    <a:pt x="1039" y="513"/>
                  </a:lnTo>
                  <a:lnTo>
                    <a:pt x="1032" y="525"/>
                  </a:lnTo>
                  <a:lnTo>
                    <a:pt x="1025" y="532"/>
                  </a:lnTo>
                  <a:lnTo>
                    <a:pt x="1020" y="541"/>
                  </a:lnTo>
                  <a:lnTo>
                    <a:pt x="1013" y="551"/>
                  </a:lnTo>
                  <a:lnTo>
                    <a:pt x="1004" y="565"/>
                  </a:lnTo>
                  <a:lnTo>
                    <a:pt x="999" y="570"/>
                  </a:lnTo>
                  <a:lnTo>
                    <a:pt x="994" y="575"/>
                  </a:lnTo>
                  <a:lnTo>
                    <a:pt x="989" y="584"/>
                  </a:lnTo>
                  <a:lnTo>
                    <a:pt x="985" y="591"/>
                  </a:lnTo>
                  <a:lnTo>
                    <a:pt x="980" y="598"/>
                  </a:lnTo>
                  <a:lnTo>
                    <a:pt x="975" y="606"/>
                  </a:lnTo>
                  <a:lnTo>
                    <a:pt x="970" y="615"/>
                  </a:lnTo>
                  <a:lnTo>
                    <a:pt x="966" y="625"/>
                  </a:lnTo>
                  <a:lnTo>
                    <a:pt x="959" y="632"/>
                  </a:lnTo>
                  <a:lnTo>
                    <a:pt x="954" y="641"/>
                  </a:lnTo>
                  <a:lnTo>
                    <a:pt x="949" y="651"/>
                  </a:lnTo>
                  <a:lnTo>
                    <a:pt x="944" y="662"/>
                  </a:lnTo>
                  <a:lnTo>
                    <a:pt x="937" y="670"/>
                  </a:lnTo>
                  <a:lnTo>
                    <a:pt x="935" y="679"/>
                  </a:lnTo>
                  <a:lnTo>
                    <a:pt x="928" y="691"/>
                  </a:lnTo>
                  <a:lnTo>
                    <a:pt x="923" y="700"/>
                  </a:lnTo>
                  <a:lnTo>
                    <a:pt x="918" y="710"/>
                  </a:lnTo>
                  <a:lnTo>
                    <a:pt x="913" y="719"/>
                  </a:lnTo>
                  <a:lnTo>
                    <a:pt x="909" y="731"/>
                  </a:lnTo>
                  <a:lnTo>
                    <a:pt x="904" y="741"/>
                  </a:lnTo>
                  <a:lnTo>
                    <a:pt x="897" y="753"/>
                  </a:lnTo>
                  <a:lnTo>
                    <a:pt x="892" y="762"/>
                  </a:lnTo>
                  <a:lnTo>
                    <a:pt x="887" y="774"/>
                  </a:lnTo>
                  <a:lnTo>
                    <a:pt x="885" y="786"/>
                  </a:lnTo>
                  <a:lnTo>
                    <a:pt x="878" y="798"/>
                  </a:lnTo>
                  <a:lnTo>
                    <a:pt x="873" y="810"/>
                  </a:lnTo>
                  <a:lnTo>
                    <a:pt x="871" y="819"/>
                  </a:lnTo>
                  <a:lnTo>
                    <a:pt x="866" y="831"/>
                  </a:lnTo>
                  <a:lnTo>
                    <a:pt x="864" y="843"/>
                  </a:lnTo>
                  <a:lnTo>
                    <a:pt x="859" y="855"/>
                  </a:lnTo>
                  <a:lnTo>
                    <a:pt x="854" y="864"/>
                  </a:lnTo>
                  <a:lnTo>
                    <a:pt x="852" y="878"/>
                  </a:lnTo>
                  <a:lnTo>
                    <a:pt x="849" y="890"/>
                  </a:lnTo>
                  <a:lnTo>
                    <a:pt x="845" y="900"/>
                  </a:lnTo>
                  <a:lnTo>
                    <a:pt x="842" y="912"/>
                  </a:lnTo>
                  <a:lnTo>
                    <a:pt x="840" y="924"/>
                  </a:lnTo>
                  <a:lnTo>
                    <a:pt x="838" y="935"/>
                  </a:lnTo>
                  <a:lnTo>
                    <a:pt x="838" y="945"/>
                  </a:lnTo>
                  <a:lnTo>
                    <a:pt x="835" y="957"/>
                  </a:lnTo>
                  <a:lnTo>
                    <a:pt x="835" y="969"/>
                  </a:lnTo>
                  <a:lnTo>
                    <a:pt x="835" y="980"/>
                  </a:lnTo>
                  <a:lnTo>
                    <a:pt x="835" y="990"/>
                  </a:lnTo>
                  <a:lnTo>
                    <a:pt x="835" y="1002"/>
                  </a:lnTo>
                  <a:lnTo>
                    <a:pt x="835" y="1014"/>
                  </a:lnTo>
                  <a:lnTo>
                    <a:pt x="835" y="1023"/>
                  </a:lnTo>
                  <a:lnTo>
                    <a:pt x="838" y="1035"/>
                  </a:lnTo>
                  <a:lnTo>
                    <a:pt x="838" y="1047"/>
                  </a:lnTo>
                  <a:lnTo>
                    <a:pt x="842" y="1059"/>
                  </a:lnTo>
                  <a:lnTo>
                    <a:pt x="2135" y="943"/>
                  </a:lnTo>
                  <a:lnTo>
                    <a:pt x="2113" y="1249"/>
                  </a:lnTo>
                  <a:lnTo>
                    <a:pt x="0" y="1460"/>
                  </a:lnTo>
                  <a:lnTo>
                    <a:pt x="0" y="1457"/>
                  </a:lnTo>
                  <a:lnTo>
                    <a:pt x="0" y="1450"/>
                  </a:lnTo>
                  <a:lnTo>
                    <a:pt x="0" y="1443"/>
                  </a:lnTo>
                  <a:lnTo>
                    <a:pt x="0" y="1439"/>
                  </a:lnTo>
                  <a:lnTo>
                    <a:pt x="3" y="1434"/>
                  </a:lnTo>
                  <a:lnTo>
                    <a:pt x="5" y="1427"/>
                  </a:lnTo>
                  <a:lnTo>
                    <a:pt x="5" y="1417"/>
                  </a:lnTo>
                  <a:lnTo>
                    <a:pt x="5" y="1410"/>
                  </a:lnTo>
                  <a:lnTo>
                    <a:pt x="8" y="1398"/>
                  </a:lnTo>
                  <a:lnTo>
                    <a:pt x="10" y="1389"/>
                  </a:lnTo>
                  <a:lnTo>
                    <a:pt x="12" y="1377"/>
                  </a:lnTo>
                  <a:lnTo>
                    <a:pt x="15" y="1365"/>
                  </a:lnTo>
                  <a:lnTo>
                    <a:pt x="17" y="1353"/>
                  </a:lnTo>
                  <a:lnTo>
                    <a:pt x="22" y="1341"/>
                  </a:lnTo>
                  <a:lnTo>
                    <a:pt x="24" y="1325"/>
                  </a:lnTo>
                  <a:lnTo>
                    <a:pt x="27" y="1310"/>
                  </a:lnTo>
                  <a:lnTo>
                    <a:pt x="29" y="1296"/>
                  </a:lnTo>
                  <a:lnTo>
                    <a:pt x="31" y="1282"/>
                  </a:lnTo>
                  <a:lnTo>
                    <a:pt x="36" y="1265"/>
                  </a:lnTo>
                  <a:lnTo>
                    <a:pt x="41" y="1249"/>
                  </a:lnTo>
                  <a:lnTo>
                    <a:pt x="43" y="1232"/>
                  </a:lnTo>
                  <a:lnTo>
                    <a:pt x="48" y="1215"/>
                  </a:lnTo>
                  <a:lnTo>
                    <a:pt x="53" y="1196"/>
                  </a:lnTo>
                  <a:lnTo>
                    <a:pt x="57" y="1177"/>
                  </a:lnTo>
                  <a:lnTo>
                    <a:pt x="62" y="1158"/>
                  </a:lnTo>
                  <a:lnTo>
                    <a:pt x="69" y="1142"/>
                  </a:lnTo>
                  <a:lnTo>
                    <a:pt x="72" y="1120"/>
                  </a:lnTo>
                  <a:lnTo>
                    <a:pt x="79" y="1102"/>
                  </a:lnTo>
                  <a:lnTo>
                    <a:pt x="86" y="1083"/>
                  </a:lnTo>
                  <a:lnTo>
                    <a:pt x="93" y="1064"/>
                  </a:lnTo>
                  <a:lnTo>
                    <a:pt x="98" y="1042"/>
                  </a:lnTo>
                  <a:lnTo>
                    <a:pt x="105" y="1023"/>
                  </a:lnTo>
                  <a:lnTo>
                    <a:pt x="112" y="1002"/>
                  </a:lnTo>
                  <a:lnTo>
                    <a:pt x="119" y="983"/>
                  </a:lnTo>
                  <a:lnTo>
                    <a:pt x="126" y="961"/>
                  </a:lnTo>
                  <a:lnTo>
                    <a:pt x="133" y="943"/>
                  </a:lnTo>
                  <a:lnTo>
                    <a:pt x="140" y="921"/>
                  </a:lnTo>
                  <a:lnTo>
                    <a:pt x="150" y="902"/>
                  </a:lnTo>
                  <a:lnTo>
                    <a:pt x="157" y="881"/>
                  </a:lnTo>
                  <a:lnTo>
                    <a:pt x="166" y="859"/>
                  </a:lnTo>
                  <a:lnTo>
                    <a:pt x="174" y="840"/>
                  </a:lnTo>
                  <a:lnTo>
                    <a:pt x="183" y="819"/>
                  </a:lnTo>
                  <a:lnTo>
                    <a:pt x="193" y="800"/>
                  </a:lnTo>
                  <a:lnTo>
                    <a:pt x="202" y="781"/>
                  </a:lnTo>
                  <a:lnTo>
                    <a:pt x="214" y="762"/>
                  </a:lnTo>
                  <a:lnTo>
                    <a:pt x="223" y="743"/>
                  </a:lnTo>
                  <a:lnTo>
                    <a:pt x="235" y="722"/>
                  </a:lnTo>
                  <a:lnTo>
                    <a:pt x="245" y="705"/>
                  </a:lnTo>
                  <a:lnTo>
                    <a:pt x="257" y="686"/>
                  </a:lnTo>
                  <a:lnTo>
                    <a:pt x="268" y="667"/>
                  </a:lnTo>
                  <a:lnTo>
                    <a:pt x="280" y="651"/>
                  </a:lnTo>
                  <a:lnTo>
                    <a:pt x="292" y="634"/>
                  </a:lnTo>
                  <a:lnTo>
                    <a:pt x="304" y="615"/>
                  </a:lnTo>
                  <a:lnTo>
                    <a:pt x="318" y="601"/>
                  </a:lnTo>
                  <a:lnTo>
                    <a:pt x="328" y="584"/>
                  </a:lnTo>
                  <a:lnTo>
                    <a:pt x="342" y="570"/>
                  </a:lnTo>
                  <a:lnTo>
                    <a:pt x="356" y="553"/>
                  </a:lnTo>
                  <a:lnTo>
                    <a:pt x="370" y="541"/>
                  </a:lnTo>
                  <a:lnTo>
                    <a:pt x="385" y="527"/>
                  </a:lnTo>
                  <a:lnTo>
                    <a:pt x="399" y="515"/>
                  </a:lnTo>
                  <a:lnTo>
                    <a:pt x="413" y="503"/>
                  </a:lnTo>
                  <a:lnTo>
                    <a:pt x="430" y="492"/>
                  </a:lnTo>
                  <a:lnTo>
                    <a:pt x="653" y="366"/>
                  </a:lnTo>
                  <a:lnTo>
                    <a:pt x="631" y="309"/>
                  </a:lnTo>
                  <a:lnTo>
                    <a:pt x="634" y="304"/>
                  </a:lnTo>
                  <a:lnTo>
                    <a:pt x="643" y="295"/>
                  </a:lnTo>
                  <a:lnTo>
                    <a:pt x="650" y="285"/>
                  </a:lnTo>
                  <a:lnTo>
                    <a:pt x="662" y="276"/>
                  </a:lnTo>
                  <a:lnTo>
                    <a:pt x="667" y="271"/>
                  </a:lnTo>
                  <a:lnTo>
                    <a:pt x="674" y="266"/>
                  </a:lnTo>
                  <a:lnTo>
                    <a:pt x="681" y="261"/>
                  </a:lnTo>
                  <a:lnTo>
                    <a:pt x="688" y="257"/>
                  </a:lnTo>
                  <a:lnTo>
                    <a:pt x="698" y="250"/>
                  </a:lnTo>
                  <a:lnTo>
                    <a:pt x="705" y="242"/>
                  </a:lnTo>
                  <a:lnTo>
                    <a:pt x="717" y="235"/>
                  </a:lnTo>
                  <a:lnTo>
                    <a:pt x="726" y="231"/>
                  </a:lnTo>
                  <a:lnTo>
                    <a:pt x="738" y="221"/>
                  </a:lnTo>
                  <a:lnTo>
                    <a:pt x="750" y="216"/>
                  </a:lnTo>
                  <a:lnTo>
                    <a:pt x="762" y="209"/>
                  </a:lnTo>
                  <a:lnTo>
                    <a:pt x="776" y="202"/>
                  </a:lnTo>
                  <a:lnTo>
                    <a:pt x="790" y="195"/>
                  </a:lnTo>
                  <a:lnTo>
                    <a:pt x="804" y="188"/>
                  </a:lnTo>
                  <a:lnTo>
                    <a:pt x="819" y="181"/>
                  </a:lnTo>
                  <a:lnTo>
                    <a:pt x="838" y="174"/>
                  </a:lnTo>
                  <a:lnTo>
                    <a:pt x="854" y="164"/>
                  </a:lnTo>
                  <a:lnTo>
                    <a:pt x="873" y="157"/>
                  </a:lnTo>
                  <a:lnTo>
                    <a:pt x="892" y="150"/>
                  </a:lnTo>
                  <a:lnTo>
                    <a:pt x="916" y="145"/>
                  </a:lnTo>
                  <a:lnTo>
                    <a:pt x="935" y="136"/>
                  </a:lnTo>
                  <a:lnTo>
                    <a:pt x="959" y="129"/>
                  </a:lnTo>
                  <a:lnTo>
                    <a:pt x="980" y="121"/>
                  </a:lnTo>
                  <a:lnTo>
                    <a:pt x="1006" y="114"/>
                  </a:lnTo>
                  <a:lnTo>
                    <a:pt x="1030" y="107"/>
                  </a:lnTo>
                  <a:lnTo>
                    <a:pt x="1056" y="98"/>
                  </a:lnTo>
                  <a:lnTo>
                    <a:pt x="1082" y="91"/>
                  </a:lnTo>
                  <a:lnTo>
                    <a:pt x="1113" y="86"/>
                  </a:lnTo>
                  <a:lnTo>
                    <a:pt x="1141" y="76"/>
                  </a:lnTo>
                  <a:lnTo>
                    <a:pt x="1172" y="72"/>
                  </a:lnTo>
                  <a:lnTo>
                    <a:pt x="1203" y="64"/>
                  </a:lnTo>
                  <a:lnTo>
                    <a:pt x="1236" y="57"/>
                  </a:lnTo>
                  <a:lnTo>
                    <a:pt x="1272" y="53"/>
                  </a:lnTo>
                  <a:lnTo>
                    <a:pt x="1305" y="48"/>
                  </a:lnTo>
                  <a:lnTo>
                    <a:pt x="1343" y="41"/>
                  </a:lnTo>
                  <a:lnTo>
                    <a:pt x="1381" y="36"/>
                  </a:lnTo>
                  <a:lnTo>
                    <a:pt x="1419" y="31"/>
                  </a:lnTo>
                  <a:lnTo>
                    <a:pt x="1459" y="26"/>
                  </a:lnTo>
                  <a:lnTo>
                    <a:pt x="1499" y="22"/>
                  </a:lnTo>
                  <a:lnTo>
                    <a:pt x="1544" y="17"/>
                  </a:lnTo>
                  <a:lnTo>
                    <a:pt x="1587" y="15"/>
                  </a:lnTo>
                  <a:lnTo>
                    <a:pt x="1632" y="10"/>
                  </a:lnTo>
                  <a:lnTo>
                    <a:pt x="1677" y="7"/>
                  </a:lnTo>
                  <a:lnTo>
                    <a:pt x="1727" y="5"/>
                  </a:lnTo>
                  <a:lnTo>
                    <a:pt x="1774" y="3"/>
                  </a:lnTo>
                  <a:lnTo>
                    <a:pt x="1826" y="0"/>
                  </a:lnTo>
                  <a:lnTo>
                    <a:pt x="1876" y="0"/>
                  </a:lnTo>
                  <a:lnTo>
                    <a:pt x="1931" y="0"/>
                  </a:lnTo>
                  <a:lnTo>
                    <a:pt x="1985" y="0"/>
                  </a:lnTo>
                  <a:lnTo>
                    <a:pt x="2042" y="0"/>
                  </a:lnTo>
                  <a:lnTo>
                    <a:pt x="2102" y="0"/>
                  </a:lnTo>
                  <a:lnTo>
                    <a:pt x="2161" y="3"/>
                  </a:lnTo>
                  <a:lnTo>
                    <a:pt x="2161" y="292"/>
                  </a:lnTo>
                  <a:lnTo>
                    <a:pt x="1914" y="280"/>
                  </a:lnTo>
                  <a:close/>
                </a:path>
              </a:pathLst>
            </a:custGeom>
            <a:solidFill>
              <a:srgbClr val="FF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81" name="Freeform 192"/>
            <p:cNvSpPr>
              <a:spLocks/>
            </p:cNvSpPr>
            <p:nvPr/>
          </p:nvSpPr>
          <p:spPr bwMode="auto">
            <a:xfrm>
              <a:off x="1973" y="2162"/>
              <a:ext cx="1065" cy="954"/>
            </a:xfrm>
            <a:custGeom>
              <a:avLst/>
              <a:gdLst>
                <a:gd name="T0" fmla="*/ 223 w 1065"/>
                <a:gd name="T1" fmla="*/ 755 h 954"/>
                <a:gd name="T2" fmla="*/ 247 w 1065"/>
                <a:gd name="T3" fmla="*/ 681 h 954"/>
                <a:gd name="T4" fmla="*/ 254 w 1065"/>
                <a:gd name="T5" fmla="*/ 605 h 954"/>
                <a:gd name="T6" fmla="*/ 242 w 1065"/>
                <a:gd name="T7" fmla="*/ 527 h 954"/>
                <a:gd name="T8" fmla="*/ 164 w 1065"/>
                <a:gd name="T9" fmla="*/ 460 h 954"/>
                <a:gd name="T10" fmla="*/ 81 w 1065"/>
                <a:gd name="T11" fmla="*/ 463 h 954"/>
                <a:gd name="T12" fmla="*/ 19 w 1065"/>
                <a:gd name="T13" fmla="*/ 548 h 954"/>
                <a:gd name="T14" fmla="*/ 2 w 1065"/>
                <a:gd name="T15" fmla="*/ 645 h 954"/>
                <a:gd name="T16" fmla="*/ 5 w 1065"/>
                <a:gd name="T17" fmla="*/ 721 h 954"/>
                <a:gd name="T18" fmla="*/ 48 w 1065"/>
                <a:gd name="T19" fmla="*/ 819 h 954"/>
                <a:gd name="T20" fmla="*/ 126 w 1065"/>
                <a:gd name="T21" fmla="*/ 890 h 954"/>
                <a:gd name="T22" fmla="*/ 211 w 1065"/>
                <a:gd name="T23" fmla="*/ 916 h 954"/>
                <a:gd name="T24" fmla="*/ 299 w 1065"/>
                <a:gd name="T25" fmla="*/ 937 h 954"/>
                <a:gd name="T26" fmla="*/ 408 w 1065"/>
                <a:gd name="T27" fmla="*/ 949 h 954"/>
                <a:gd name="T28" fmla="*/ 538 w 1065"/>
                <a:gd name="T29" fmla="*/ 952 h 954"/>
                <a:gd name="T30" fmla="*/ 681 w 1065"/>
                <a:gd name="T31" fmla="*/ 935 h 954"/>
                <a:gd name="T32" fmla="*/ 816 w 1065"/>
                <a:gd name="T33" fmla="*/ 890 h 954"/>
                <a:gd name="T34" fmla="*/ 918 w 1065"/>
                <a:gd name="T35" fmla="*/ 819 h 954"/>
                <a:gd name="T36" fmla="*/ 991 w 1065"/>
                <a:gd name="T37" fmla="*/ 721 h 954"/>
                <a:gd name="T38" fmla="*/ 1039 w 1065"/>
                <a:gd name="T39" fmla="*/ 603 h 954"/>
                <a:gd name="T40" fmla="*/ 1060 w 1065"/>
                <a:gd name="T41" fmla="*/ 465 h 954"/>
                <a:gd name="T42" fmla="*/ 1060 w 1065"/>
                <a:gd name="T43" fmla="*/ 311 h 954"/>
                <a:gd name="T44" fmla="*/ 1046 w 1065"/>
                <a:gd name="T45" fmla="*/ 206 h 954"/>
                <a:gd name="T46" fmla="*/ 982 w 1065"/>
                <a:gd name="T47" fmla="*/ 116 h 954"/>
                <a:gd name="T48" fmla="*/ 897 w 1065"/>
                <a:gd name="T49" fmla="*/ 52 h 954"/>
                <a:gd name="T50" fmla="*/ 797 w 1065"/>
                <a:gd name="T51" fmla="*/ 17 h 954"/>
                <a:gd name="T52" fmla="*/ 671 w 1065"/>
                <a:gd name="T53" fmla="*/ 0 h 954"/>
                <a:gd name="T54" fmla="*/ 569 w 1065"/>
                <a:gd name="T55" fmla="*/ 14 h 954"/>
                <a:gd name="T56" fmla="*/ 496 w 1065"/>
                <a:gd name="T57" fmla="*/ 71 h 954"/>
                <a:gd name="T58" fmla="*/ 493 w 1065"/>
                <a:gd name="T59" fmla="*/ 183 h 954"/>
                <a:gd name="T60" fmla="*/ 581 w 1065"/>
                <a:gd name="T61" fmla="*/ 230 h 954"/>
                <a:gd name="T62" fmla="*/ 662 w 1065"/>
                <a:gd name="T63" fmla="*/ 223 h 954"/>
                <a:gd name="T64" fmla="*/ 759 w 1065"/>
                <a:gd name="T65" fmla="*/ 195 h 954"/>
                <a:gd name="T66" fmla="*/ 859 w 1065"/>
                <a:gd name="T67" fmla="*/ 149 h 954"/>
                <a:gd name="T68" fmla="*/ 847 w 1065"/>
                <a:gd name="T69" fmla="*/ 107 h 954"/>
                <a:gd name="T70" fmla="*/ 759 w 1065"/>
                <a:gd name="T71" fmla="*/ 154 h 954"/>
                <a:gd name="T72" fmla="*/ 648 w 1065"/>
                <a:gd name="T73" fmla="*/ 192 h 954"/>
                <a:gd name="T74" fmla="*/ 572 w 1065"/>
                <a:gd name="T75" fmla="*/ 183 h 954"/>
                <a:gd name="T76" fmla="*/ 574 w 1065"/>
                <a:gd name="T77" fmla="*/ 74 h 954"/>
                <a:gd name="T78" fmla="*/ 652 w 1065"/>
                <a:gd name="T79" fmla="*/ 45 h 954"/>
                <a:gd name="T80" fmla="*/ 723 w 1065"/>
                <a:gd name="T81" fmla="*/ 45 h 954"/>
                <a:gd name="T82" fmla="*/ 835 w 1065"/>
                <a:gd name="T83" fmla="*/ 76 h 954"/>
                <a:gd name="T84" fmla="*/ 958 w 1065"/>
                <a:gd name="T85" fmla="*/ 161 h 954"/>
                <a:gd name="T86" fmla="*/ 1001 w 1065"/>
                <a:gd name="T87" fmla="*/ 233 h 954"/>
                <a:gd name="T88" fmla="*/ 1010 w 1065"/>
                <a:gd name="T89" fmla="*/ 311 h 954"/>
                <a:gd name="T90" fmla="*/ 1006 w 1065"/>
                <a:gd name="T91" fmla="*/ 418 h 954"/>
                <a:gd name="T92" fmla="*/ 982 w 1065"/>
                <a:gd name="T93" fmla="*/ 551 h 954"/>
                <a:gd name="T94" fmla="*/ 930 w 1065"/>
                <a:gd name="T95" fmla="*/ 686 h 954"/>
                <a:gd name="T96" fmla="*/ 842 w 1065"/>
                <a:gd name="T97" fmla="*/ 800 h 954"/>
                <a:gd name="T98" fmla="*/ 704 w 1065"/>
                <a:gd name="T99" fmla="*/ 869 h 954"/>
                <a:gd name="T100" fmla="*/ 612 w 1065"/>
                <a:gd name="T101" fmla="*/ 883 h 954"/>
                <a:gd name="T102" fmla="*/ 524 w 1065"/>
                <a:gd name="T103" fmla="*/ 890 h 954"/>
                <a:gd name="T104" fmla="*/ 420 w 1065"/>
                <a:gd name="T105" fmla="*/ 892 h 954"/>
                <a:gd name="T106" fmla="*/ 308 w 1065"/>
                <a:gd name="T107" fmla="*/ 878 h 954"/>
                <a:gd name="T108" fmla="*/ 197 w 1065"/>
                <a:gd name="T109" fmla="*/ 845 h 954"/>
                <a:gd name="T110" fmla="*/ 104 w 1065"/>
                <a:gd name="T111" fmla="*/ 788 h 954"/>
                <a:gd name="T112" fmla="*/ 59 w 1065"/>
                <a:gd name="T113" fmla="*/ 710 h 954"/>
                <a:gd name="T114" fmla="*/ 55 w 1065"/>
                <a:gd name="T115" fmla="*/ 631 h 954"/>
                <a:gd name="T116" fmla="*/ 102 w 1065"/>
                <a:gd name="T117" fmla="*/ 532 h 954"/>
                <a:gd name="T118" fmla="*/ 171 w 1065"/>
                <a:gd name="T119" fmla="*/ 541 h 954"/>
                <a:gd name="T120" fmla="*/ 190 w 1065"/>
                <a:gd name="T121" fmla="*/ 629 h 954"/>
                <a:gd name="T122" fmla="*/ 183 w 1065"/>
                <a:gd name="T123" fmla="*/ 736 h 954"/>
                <a:gd name="T124" fmla="*/ 149 w 1065"/>
                <a:gd name="T125" fmla="*/ 807 h 95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65"/>
                <a:gd name="T190" fmla="*/ 0 h 954"/>
                <a:gd name="T191" fmla="*/ 1065 w 1065"/>
                <a:gd name="T192" fmla="*/ 954 h 95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65" h="954">
                  <a:moveTo>
                    <a:pt x="190" y="835"/>
                  </a:moveTo>
                  <a:lnTo>
                    <a:pt x="190" y="831"/>
                  </a:lnTo>
                  <a:lnTo>
                    <a:pt x="195" y="821"/>
                  </a:lnTo>
                  <a:lnTo>
                    <a:pt x="197" y="814"/>
                  </a:lnTo>
                  <a:lnTo>
                    <a:pt x="202" y="809"/>
                  </a:lnTo>
                  <a:lnTo>
                    <a:pt x="206" y="800"/>
                  </a:lnTo>
                  <a:lnTo>
                    <a:pt x="209" y="790"/>
                  </a:lnTo>
                  <a:lnTo>
                    <a:pt x="214" y="778"/>
                  </a:lnTo>
                  <a:lnTo>
                    <a:pt x="216" y="769"/>
                  </a:lnTo>
                  <a:lnTo>
                    <a:pt x="223" y="755"/>
                  </a:lnTo>
                  <a:lnTo>
                    <a:pt x="228" y="745"/>
                  </a:lnTo>
                  <a:lnTo>
                    <a:pt x="228" y="736"/>
                  </a:lnTo>
                  <a:lnTo>
                    <a:pt x="230" y="731"/>
                  </a:lnTo>
                  <a:lnTo>
                    <a:pt x="232" y="724"/>
                  </a:lnTo>
                  <a:lnTo>
                    <a:pt x="235" y="717"/>
                  </a:lnTo>
                  <a:lnTo>
                    <a:pt x="237" y="710"/>
                  </a:lnTo>
                  <a:lnTo>
                    <a:pt x="240" y="702"/>
                  </a:lnTo>
                  <a:lnTo>
                    <a:pt x="242" y="695"/>
                  </a:lnTo>
                  <a:lnTo>
                    <a:pt x="244" y="688"/>
                  </a:lnTo>
                  <a:lnTo>
                    <a:pt x="247" y="681"/>
                  </a:lnTo>
                  <a:lnTo>
                    <a:pt x="247" y="674"/>
                  </a:lnTo>
                  <a:lnTo>
                    <a:pt x="249" y="667"/>
                  </a:lnTo>
                  <a:lnTo>
                    <a:pt x="251" y="660"/>
                  </a:lnTo>
                  <a:lnTo>
                    <a:pt x="251" y="650"/>
                  </a:lnTo>
                  <a:lnTo>
                    <a:pt x="251" y="643"/>
                  </a:lnTo>
                  <a:lnTo>
                    <a:pt x="254" y="636"/>
                  </a:lnTo>
                  <a:lnTo>
                    <a:pt x="254" y="629"/>
                  </a:lnTo>
                  <a:lnTo>
                    <a:pt x="254" y="622"/>
                  </a:lnTo>
                  <a:lnTo>
                    <a:pt x="254" y="612"/>
                  </a:lnTo>
                  <a:lnTo>
                    <a:pt x="254" y="605"/>
                  </a:lnTo>
                  <a:lnTo>
                    <a:pt x="256" y="598"/>
                  </a:lnTo>
                  <a:lnTo>
                    <a:pt x="254" y="591"/>
                  </a:lnTo>
                  <a:lnTo>
                    <a:pt x="254" y="584"/>
                  </a:lnTo>
                  <a:lnTo>
                    <a:pt x="254" y="577"/>
                  </a:lnTo>
                  <a:lnTo>
                    <a:pt x="254" y="570"/>
                  </a:lnTo>
                  <a:lnTo>
                    <a:pt x="251" y="562"/>
                  </a:lnTo>
                  <a:lnTo>
                    <a:pt x="251" y="555"/>
                  </a:lnTo>
                  <a:lnTo>
                    <a:pt x="249" y="548"/>
                  </a:lnTo>
                  <a:lnTo>
                    <a:pt x="247" y="541"/>
                  </a:lnTo>
                  <a:lnTo>
                    <a:pt x="242" y="527"/>
                  </a:lnTo>
                  <a:lnTo>
                    <a:pt x="237" y="517"/>
                  </a:lnTo>
                  <a:lnTo>
                    <a:pt x="228" y="505"/>
                  </a:lnTo>
                  <a:lnTo>
                    <a:pt x="221" y="494"/>
                  </a:lnTo>
                  <a:lnTo>
                    <a:pt x="211" y="484"/>
                  </a:lnTo>
                  <a:lnTo>
                    <a:pt x="202" y="477"/>
                  </a:lnTo>
                  <a:lnTo>
                    <a:pt x="197" y="475"/>
                  </a:lnTo>
                  <a:lnTo>
                    <a:pt x="192" y="470"/>
                  </a:lnTo>
                  <a:lnTo>
                    <a:pt x="183" y="467"/>
                  </a:lnTo>
                  <a:lnTo>
                    <a:pt x="171" y="463"/>
                  </a:lnTo>
                  <a:lnTo>
                    <a:pt x="164" y="460"/>
                  </a:lnTo>
                  <a:lnTo>
                    <a:pt x="157" y="458"/>
                  </a:lnTo>
                  <a:lnTo>
                    <a:pt x="149" y="456"/>
                  </a:lnTo>
                  <a:lnTo>
                    <a:pt x="142" y="456"/>
                  </a:lnTo>
                  <a:lnTo>
                    <a:pt x="133" y="456"/>
                  </a:lnTo>
                  <a:lnTo>
                    <a:pt x="126" y="456"/>
                  </a:lnTo>
                  <a:lnTo>
                    <a:pt x="116" y="456"/>
                  </a:lnTo>
                  <a:lnTo>
                    <a:pt x="109" y="458"/>
                  </a:lnTo>
                  <a:lnTo>
                    <a:pt x="100" y="458"/>
                  </a:lnTo>
                  <a:lnTo>
                    <a:pt x="90" y="460"/>
                  </a:lnTo>
                  <a:lnTo>
                    <a:pt x="81" y="463"/>
                  </a:lnTo>
                  <a:lnTo>
                    <a:pt x="74" y="470"/>
                  </a:lnTo>
                  <a:lnTo>
                    <a:pt x="64" y="475"/>
                  </a:lnTo>
                  <a:lnTo>
                    <a:pt x="57" y="482"/>
                  </a:lnTo>
                  <a:lnTo>
                    <a:pt x="48" y="489"/>
                  </a:lnTo>
                  <a:lnTo>
                    <a:pt x="43" y="501"/>
                  </a:lnTo>
                  <a:lnTo>
                    <a:pt x="36" y="510"/>
                  </a:lnTo>
                  <a:lnTo>
                    <a:pt x="26" y="524"/>
                  </a:lnTo>
                  <a:lnTo>
                    <a:pt x="24" y="532"/>
                  </a:lnTo>
                  <a:lnTo>
                    <a:pt x="21" y="539"/>
                  </a:lnTo>
                  <a:lnTo>
                    <a:pt x="19" y="548"/>
                  </a:lnTo>
                  <a:lnTo>
                    <a:pt x="17" y="558"/>
                  </a:lnTo>
                  <a:lnTo>
                    <a:pt x="14" y="565"/>
                  </a:lnTo>
                  <a:lnTo>
                    <a:pt x="12" y="574"/>
                  </a:lnTo>
                  <a:lnTo>
                    <a:pt x="10" y="584"/>
                  </a:lnTo>
                  <a:lnTo>
                    <a:pt x="10" y="596"/>
                  </a:lnTo>
                  <a:lnTo>
                    <a:pt x="5" y="607"/>
                  </a:lnTo>
                  <a:lnTo>
                    <a:pt x="5" y="619"/>
                  </a:lnTo>
                  <a:lnTo>
                    <a:pt x="2" y="629"/>
                  </a:lnTo>
                  <a:lnTo>
                    <a:pt x="2" y="643"/>
                  </a:lnTo>
                  <a:lnTo>
                    <a:pt x="2" y="645"/>
                  </a:lnTo>
                  <a:lnTo>
                    <a:pt x="2" y="650"/>
                  </a:lnTo>
                  <a:lnTo>
                    <a:pt x="0" y="657"/>
                  </a:lnTo>
                  <a:lnTo>
                    <a:pt x="0" y="669"/>
                  </a:lnTo>
                  <a:lnTo>
                    <a:pt x="0" y="674"/>
                  </a:lnTo>
                  <a:lnTo>
                    <a:pt x="0" y="681"/>
                  </a:lnTo>
                  <a:lnTo>
                    <a:pt x="0" y="688"/>
                  </a:lnTo>
                  <a:lnTo>
                    <a:pt x="2" y="695"/>
                  </a:lnTo>
                  <a:lnTo>
                    <a:pt x="2" y="705"/>
                  </a:lnTo>
                  <a:lnTo>
                    <a:pt x="2" y="712"/>
                  </a:lnTo>
                  <a:lnTo>
                    <a:pt x="5" y="721"/>
                  </a:lnTo>
                  <a:lnTo>
                    <a:pt x="10" y="731"/>
                  </a:lnTo>
                  <a:lnTo>
                    <a:pt x="10" y="738"/>
                  </a:lnTo>
                  <a:lnTo>
                    <a:pt x="12" y="750"/>
                  </a:lnTo>
                  <a:lnTo>
                    <a:pt x="17" y="757"/>
                  </a:lnTo>
                  <a:lnTo>
                    <a:pt x="21" y="769"/>
                  </a:lnTo>
                  <a:lnTo>
                    <a:pt x="24" y="778"/>
                  </a:lnTo>
                  <a:lnTo>
                    <a:pt x="31" y="790"/>
                  </a:lnTo>
                  <a:lnTo>
                    <a:pt x="36" y="800"/>
                  </a:lnTo>
                  <a:lnTo>
                    <a:pt x="43" y="812"/>
                  </a:lnTo>
                  <a:lnTo>
                    <a:pt x="48" y="819"/>
                  </a:lnTo>
                  <a:lnTo>
                    <a:pt x="57" y="831"/>
                  </a:lnTo>
                  <a:lnTo>
                    <a:pt x="64" y="840"/>
                  </a:lnTo>
                  <a:lnTo>
                    <a:pt x="76" y="852"/>
                  </a:lnTo>
                  <a:lnTo>
                    <a:pt x="85" y="859"/>
                  </a:lnTo>
                  <a:lnTo>
                    <a:pt x="97" y="871"/>
                  </a:lnTo>
                  <a:lnTo>
                    <a:pt x="102" y="873"/>
                  </a:lnTo>
                  <a:lnTo>
                    <a:pt x="107" y="878"/>
                  </a:lnTo>
                  <a:lnTo>
                    <a:pt x="116" y="883"/>
                  </a:lnTo>
                  <a:lnTo>
                    <a:pt x="123" y="890"/>
                  </a:lnTo>
                  <a:lnTo>
                    <a:pt x="126" y="890"/>
                  </a:lnTo>
                  <a:lnTo>
                    <a:pt x="133" y="892"/>
                  </a:lnTo>
                  <a:lnTo>
                    <a:pt x="138" y="895"/>
                  </a:lnTo>
                  <a:lnTo>
                    <a:pt x="147" y="897"/>
                  </a:lnTo>
                  <a:lnTo>
                    <a:pt x="154" y="899"/>
                  </a:lnTo>
                  <a:lnTo>
                    <a:pt x="166" y="904"/>
                  </a:lnTo>
                  <a:lnTo>
                    <a:pt x="178" y="909"/>
                  </a:lnTo>
                  <a:lnTo>
                    <a:pt x="190" y="911"/>
                  </a:lnTo>
                  <a:lnTo>
                    <a:pt x="197" y="914"/>
                  </a:lnTo>
                  <a:lnTo>
                    <a:pt x="204" y="916"/>
                  </a:lnTo>
                  <a:lnTo>
                    <a:pt x="211" y="916"/>
                  </a:lnTo>
                  <a:lnTo>
                    <a:pt x="221" y="918"/>
                  </a:lnTo>
                  <a:lnTo>
                    <a:pt x="228" y="921"/>
                  </a:lnTo>
                  <a:lnTo>
                    <a:pt x="235" y="923"/>
                  </a:lnTo>
                  <a:lnTo>
                    <a:pt x="244" y="923"/>
                  </a:lnTo>
                  <a:lnTo>
                    <a:pt x="254" y="925"/>
                  </a:lnTo>
                  <a:lnTo>
                    <a:pt x="261" y="928"/>
                  </a:lnTo>
                  <a:lnTo>
                    <a:pt x="270" y="930"/>
                  </a:lnTo>
                  <a:lnTo>
                    <a:pt x="280" y="933"/>
                  </a:lnTo>
                  <a:lnTo>
                    <a:pt x="292" y="935"/>
                  </a:lnTo>
                  <a:lnTo>
                    <a:pt x="299" y="937"/>
                  </a:lnTo>
                  <a:lnTo>
                    <a:pt x="311" y="937"/>
                  </a:lnTo>
                  <a:lnTo>
                    <a:pt x="320" y="940"/>
                  </a:lnTo>
                  <a:lnTo>
                    <a:pt x="332" y="942"/>
                  </a:lnTo>
                  <a:lnTo>
                    <a:pt x="342" y="942"/>
                  </a:lnTo>
                  <a:lnTo>
                    <a:pt x="353" y="944"/>
                  </a:lnTo>
                  <a:lnTo>
                    <a:pt x="363" y="944"/>
                  </a:lnTo>
                  <a:lnTo>
                    <a:pt x="375" y="949"/>
                  </a:lnTo>
                  <a:lnTo>
                    <a:pt x="387" y="949"/>
                  </a:lnTo>
                  <a:lnTo>
                    <a:pt x="399" y="949"/>
                  </a:lnTo>
                  <a:lnTo>
                    <a:pt x="408" y="949"/>
                  </a:lnTo>
                  <a:lnTo>
                    <a:pt x="422" y="952"/>
                  </a:lnTo>
                  <a:lnTo>
                    <a:pt x="434" y="952"/>
                  </a:lnTo>
                  <a:lnTo>
                    <a:pt x="446" y="952"/>
                  </a:lnTo>
                  <a:lnTo>
                    <a:pt x="460" y="954"/>
                  </a:lnTo>
                  <a:lnTo>
                    <a:pt x="474" y="954"/>
                  </a:lnTo>
                  <a:lnTo>
                    <a:pt x="484" y="954"/>
                  </a:lnTo>
                  <a:lnTo>
                    <a:pt x="498" y="954"/>
                  </a:lnTo>
                  <a:lnTo>
                    <a:pt x="510" y="954"/>
                  </a:lnTo>
                  <a:lnTo>
                    <a:pt x="524" y="954"/>
                  </a:lnTo>
                  <a:lnTo>
                    <a:pt x="538" y="952"/>
                  </a:lnTo>
                  <a:lnTo>
                    <a:pt x="553" y="952"/>
                  </a:lnTo>
                  <a:lnTo>
                    <a:pt x="567" y="949"/>
                  </a:lnTo>
                  <a:lnTo>
                    <a:pt x="581" y="949"/>
                  </a:lnTo>
                  <a:lnTo>
                    <a:pt x="593" y="947"/>
                  </a:lnTo>
                  <a:lnTo>
                    <a:pt x="607" y="944"/>
                  </a:lnTo>
                  <a:lnTo>
                    <a:pt x="621" y="944"/>
                  </a:lnTo>
                  <a:lnTo>
                    <a:pt x="636" y="942"/>
                  </a:lnTo>
                  <a:lnTo>
                    <a:pt x="652" y="940"/>
                  </a:lnTo>
                  <a:lnTo>
                    <a:pt x="666" y="937"/>
                  </a:lnTo>
                  <a:lnTo>
                    <a:pt x="681" y="935"/>
                  </a:lnTo>
                  <a:lnTo>
                    <a:pt x="697" y="933"/>
                  </a:lnTo>
                  <a:lnTo>
                    <a:pt x="712" y="928"/>
                  </a:lnTo>
                  <a:lnTo>
                    <a:pt x="723" y="923"/>
                  </a:lnTo>
                  <a:lnTo>
                    <a:pt x="738" y="921"/>
                  </a:lnTo>
                  <a:lnTo>
                    <a:pt x="752" y="916"/>
                  </a:lnTo>
                  <a:lnTo>
                    <a:pt x="764" y="911"/>
                  </a:lnTo>
                  <a:lnTo>
                    <a:pt x="778" y="907"/>
                  </a:lnTo>
                  <a:lnTo>
                    <a:pt x="792" y="902"/>
                  </a:lnTo>
                  <a:lnTo>
                    <a:pt x="804" y="897"/>
                  </a:lnTo>
                  <a:lnTo>
                    <a:pt x="816" y="890"/>
                  </a:lnTo>
                  <a:lnTo>
                    <a:pt x="825" y="883"/>
                  </a:lnTo>
                  <a:lnTo>
                    <a:pt x="837" y="878"/>
                  </a:lnTo>
                  <a:lnTo>
                    <a:pt x="849" y="871"/>
                  </a:lnTo>
                  <a:lnTo>
                    <a:pt x="859" y="864"/>
                  </a:lnTo>
                  <a:lnTo>
                    <a:pt x="870" y="857"/>
                  </a:lnTo>
                  <a:lnTo>
                    <a:pt x="880" y="850"/>
                  </a:lnTo>
                  <a:lnTo>
                    <a:pt x="892" y="842"/>
                  </a:lnTo>
                  <a:lnTo>
                    <a:pt x="901" y="835"/>
                  </a:lnTo>
                  <a:lnTo>
                    <a:pt x="908" y="828"/>
                  </a:lnTo>
                  <a:lnTo>
                    <a:pt x="918" y="819"/>
                  </a:lnTo>
                  <a:lnTo>
                    <a:pt x="927" y="812"/>
                  </a:lnTo>
                  <a:lnTo>
                    <a:pt x="934" y="802"/>
                  </a:lnTo>
                  <a:lnTo>
                    <a:pt x="944" y="793"/>
                  </a:lnTo>
                  <a:lnTo>
                    <a:pt x="951" y="783"/>
                  </a:lnTo>
                  <a:lnTo>
                    <a:pt x="958" y="774"/>
                  </a:lnTo>
                  <a:lnTo>
                    <a:pt x="965" y="764"/>
                  </a:lnTo>
                  <a:lnTo>
                    <a:pt x="972" y="752"/>
                  </a:lnTo>
                  <a:lnTo>
                    <a:pt x="977" y="743"/>
                  </a:lnTo>
                  <a:lnTo>
                    <a:pt x="987" y="733"/>
                  </a:lnTo>
                  <a:lnTo>
                    <a:pt x="991" y="721"/>
                  </a:lnTo>
                  <a:lnTo>
                    <a:pt x="996" y="712"/>
                  </a:lnTo>
                  <a:lnTo>
                    <a:pt x="1003" y="700"/>
                  </a:lnTo>
                  <a:lnTo>
                    <a:pt x="1010" y="691"/>
                  </a:lnTo>
                  <a:lnTo>
                    <a:pt x="1013" y="676"/>
                  </a:lnTo>
                  <a:lnTo>
                    <a:pt x="1017" y="664"/>
                  </a:lnTo>
                  <a:lnTo>
                    <a:pt x="1022" y="653"/>
                  </a:lnTo>
                  <a:lnTo>
                    <a:pt x="1027" y="641"/>
                  </a:lnTo>
                  <a:lnTo>
                    <a:pt x="1032" y="629"/>
                  </a:lnTo>
                  <a:lnTo>
                    <a:pt x="1034" y="617"/>
                  </a:lnTo>
                  <a:lnTo>
                    <a:pt x="1039" y="603"/>
                  </a:lnTo>
                  <a:lnTo>
                    <a:pt x="1041" y="591"/>
                  </a:lnTo>
                  <a:lnTo>
                    <a:pt x="1046" y="577"/>
                  </a:lnTo>
                  <a:lnTo>
                    <a:pt x="1048" y="562"/>
                  </a:lnTo>
                  <a:lnTo>
                    <a:pt x="1051" y="548"/>
                  </a:lnTo>
                  <a:lnTo>
                    <a:pt x="1053" y="536"/>
                  </a:lnTo>
                  <a:lnTo>
                    <a:pt x="1055" y="522"/>
                  </a:lnTo>
                  <a:lnTo>
                    <a:pt x="1058" y="508"/>
                  </a:lnTo>
                  <a:lnTo>
                    <a:pt x="1058" y="494"/>
                  </a:lnTo>
                  <a:lnTo>
                    <a:pt x="1060" y="482"/>
                  </a:lnTo>
                  <a:lnTo>
                    <a:pt x="1060" y="465"/>
                  </a:lnTo>
                  <a:lnTo>
                    <a:pt x="1063" y="451"/>
                  </a:lnTo>
                  <a:lnTo>
                    <a:pt x="1063" y="437"/>
                  </a:lnTo>
                  <a:lnTo>
                    <a:pt x="1065" y="420"/>
                  </a:lnTo>
                  <a:lnTo>
                    <a:pt x="1065" y="406"/>
                  </a:lnTo>
                  <a:lnTo>
                    <a:pt x="1065" y="392"/>
                  </a:lnTo>
                  <a:lnTo>
                    <a:pt x="1065" y="375"/>
                  </a:lnTo>
                  <a:lnTo>
                    <a:pt x="1065" y="361"/>
                  </a:lnTo>
                  <a:lnTo>
                    <a:pt x="1063" y="344"/>
                  </a:lnTo>
                  <a:lnTo>
                    <a:pt x="1063" y="327"/>
                  </a:lnTo>
                  <a:lnTo>
                    <a:pt x="1060" y="311"/>
                  </a:lnTo>
                  <a:lnTo>
                    <a:pt x="1060" y="297"/>
                  </a:lnTo>
                  <a:lnTo>
                    <a:pt x="1060" y="280"/>
                  </a:lnTo>
                  <a:lnTo>
                    <a:pt x="1058" y="263"/>
                  </a:lnTo>
                  <a:lnTo>
                    <a:pt x="1058" y="247"/>
                  </a:lnTo>
                  <a:lnTo>
                    <a:pt x="1058" y="233"/>
                  </a:lnTo>
                  <a:lnTo>
                    <a:pt x="1055" y="230"/>
                  </a:lnTo>
                  <a:lnTo>
                    <a:pt x="1053" y="223"/>
                  </a:lnTo>
                  <a:lnTo>
                    <a:pt x="1051" y="216"/>
                  </a:lnTo>
                  <a:lnTo>
                    <a:pt x="1048" y="211"/>
                  </a:lnTo>
                  <a:lnTo>
                    <a:pt x="1046" y="206"/>
                  </a:lnTo>
                  <a:lnTo>
                    <a:pt x="1044" y="199"/>
                  </a:lnTo>
                  <a:lnTo>
                    <a:pt x="1039" y="190"/>
                  </a:lnTo>
                  <a:lnTo>
                    <a:pt x="1034" y="183"/>
                  </a:lnTo>
                  <a:lnTo>
                    <a:pt x="1029" y="173"/>
                  </a:lnTo>
                  <a:lnTo>
                    <a:pt x="1025" y="166"/>
                  </a:lnTo>
                  <a:lnTo>
                    <a:pt x="1015" y="154"/>
                  </a:lnTo>
                  <a:lnTo>
                    <a:pt x="1010" y="147"/>
                  </a:lnTo>
                  <a:lnTo>
                    <a:pt x="1001" y="135"/>
                  </a:lnTo>
                  <a:lnTo>
                    <a:pt x="994" y="128"/>
                  </a:lnTo>
                  <a:lnTo>
                    <a:pt x="982" y="116"/>
                  </a:lnTo>
                  <a:lnTo>
                    <a:pt x="972" y="107"/>
                  </a:lnTo>
                  <a:lnTo>
                    <a:pt x="958" y="95"/>
                  </a:lnTo>
                  <a:lnTo>
                    <a:pt x="949" y="85"/>
                  </a:lnTo>
                  <a:lnTo>
                    <a:pt x="942" y="81"/>
                  </a:lnTo>
                  <a:lnTo>
                    <a:pt x="934" y="76"/>
                  </a:lnTo>
                  <a:lnTo>
                    <a:pt x="927" y="71"/>
                  </a:lnTo>
                  <a:lnTo>
                    <a:pt x="920" y="66"/>
                  </a:lnTo>
                  <a:lnTo>
                    <a:pt x="911" y="62"/>
                  </a:lnTo>
                  <a:lnTo>
                    <a:pt x="904" y="57"/>
                  </a:lnTo>
                  <a:lnTo>
                    <a:pt x="897" y="52"/>
                  </a:lnTo>
                  <a:lnTo>
                    <a:pt x="889" y="50"/>
                  </a:lnTo>
                  <a:lnTo>
                    <a:pt x="880" y="45"/>
                  </a:lnTo>
                  <a:lnTo>
                    <a:pt x="870" y="40"/>
                  </a:lnTo>
                  <a:lnTo>
                    <a:pt x="861" y="38"/>
                  </a:lnTo>
                  <a:lnTo>
                    <a:pt x="851" y="33"/>
                  </a:lnTo>
                  <a:lnTo>
                    <a:pt x="840" y="28"/>
                  </a:lnTo>
                  <a:lnTo>
                    <a:pt x="830" y="26"/>
                  </a:lnTo>
                  <a:lnTo>
                    <a:pt x="821" y="21"/>
                  </a:lnTo>
                  <a:lnTo>
                    <a:pt x="809" y="19"/>
                  </a:lnTo>
                  <a:lnTo>
                    <a:pt x="797" y="17"/>
                  </a:lnTo>
                  <a:lnTo>
                    <a:pt x="785" y="14"/>
                  </a:lnTo>
                  <a:lnTo>
                    <a:pt x="776" y="9"/>
                  </a:lnTo>
                  <a:lnTo>
                    <a:pt x="764" y="9"/>
                  </a:lnTo>
                  <a:lnTo>
                    <a:pt x="752" y="5"/>
                  </a:lnTo>
                  <a:lnTo>
                    <a:pt x="738" y="5"/>
                  </a:lnTo>
                  <a:lnTo>
                    <a:pt x="726" y="2"/>
                  </a:lnTo>
                  <a:lnTo>
                    <a:pt x="714" y="2"/>
                  </a:lnTo>
                  <a:lnTo>
                    <a:pt x="697" y="0"/>
                  </a:lnTo>
                  <a:lnTo>
                    <a:pt x="685" y="0"/>
                  </a:lnTo>
                  <a:lnTo>
                    <a:pt x="671" y="0"/>
                  </a:lnTo>
                  <a:lnTo>
                    <a:pt x="659" y="0"/>
                  </a:lnTo>
                  <a:lnTo>
                    <a:pt x="648" y="0"/>
                  </a:lnTo>
                  <a:lnTo>
                    <a:pt x="636" y="0"/>
                  </a:lnTo>
                  <a:lnTo>
                    <a:pt x="626" y="0"/>
                  </a:lnTo>
                  <a:lnTo>
                    <a:pt x="617" y="2"/>
                  </a:lnTo>
                  <a:lnTo>
                    <a:pt x="605" y="5"/>
                  </a:lnTo>
                  <a:lnTo>
                    <a:pt x="595" y="7"/>
                  </a:lnTo>
                  <a:lnTo>
                    <a:pt x="586" y="7"/>
                  </a:lnTo>
                  <a:lnTo>
                    <a:pt x="579" y="12"/>
                  </a:lnTo>
                  <a:lnTo>
                    <a:pt x="569" y="14"/>
                  </a:lnTo>
                  <a:lnTo>
                    <a:pt x="562" y="19"/>
                  </a:lnTo>
                  <a:lnTo>
                    <a:pt x="555" y="21"/>
                  </a:lnTo>
                  <a:lnTo>
                    <a:pt x="548" y="26"/>
                  </a:lnTo>
                  <a:lnTo>
                    <a:pt x="541" y="28"/>
                  </a:lnTo>
                  <a:lnTo>
                    <a:pt x="534" y="33"/>
                  </a:lnTo>
                  <a:lnTo>
                    <a:pt x="527" y="38"/>
                  </a:lnTo>
                  <a:lnTo>
                    <a:pt x="522" y="40"/>
                  </a:lnTo>
                  <a:lnTo>
                    <a:pt x="512" y="50"/>
                  </a:lnTo>
                  <a:lnTo>
                    <a:pt x="505" y="62"/>
                  </a:lnTo>
                  <a:lnTo>
                    <a:pt x="496" y="71"/>
                  </a:lnTo>
                  <a:lnTo>
                    <a:pt x="491" y="83"/>
                  </a:lnTo>
                  <a:lnTo>
                    <a:pt x="486" y="93"/>
                  </a:lnTo>
                  <a:lnTo>
                    <a:pt x="484" y="107"/>
                  </a:lnTo>
                  <a:lnTo>
                    <a:pt x="482" y="116"/>
                  </a:lnTo>
                  <a:lnTo>
                    <a:pt x="482" y="128"/>
                  </a:lnTo>
                  <a:lnTo>
                    <a:pt x="482" y="140"/>
                  </a:lnTo>
                  <a:lnTo>
                    <a:pt x="484" y="149"/>
                  </a:lnTo>
                  <a:lnTo>
                    <a:pt x="486" y="161"/>
                  </a:lnTo>
                  <a:lnTo>
                    <a:pt x="491" y="171"/>
                  </a:lnTo>
                  <a:lnTo>
                    <a:pt x="493" y="183"/>
                  </a:lnTo>
                  <a:lnTo>
                    <a:pt x="503" y="192"/>
                  </a:lnTo>
                  <a:lnTo>
                    <a:pt x="508" y="199"/>
                  </a:lnTo>
                  <a:lnTo>
                    <a:pt x="517" y="206"/>
                  </a:lnTo>
                  <a:lnTo>
                    <a:pt x="527" y="214"/>
                  </a:lnTo>
                  <a:lnTo>
                    <a:pt x="536" y="221"/>
                  </a:lnTo>
                  <a:lnTo>
                    <a:pt x="548" y="225"/>
                  </a:lnTo>
                  <a:lnTo>
                    <a:pt x="560" y="228"/>
                  </a:lnTo>
                  <a:lnTo>
                    <a:pt x="567" y="230"/>
                  </a:lnTo>
                  <a:lnTo>
                    <a:pt x="572" y="230"/>
                  </a:lnTo>
                  <a:lnTo>
                    <a:pt x="581" y="230"/>
                  </a:lnTo>
                  <a:lnTo>
                    <a:pt x="588" y="233"/>
                  </a:lnTo>
                  <a:lnTo>
                    <a:pt x="600" y="230"/>
                  </a:lnTo>
                  <a:lnTo>
                    <a:pt x="614" y="230"/>
                  </a:lnTo>
                  <a:lnTo>
                    <a:pt x="619" y="228"/>
                  </a:lnTo>
                  <a:lnTo>
                    <a:pt x="629" y="228"/>
                  </a:lnTo>
                  <a:lnTo>
                    <a:pt x="633" y="228"/>
                  </a:lnTo>
                  <a:lnTo>
                    <a:pt x="640" y="228"/>
                  </a:lnTo>
                  <a:lnTo>
                    <a:pt x="648" y="225"/>
                  </a:lnTo>
                  <a:lnTo>
                    <a:pt x="655" y="225"/>
                  </a:lnTo>
                  <a:lnTo>
                    <a:pt x="662" y="223"/>
                  </a:lnTo>
                  <a:lnTo>
                    <a:pt x="669" y="223"/>
                  </a:lnTo>
                  <a:lnTo>
                    <a:pt x="676" y="218"/>
                  </a:lnTo>
                  <a:lnTo>
                    <a:pt x="683" y="218"/>
                  </a:lnTo>
                  <a:lnTo>
                    <a:pt x="690" y="216"/>
                  </a:lnTo>
                  <a:lnTo>
                    <a:pt x="697" y="216"/>
                  </a:lnTo>
                  <a:lnTo>
                    <a:pt x="709" y="211"/>
                  </a:lnTo>
                  <a:lnTo>
                    <a:pt x="721" y="206"/>
                  </a:lnTo>
                  <a:lnTo>
                    <a:pt x="735" y="204"/>
                  </a:lnTo>
                  <a:lnTo>
                    <a:pt x="747" y="199"/>
                  </a:lnTo>
                  <a:lnTo>
                    <a:pt x="759" y="195"/>
                  </a:lnTo>
                  <a:lnTo>
                    <a:pt x="773" y="190"/>
                  </a:lnTo>
                  <a:lnTo>
                    <a:pt x="783" y="185"/>
                  </a:lnTo>
                  <a:lnTo>
                    <a:pt x="797" y="183"/>
                  </a:lnTo>
                  <a:lnTo>
                    <a:pt x="806" y="176"/>
                  </a:lnTo>
                  <a:lnTo>
                    <a:pt x="816" y="171"/>
                  </a:lnTo>
                  <a:lnTo>
                    <a:pt x="825" y="166"/>
                  </a:lnTo>
                  <a:lnTo>
                    <a:pt x="835" y="164"/>
                  </a:lnTo>
                  <a:lnTo>
                    <a:pt x="842" y="157"/>
                  </a:lnTo>
                  <a:lnTo>
                    <a:pt x="851" y="154"/>
                  </a:lnTo>
                  <a:lnTo>
                    <a:pt x="859" y="149"/>
                  </a:lnTo>
                  <a:lnTo>
                    <a:pt x="866" y="147"/>
                  </a:lnTo>
                  <a:lnTo>
                    <a:pt x="878" y="140"/>
                  </a:lnTo>
                  <a:lnTo>
                    <a:pt x="887" y="135"/>
                  </a:lnTo>
                  <a:lnTo>
                    <a:pt x="892" y="133"/>
                  </a:lnTo>
                  <a:lnTo>
                    <a:pt x="894" y="133"/>
                  </a:lnTo>
                  <a:lnTo>
                    <a:pt x="866" y="100"/>
                  </a:lnTo>
                  <a:lnTo>
                    <a:pt x="863" y="100"/>
                  </a:lnTo>
                  <a:lnTo>
                    <a:pt x="859" y="102"/>
                  </a:lnTo>
                  <a:lnTo>
                    <a:pt x="851" y="104"/>
                  </a:lnTo>
                  <a:lnTo>
                    <a:pt x="847" y="107"/>
                  </a:lnTo>
                  <a:lnTo>
                    <a:pt x="840" y="111"/>
                  </a:lnTo>
                  <a:lnTo>
                    <a:pt x="835" y="116"/>
                  </a:lnTo>
                  <a:lnTo>
                    <a:pt x="825" y="121"/>
                  </a:lnTo>
                  <a:lnTo>
                    <a:pt x="816" y="123"/>
                  </a:lnTo>
                  <a:lnTo>
                    <a:pt x="806" y="128"/>
                  </a:lnTo>
                  <a:lnTo>
                    <a:pt x="799" y="133"/>
                  </a:lnTo>
                  <a:lnTo>
                    <a:pt x="787" y="138"/>
                  </a:lnTo>
                  <a:lnTo>
                    <a:pt x="778" y="142"/>
                  </a:lnTo>
                  <a:lnTo>
                    <a:pt x="768" y="147"/>
                  </a:lnTo>
                  <a:lnTo>
                    <a:pt x="759" y="154"/>
                  </a:lnTo>
                  <a:lnTo>
                    <a:pt x="747" y="157"/>
                  </a:lnTo>
                  <a:lnTo>
                    <a:pt x="735" y="164"/>
                  </a:lnTo>
                  <a:lnTo>
                    <a:pt x="723" y="166"/>
                  </a:lnTo>
                  <a:lnTo>
                    <a:pt x="714" y="171"/>
                  </a:lnTo>
                  <a:lnTo>
                    <a:pt x="702" y="176"/>
                  </a:lnTo>
                  <a:lnTo>
                    <a:pt x="690" y="180"/>
                  </a:lnTo>
                  <a:lnTo>
                    <a:pt x="678" y="183"/>
                  </a:lnTo>
                  <a:lnTo>
                    <a:pt x="669" y="187"/>
                  </a:lnTo>
                  <a:lnTo>
                    <a:pt x="657" y="190"/>
                  </a:lnTo>
                  <a:lnTo>
                    <a:pt x="648" y="192"/>
                  </a:lnTo>
                  <a:lnTo>
                    <a:pt x="636" y="192"/>
                  </a:lnTo>
                  <a:lnTo>
                    <a:pt x="629" y="195"/>
                  </a:lnTo>
                  <a:lnTo>
                    <a:pt x="619" y="195"/>
                  </a:lnTo>
                  <a:lnTo>
                    <a:pt x="612" y="195"/>
                  </a:lnTo>
                  <a:lnTo>
                    <a:pt x="605" y="195"/>
                  </a:lnTo>
                  <a:lnTo>
                    <a:pt x="598" y="195"/>
                  </a:lnTo>
                  <a:lnTo>
                    <a:pt x="591" y="190"/>
                  </a:lnTo>
                  <a:lnTo>
                    <a:pt x="583" y="187"/>
                  </a:lnTo>
                  <a:lnTo>
                    <a:pt x="576" y="185"/>
                  </a:lnTo>
                  <a:lnTo>
                    <a:pt x="572" y="183"/>
                  </a:lnTo>
                  <a:lnTo>
                    <a:pt x="562" y="171"/>
                  </a:lnTo>
                  <a:lnTo>
                    <a:pt x="555" y="161"/>
                  </a:lnTo>
                  <a:lnTo>
                    <a:pt x="548" y="149"/>
                  </a:lnTo>
                  <a:lnTo>
                    <a:pt x="546" y="135"/>
                  </a:lnTo>
                  <a:lnTo>
                    <a:pt x="543" y="123"/>
                  </a:lnTo>
                  <a:lnTo>
                    <a:pt x="548" y="111"/>
                  </a:lnTo>
                  <a:lnTo>
                    <a:pt x="553" y="97"/>
                  </a:lnTo>
                  <a:lnTo>
                    <a:pt x="562" y="85"/>
                  </a:lnTo>
                  <a:lnTo>
                    <a:pt x="567" y="78"/>
                  </a:lnTo>
                  <a:lnTo>
                    <a:pt x="574" y="74"/>
                  </a:lnTo>
                  <a:lnTo>
                    <a:pt x="581" y="69"/>
                  </a:lnTo>
                  <a:lnTo>
                    <a:pt x="591" y="64"/>
                  </a:lnTo>
                  <a:lnTo>
                    <a:pt x="600" y="59"/>
                  </a:lnTo>
                  <a:lnTo>
                    <a:pt x="612" y="55"/>
                  </a:lnTo>
                  <a:lnTo>
                    <a:pt x="617" y="52"/>
                  </a:lnTo>
                  <a:lnTo>
                    <a:pt x="621" y="52"/>
                  </a:lnTo>
                  <a:lnTo>
                    <a:pt x="631" y="50"/>
                  </a:lnTo>
                  <a:lnTo>
                    <a:pt x="638" y="50"/>
                  </a:lnTo>
                  <a:lnTo>
                    <a:pt x="645" y="47"/>
                  </a:lnTo>
                  <a:lnTo>
                    <a:pt x="652" y="45"/>
                  </a:lnTo>
                  <a:lnTo>
                    <a:pt x="659" y="45"/>
                  </a:lnTo>
                  <a:lnTo>
                    <a:pt x="666" y="45"/>
                  </a:lnTo>
                  <a:lnTo>
                    <a:pt x="674" y="45"/>
                  </a:lnTo>
                  <a:lnTo>
                    <a:pt x="685" y="45"/>
                  </a:lnTo>
                  <a:lnTo>
                    <a:pt x="693" y="45"/>
                  </a:lnTo>
                  <a:lnTo>
                    <a:pt x="702" y="45"/>
                  </a:lnTo>
                  <a:lnTo>
                    <a:pt x="707" y="45"/>
                  </a:lnTo>
                  <a:lnTo>
                    <a:pt x="714" y="45"/>
                  </a:lnTo>
                  <a:lnTo>
                    <a:pt x="716" y="45"/>
                  </a:lnTo>
                  <a:lnTo>
                    <a:pt x="723" y="45"/>
                  </a:lnTo>
                  <a:lnTo>
                    <a:pt x="733" y="47"/>
                  </a:lnTo>
                  <a:lnTo>
                    <a:pt x="742" y="50"/>
                  </a:lnTo>
                  <a:lnTo>
                    <a:pt x="752" y="50"/>
                  </a:lnTo>
                  <a:lnTo>
                    <a:pt x="761" y="52"/>
                  </a:lnTo>
                  <a:lnTo>
                    <a:pt x="773" y="55"/>
                  </a:lnTo>
                  <a:lnTo>
                    <a:pt x="785" y="59"/>
                  </a:lnTo>
                  <a:lnTo>
                    <a:pt x="797" y="62"/>
                  </a:lnTo>
                  <a:lnTo>
                    <a:pt x="809" y="66"/>
                  </a:lnTo>
                  <a:lnTo>
                    <a:pt x="821" y="69"/>
                  </a:lnTo>
                  <a:lnTo>
                    <a:pt x="835" y="76"/>
                  </a:lnTo>
                  <a:lnTo>
                    <a:pt x="847" y="81"/>
                  </a:lnTo>
                  <a:lnTo>
                    <a:pt x="861" y="85"/>
                  </a:lnTo>
                  <a:lnTo>
                    <a:pt x="873" y="93"/>
                  </a:lnTo>
                  <a:lnTo>
                    <a:pt x="887" y="102"/>
                  </a:lnTo>
                  <a:lnTo>
                    <a:pt x="901" y="109"/>
                  </a:lnTo>
                  <a:lnTo>
                    <a:pt x="913" y="116"/>
                  </a:lnTo>
                  <a:lnTo>
                    <a:pt x="925" y="126"/>
                  </a:lnTo>
                  <a:lnTo>
                    <a:pt x="937" y="138"/>
                  </a:lnTo>
                  <a:lnTo>
                    <a:pt x="949" y="147"/>
                  </a:lnTo>
                  <a:lnTo>
                    <a:pt x="958" y="161"/>
                  </a:lnTo>
                  <a:lnTo>
                    <a:pt x="965" y="166"/>
                  </a:lnTo>
                  <a:lnTo>
                    <a:pt x="970" y="171"/>
                  </a:lnTo>
                  <a:lnTo>
                    <a:pt x="975" y="180"/>
                  </a:lnTo>
                  <a:lnTo>
                    <a:pt x="980" y="187"/>
                  </a:lnTo>
                  <a:lnTo>
                    <a:pt x="984" y="195"/>
                  </a:lnTo>
                  <a:lnTo>
                    <a:pt x="987" y="202"/>
                  </a:lnTo>
                  <a:lnTo>
                    <a:pt x="991" y="209"/>
                  </a:lnTo>
                  <a:lnTo>
                    <a:pt x="996" y="216"/>
                  </a:lnTo>
                  <a:lnTo>
                    <a:pt x="998" y="225"/>
                  </a:lnTo>
                  <a:lnTo>
                    <a:pt x="1001" y="233"/>
                  </a:lnTo>
                  <a:lnTo>
                    <a:pt x="1006" y="242"/>
                  </a:lnTo>
                  <a:lnTo>
                    <a:pt x="1010" y="252"/>
                  </a:lnTo>
                  <a:lnTo>
                    <a:pt x="1010" y="256"/>
                  </a:lnTo>
                  <a:lnTo>
                    <a:pt x="1010" y="263"/>
                  </a:lnTo>
                  <a:lnTo>
                    <a:pt x="1010" y="275"/>
                  </a:lnTo>
                  <a:lnTo>
                    <a:pt x="1010" y="280"/>
                  </a:lnTo>
                  <a:lnTo>
                    <a:pt x="1010" y="287"/>
                  </a:lnTo>
                  <a:lnTo>
                    <a:pt x="1010" y="294"/>
                  </a:lnTo>
                  <a:lnTo>
                    <a:pt x="1010" y="301"/>
                  </a:lnTo>
                  <a:lnTo>
                    <a:pt x="1010" y="311"/>
                  </a:lnTo>
                  <a:lnTo>
                    <a:pt x="1010" y="320"/>
                  </a:lnTo>
                  <a:lnTo>
                    <a:pt x="1010" y="330"/>
                  </a:lnTo>
                  <a:lnTo>
                    <a:pt x="1010" y="339"/>
                  </a:lnTo>
                  <a:lnTo>
                    <a:pt x="1010" y="349"/>
                  </a:lnTo>
                  <a:lnTo>
                    <a:pt x="1010" y="358"/>
                  </a:lnTo>
                  <a:lnTo>
                    <a:pt x="1008" y="370"/>
                  </a:lnTo>
                  <a:lnTo>
                    <a:pt x="1008" y="382"/>
                  </a:lnTo>
                  <a:lnTo>
                    <a:pt x="1008" y="394"/>
                  </a:lnTo>
                  <a:lnTo>
                    <a:pt x="1006" y="403"/>
                  </a:lnTo>
                  <a:lnTo>
                    <a:pt x="1006" y="418"/>
                  </a:lnTo>
                  <a:lnTo>
                    <a:pt x="1006" y="432"/>
                  </a:lnTo>
                  <a:lnTo>
                    <a:pt x="1001" y="441"/>
                  </a:lnTo>
                  <a:lnTo>
                    <a:pt x="1001" y="456"/>
                  </a:lnTo>
                  <a:lnTo>
                    <a:pt x="998" y="467"/>
                  </a:lnTo>
                  <a:lnTo>
                    <a:pt x="996" y="482"/>
                  </a:lnTo>
                  <a:lnTo>
                    <a:pt x="994" y="496"/>
                  </a:lnTo>
                  <a:lnTo>
                    <a:pt x="991" y="510"/>
                  </a:lnTo>
                  <a:lnTo>
                    <a:pt x="989" y="524"/>
                  </a:lnTo>
                  <a:lnTo>
                    <a:pt x="987" y="539"/>
                  </a:lnTo>
                  <a:lnTo>
                    <a:pt x="982" y="551"/>
                  </a:lnTo>
                  <a:lnTo>
                    <a:pt x="977" y="565"/>
                  </a:lnTo>
                  <a:lnTo>
                    <a:pt x="975" y="579"/>
                  </a:lnTo>
                  <a:lnTo>
                    <a:pt x="970" y="593"/>
                  </a:lnTo>
                  <a:lnTo>
                    <a:pt x="965" y="607"/>
                  </a:lnTo>
                  <a:lnTo>
                    <a:pt x="961" y="622"/>
                  </a:lnTo>
                  <a:lnTo>
                    <a:pt x="956" y="634"/>
                  </a:lnTo>
                  <a:lnTo>
                    <a:pt x="951" y="648"/>
                  </a:lnTo>
                  <a:lnTo>
                    <a:pt x="944" y="662"/>
                  </a:lnTo>
                  <a:lnTo>
                    <a:pt x="937" y="674"/>
                  </a:lnTo>
                  <a:lnTo>
                    <a:pt x="930" y="686"/>
                  </a:lnTo>
                  <a:lnTo>
                    <a:pt x="925" y="700"/>
                  </a:lnTo>
                  <a:lnTo>
                    <a:pt x="918" y="712"/>
                  </a:lnTo>
                  <a:lnTo>
                    <a:pt x="908" y="726"/>
                  </a:lnTo>
                  <a:lnTo>
                    <a:pt x="901" y="736"/>
                  </a:lnTo>
                  <a:lnTo>
                    <a:pt x="894" y="750"/>
                  </a:lnTo>
                  <a:lnTo>
                    <a:pt x="885" y="759"/>
                  </a:lnTo>
                  <a:lnTo>
                    <a:pt x="873" y="771"/>
                  </a:lnTo>
                  <a:lnTo>
                    <a:pt x="863" y="781"/>
                  </a:lnTo>
                  <a:lnTo>
                    <a:pt x="854" y="790"/>
                  </a:lnTo>
                  <a:lnTo>
                    <a:pt x="842" y="800"/>
                  </a:lnTo>
                  <a:lnTo>
                    <a:pt x="830" y="809"/>
                  </a:lnTo>
                  <a:lnTo>
                    <a:pt x="818" y="819"/>
                  </a:lnTo>
                  <a:lnTo>
                    <a:pt x="806" y="828"/>
                  </a:lnTo>
                  <a:lnTo>
                    <a:pt x="795" y="833"/>
                  </a:lnTo>
                  <a:lnTo>
                    <a:pt x="780" y="840"/>
                  </a:lnTo>
                  <a:lnTo>
                    <a:pt x="766" y="847"/>
                  </a:lnTo>
                  <a:lnTo>
                    <a:pt x="752" y="854"/>
                  </a:lnTo>
                  <a:lnTo>
                    <a:pt x="735" y="859"/>
                  </a:lnTo>
                  <a:lnTo>
                    <a:pt x="721" y="864"/>
                  </a:lnTo>
                  <a:lnTo>
                    <a:pt x="704" y="869"/>
                  </a:lnTo>
                  <a:lnTo>
                    <a:pt x="690" y="871"/>
                  </a:lnTo>
                  <a:lnTo>
                    <a:pt x="685" y="871"/>
                  </a:lnTo>
                  <a:lnTo>
                    <a:pt x="674" y="873"/>
                  </a:lnTo>
                  <a:lnTo>
                    <a:pt x="666" y="873"/>
                  </a:lnTo>
                  <a:lnTo>
                    <a:pt x="655" y="876"/>
                  </a:lnTo>
                  <a:lnTo>
                    <a:pt x="645" y="878"/>
                  </a:lnTo>
                  <a:lnTo>
                    <a:pt x="633" y="880"/>
                  </a:lnTo>
                  <a:lnTo>
                    <a:pt x="626" y="880"/>
                  </a:lnTo>
                  <a:lnTo>
                    <a:pt x="619" y="880"/>
                  </a:lnTo>
                  <a:lnTo>
                    <a:pt x="612" y="883"/>
                  </a:lnTo>
                  <a:lnTo>
                    <a:pt x="605" y="883"/>
                  </a:lnTo>
                  <a:lnTo>
                    <a:pt x="595" y="883"/>
                  </a:lnTo>
                  <a:lnTo>
                    <a:pt x="588" y="885"/>
                  </a:lnTo>
                  <a:lnTo>
                    <a:pt x="581" y="885"/>
                  </a:lnTo>
                  <a:lnTo>
                    <a:pt x="572" y="888"/>
                  </a:lnTo>
                  <a:lnTo>
                    <a:pt x="562" y="888"/>
                  </a:lnTo>
                  <a:lnTo>
                    <a:pt x="553" y="890"/>
                  </a:lnTo>
                  <a:lnTo>
                    <a:pt x="543" y="890"/>
                  </a:lnTo>
                  <a:lnTo>
                    <a:pt x="534" y="890"/>
                  </a:lnTo>
                  <a:lnTo>
                    <a:pt x="524" y="890"/>
                  </a:lnTo>
                  <a:lnTo>
                    <a:pt x="515" y="892"/>
                  </a:lnTo>
                  <a:lnTo>
                    <a:pt x="505" y="892"/>
                  </a:lnTo>
                  <a:lnTo>
                    <a:pt x="498" y="895"/>
                  </a:lnTo>
                  <a:lnTo>
                    <a:pt x="486" y="892"/>
                  </a:lnTo>
                  <a:lnTo>
                    <a:pt x="474" y="892"/>
                  </a:lnTo>
                  <a:lnTo>
                    <a:pt x="463" y="892"/>
                  </a:lnTo>
                  <a:lnTo>
                    <a:pt x="453" y="892"/>
                  </a:lnTo>
                  <a:lnTo>
                    <a:pt x="441" y="892"/>
                  </a:lnTo>
                  <a:lnTo>
                    <a:pt x="432" y="892"/>
                  </a:lnTo>
                  <a:lnTo>
                    <a:pt x="420" y="892"/>
                  </a:lnTo>
                  <a:lnTo>
                    <a:pt x="410" y="892"/>
                  </a:lnTo>
                  <a:lnTo>
                    <a:pt x="399" y="890"/>
                  </a:lnTo>
                  <a:lnTo>
                    <a:pt x="387" y="890"/>
                  </a:lnTo>
                  <a:lnTo>
                    <a:pt x="377" y="888"/>
                  </a:lnTo>
                  <a:lnTo>
                    <a:pt x="365" y="888"/>
                  </a:lnTo>
                  <a:lnTo>
                    <a:pt x="353" y="885"/>
                  </a:lnTo>
                  <a:lnTo>
                    <a:pt x="342" y="885"/>
                  </a:lnTo>
                  <a:lnTo>
                    <a:pt x="332" y="883"/>
                  </a:lnTo>
                  <a:lnTo>
                    <a:pt x="320" y="883"/>
                  </a:lnTo>
                  <a:lnTo>
                    <a:pt x="308" y="878"/>
                  </a:lnTo>
                  <a:lnTo>
                    <a:pt x="297" y="876"/>
                  </a:lnTo>
                  <a:lnTo>
                    <a:pt x="287" y="873"/>
                  </a:lnTo>
                  <a:lnTo>
                    <a:pt x="275" y="871"/>
                  </a:lnTo>
                  <a:lnTo>
                    <a:pt x="263" y="869"/>
                  </a:lnTo>
                  <a:lnTo>
                    <a:pt x="251" y="864"/>
                  </a:lnTo>
                  <a:lnTo>
                    <a:pt x="242" y="861"/>
                  </a:lnTo>
                  <a:lnTo>
                    <a:pt x="230" y="859"/>
                  </a:lnTo>
                  <a:lnTo>
                    <a:pt x="218" y="854"/>
                  </a:lnTo>
                  <a:lnTo>
                    <a:pt x="206" y="850"/>
                  </a:lnTo>
                  <a:lnTo>
                    <a:pt x="197" y="845"/>
                  </a:lnTo>
                  <a:lnTo>
                    <a:pt x="187" y="840"/>
                  </a:lnTo>
                  <a:lnTo>
                    <a:pt x="176" y="835"/>
                  </a:lnTo>
                  <a:lnTo>
                    <a:pt x="166" y="831"/>
                  </a:lnTo>
                  <a:lnTo>
                    <a:pt x="154" y="826"/>
                  </a:lnTo>
                  <a:lnTo>
                    <a:pt x="147" y="821"/>
                  </a:lnTo>
                  <a:lnTo>
                    <a:pt x="135" y="814"/>
                  </a:lnTo>
                  <a:lnTo>
                    <a:pt x="126" y="807"/>
                  </a:lnTo>
                  <a:lnTo>
                    <a:pt x="119" y="802"/>
                  </a:lnTo>
                  <a:lnTo>
                    <a:pt x="112" y="795"/>
                  </a:lnTo>
                  <a:lnTo>
                    <a:pt x="104" y="788"/>
                  </a:lnTo>
                  <a:lnTo>
                    <a:pt x="97" y="778"/>
                  </a:lnTo>
                  <a:lnTo>
                    <a:pt x="90" y="771"/>
                  </a:lnTo>
                  <a:lnTo>
                    <a:pt x="85" y="766"/>
                  </a:lnTo>
                  <a:lnTo>
                    <a:pt x="78" y="757"/>
                  </a:lnTo>
                  <a:lnTo>
                    <a:pt x="76" y="750"/>
                  </a:lnTo>
                  <a:lnTo>
                    <a:pt x="71" y="743"/>
                  </a:lnTo>
                  <a:lnTo>
                    <a:pt x="66" y="733"/>
                  </a:lnTo>
                  <a:lnTo>
                    <a:pt x="64" y="726"/>
                  </a:lnTo>
                  <a:lnTo>
                    <a:pt x="62" y="717"/>
                  </a:lnTo>
                  <a:lnTo>
                    <a:pt x="59" y="710"/>
                  </a:lnTo>
                  <a:lnTo>
                    <a:pt x="57" y="702"/>
                  </a:lnTo>
                  <a:lnTo>
                    <a:pt x="55" y="693"/>
                  </a:lnTo>
                  <a:lnTo>
                    <a:pt x="55" y="686"/>
                  </a:lnTo>
                  <a:lnTo>
                    <a:pt x="52" y="676"/>
                  </a:lnTo>
                  <a:lnTo>
                    <a:pt x="52" y="669"/>
                  </a:lnTo>
                  <a:lnTo>
                    <a:pt x="50" y="662"/>
                  </a:lnTo>
                  <a:lnTo>
                    <a:pt x="50" y="655"/>
                  </a:lnTo>
                  <a:lnTo>
                    <a:pt x="52" y="648"/>
                  </a:lnTo>
                  <a:lnTo>
                    <a:pt x="55" y="641"/>
                  </a:lnTo>
                  <a:lnTo>
                    <a:pt x="55" y="631"/>
                  </a:lnTo>
                  <a:lnTo>
                    <a:pt x="55" y="624"/>
                  </a:lnTo>
                  <a:lnTo>
                    <a:pt x="57" y="617"/>
                  </a:lnTo>
                  <a:lnTo>
                    <a:pt x="59" y="610"/>
                  </a:lnTo>
                  <a:lnTo>
                    <a:pt x="62" y="598"/>
                  </a:lnTo>
                  <a:lnTo>
                    <a:pt x="69" y="586"/>
                  </a:lnTo>
                  <a:lnTo>
                    <a:pt x="74" y="572"/>
                  </a:lnTo>
                  <a:lnTo>
                    <a:pt x="81" y="560"/>
                  </a:lnTo>
                  <a:lnTo>
                    <a:pt x="88" y="548"/>
                  </a:lnTo>
                  <a:lnTo>
                    <a:pt x="95" y="541"/>
                  </a:lnTo>
                  <a:lnTo>
                    <a:pt x="102" y="532"/>
                  </a:lnTo>
                  <a:lnTo>
                    <a:pt x="109" y="527"/>
                  </a:lnTo>
                  <a:lnTo>
                    <a:pt x="119" y="522"/>
                  </a:lnTo>
                  <a:lnTo>
                    <a:pt x="128" y="520"/>
                  </a:lnTo>
                  <a:lnTo>
                    <a:pt x="135" y="517"/>
                  </a:lnTo>
                  <a:lnTo>
                    <a:pt x="142" y="517"/>
                  </a:lnTo>
                  <a:lnTo>
                    <a:pt x="149" y="520"/>
                  </a:lnTo>
                  <a:lnTo>
                    <a:pt x="157" y="524"/>
                  </a:lnTo>
                  <a:lnTo>
                    <a:pt x="164" y="529"/>
                  </a:lnTo>
                  <a:lnTo>
                    <a:pt x="168" y="539"/>
                  </a:lnTo>
                  <a:lnTo>
                    <a:pt x="171" y="541"/>
                  </a:lnTo>
                  <a:lnTo>
                    <a:pt x="173" y="548"/>
                  </a:lnTo>
                  <a:lnTo>
                    <a:pt x="176" y="555"/>
                  </a:lnTo>
                  <a:lnTo>
                    <a:pt x="180" y="562"/>
                  </a:lnTo>
                  <a:lnTo>
                    <a:pt x="183" y="577"/>
                  </a:lnTo>
                  <a:lnTo>
                    <a:pt x="185" y="588"/>
                  </a:lnTo>
                  <a:lnTo>
                    <a:pt x="187" y="596"/>
                  </a:lnTo>
                  <a:lnTo>
                    <a:pt x="187" y="603"/>
                  </a:lnTo>
                  <a:lnTo>
                    <a:pt x="190" y="610"/>
                  </a:lnTo>
                  <a:lnTo>
                    <a:pt x="190" y="617"/>
                  </a:lnTo>
                  <a:lnTo>
                    <a:pt x="190" y="629"/>
                  </a:lnTo>
                  <a:lnTo>
                    <a:pt x="192" y="643"/>
                  </a:lnTo>
                  <a:lnTo>
                    <a:pt x="192" y="653"/>
                  </a:lnTo>
                  <a:lnTo>
                    <a:pt x="192" y="667"/>
                  </a:lnTo>
                  <a:lnTo>
                    <a:pt x="192" y="676"/>
                  </a:lnTo>
                  <a:lnTo>
                    <a:pt x="192" y="688"/>
                  </a:lnTo>
                  <a:lnTo>
                    <a:pt x="190" y="698"/>
                  </a:lnTo>
                  <a:lnTo>
                    <a:pt x="190" y="707"/>
                  </a:lnTo>
                  <a:lnTo>
                    <a:pt x="187" y="717"/>
                  </a:lnTo>
                  <a:lnTo>
                    <a:pt x="185" y="726"/>
                  </a:lnTo>
                  <a:lnTo>
                    <a:pt x="183" y="736"/>
                  </a:lnTo>
                  <a:lnTo>
                    <a:pt x="183" y="745"/>
                  </a:lnTo>
                  <a:lnTo>
                    <a:pt x="178" y="750"/>
                  </a:lnTo>
                  <a:lnTo>
                    <a:pt x="176" y="757"/>
                  </a:lnTo>
                  <a:lnTo>
                    <a:pt x="173" y="764"/>
                  </a:lnTo>
                  <a:lnTo>
                    <a:pt x="171" y="771"/>
                  </a:lnTo>
                  <a:lnTo>
                    <a:pt x="164" y="783"/>
                  </a:lnTo>
                  <a:lnTo>
                    <a:pt x="161" y="793"/>
                  </a:lnTo>
                  <a:lnTo>
                    <a:pt x="154" y="797"/>
                  </a:lnTo>
                  <a:lnTo>
                    <a:pt x="152" y="804"/>
                  </a:lnTo>
                  <a:lnTo>
                    <a:pt x="149" y="807"/>
                  </a:lnTo>
                  <a:lnTo>
                    <a:pt x="149" y="809"/>
                  </a:lnTo>
                  <a:lnTo>
                    <a:pt x="190" y="8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82" name="Freeform 193"/>
            <p:cNvSpPr>
              <a:spLocks/>
            </p:cNvSpPr>
            <p:nvPr/>
          </p:nvSpPr>
          <p:spPr bwMode="auto">
            <a:xfrm>
              <a:off x="1202" y="795"/>
              <a:ext cx="1115" cy="788"/>
            </a:xfrm>
            <a:custGeom>
              <a:avLst/>
              <a:gdLst>
                <a:gd name="T0" fmla="*/ 10 w 1115"/>
                <a:gd name="T1" fmla="*/ 664 h 788"/>
                <a:gd name="T2" fmla="*/ 0 w 1115"/>
                <a:gd name="T3" fmla="*/ 788 h 788"/>
                <a:gd name="T4" fmla="*/ 1091 w 1115"/>
                <a:gd name="T5" fmla="*/ 688 h 788"/>
                <a:gd name="T6" fmla="*/ 1115 w 1115"/>
                <a:gd name="T7" fmla="*/ 10 h 788"/>
                <a:gd name="T8" fmla="*/ 987 w 1115"/>
                <a:gd name="T9" fmla="*/ 0 h 788"/>
                <a:gd name="T10" fmla="*/ 958 w 1115"/>
                <a:gd name="T11" fmla="*/ 548 h 788"/>
                <a:gd name="T12" fmla="*/ 10 w 1115"/>
                <a:gd name="T13" fmla="*/ 664 h 788"/>
                <a:gd name="T14" fmla="*/ 10 w 1115"/>
                <a:gd name="T15" fmla="*/ 664 h 7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15"/>
                <a:gd name="T25" fmla="*/ 0 h 788"/>
                <a:gd name="T26" fmla="*/ 1115 w 1115"/>
                <a:gd name="T27" fmla="*/ 788 h 7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15" h="788">
                  <a:moveTo>
                    <a:pt x="10" y="664"/>
                  </a:moveTo>
                  <a:lnTo>
                    <a:pt x="0" y="788"/>
                  </a:lnTo>
                  <a:lnTo>
                    <a:pt x="1091" y="688"/>
                  </a:lnTo>
                  <a:lnTo>
                    <a:pt x="1115" y="10"/>
                  </a:lnTo>
                  <a:lnTo>
                    <a:pt x="987" y="0"/>
                  </a:lnTo>
                  <a:lnTo>
                    <a:pt x="958" y="548"/>
                  </a:lnTo>
                  <a:lnTo>
                    <a:pt x="10" y="664"/>
                  </a:lnTo>
                  <a:close/>
                </a:path>
              </a:pathLst>
            </a:custGeom>
            <a:solidFill>
              <a:srgbClr val="B3B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83" name="Freeform 194"/>
            <p:cNvSpPr>
              <a:spLocks/>
            </p:cNvSpPr>
            <p:nvPr/>
          </p:nvSpPr>
          <p:spPr bwMode="auto">
            <a:xfrm>
              <a:off x="2962" y="1405"/>
              <a:ext cx="545" cy="857"/>
            </a:xfrm>
            <a:custGeom>
              <a:avLst/>
              <a:gdLst>
                <a:gd name="T0" fmla="*/ 36 w 545"/>
                <a:gd name="T1" fmla="*/ 69 h 857"/>
                <a:gd name="T2" fmla="*/ 66 w 545"/>
                <a:gd name="T3" fmla="*/ 62 h 857"/>
                <a:gd name="T4" fmla="*/ 104 w 545"/>
                <a:gd name="T5" fmla="*/ 57 h 857"/>
                <a:gd name="T6" fmla="*/ 145 w 545"/>
                <a:gd name="T7" fmla="*/ 52 h 857"/>
                <a:gd name="T8" fmla="*/ 190 w 545"/>
                <a:gd name="T9" fmla="*/ 50 h 857"/>
                <a:gd name="T10" fmla="*/ 235 w 545"/>
                <a:gd name="T11" fmla="*/ 50 h 857"/>
                <a:gd name="T12" fmla="*/ 280 w 545"/>
                <a:gd name="T13" fmla="*/ 52 h 857"/>
                <a:gd name="T14" fmla="*/ 323 w 545"/>
                <a:gd name="T15" fmla="*/ 59 h 857"/>
                <a:gd name="T16" fmla="*/ 365 w 545"/>
                <a:gd name="T17" fmla="*/ 71 h 857"/>
                <a:gd name="T18" fmla="*/ 403 w 545"/>
                <a:gd name="T19" fmla="*/ 88 h 857"/>
                <a:gd name="T20" fmla="*/ 436 w 545"/>
                <a:gd name="T21" fmla="*/ 114 h 857"/>
                <a:gd name="T22" fmla="*/ 462 w 545"/>
                <a:gd name="T23" fmla="*/ 145 h 857"/>
                <a:gd name="T24" fmla="*/ 484 w 545"/>
                <a:gd name="T25" fmla="*/ 185 h 857"/>
                <a:gd name="T26" fmla="*/ 493 w 545"/>
                <a:gd name="T27" fmla="*/ 225 h 857"/>
                <a:gd name="T28" fmla="*/ 493 w 545"/>
                <a:gd name="T29" fmla="*/ 261 h 857"/>
                <a:gd name="T30" fmla="*/ 493 w 545"/>
                <a:gd name="T31" fmla="*/ 289 h 857"/>
                <a:gd name="T32" fmla="*/ 489 w 545"/>
                <a:gd name="T33" fmla="*/ 323 h 857"/>
                <a:gd name="T34" fmla="*/ 484 w 545"/>
                <a:gd name="T35" fmla="*/ 361 h 857"/>
                <a:gd name="T36" fmla="*/ 474 w 545"/>
                <a:gd name="T37" fmla="*/ 403 h 857"/>
                <a:gd name="T38" fmla="*/ 462 w 545"/>
                <a:gd name="T39" fmla="*/ 451 h 857"/>
                <a:gd name="T40" fmla="*/ 441 w 545"/>
                <a:gd name="T41" fmla="*/ 498 h 857"/>
                <a:gd name="T42" fmla="*/ 415 w 545"/>
                <a:gd name="T43" fmla="*/ 548 h 857"/>
                <a:gd name="T44" fmla="*/ 382 w 545"/>
                <a:gd name="T45" fmla="*/ 596 h 857"/>
                <a:gd name="T46" fmla="*/ 342 w 545"/>
                <a:gd name="T47" fmla="*/ 645 h 857"/>
                <a:gd name="T48" fmla="*/ 292 w 545"/>
                <a:gd name="T49" fmla="*/ 695 h 857"/>
                <a:gd name="T50" fmla="*/ 232 w 545"/>
                <a:gd name="T51" fmla="*/ 740 h 857"/>
                <a:gd name="T52" fmla="*/ 164 w 545"/>
                <a:gd name="T53" fmla="*/ 783 h 857"/>
                <a:gd name="T54" fmla="*/ 83 w 545"/>
                <a:gd name="T55" fmla="*/ 821 h 857"/>
                <a:gd name="T56" fmla="*/ 90 w 545"/>
                <a:gd name="T57" fmla="*/ 835 h 857"/>
                <a:gd name="T58" fmla="*/ 123 w 545"/>
                <a:gd name="T59" fmla="*/ 845 h 857"/>
                <a:gd name="T60" fmla="*/ 149 w 545"/>
                <a:gd name="T61" fmla="*/ 852 h 857"/>
                <a:gd name="T62" fmla="*/ 157 w 545"/>
                <a:gd name="T63" fmla="*/ 852 h 857"/>
                <a:gd name="T64" fmla="*/ 192 w 545"/>
                <a:gd name="T65" fmla="*/ 835 h 857"/>
                <a:gd name="T66" fmla="*/ 221 w 545"/>
                <a:gd name="T67" fmla="*/ 821 h 857"/>
                <a:gd name="T68" fmla="*/ 254 w 545"/>
                <a:gd name="T69" fmla="*/ 800 h 857"/>
                <a:gd name="T70" fmla="*/ 289 w 545"/>
                <a:gd name="T71" fmla="*/ 776 h 857"/>
                <a:gd name="T72" fmla="*/ 327 w 545"/>
                <a:gd name="T73" fmla="*/ 745 h 857"/>
                <a:gd name="T74" fmla="*/ 368 w 545"/>
                <a:gd name="T75" fmla="*/ 712 h 857"/>
                <a:gd name="T76" fmla="*/ 406 w 545"/>
                <a:gd name="T77" fmla="*/ 669 h 857"/>
                <a:gd name="T78" fmla="*/ 443 w 545"/>
                <a:gd name="T79" fmla="*/ 624 h 857"/>
                <a:gd name="T80" fmla="*/ 474 w 545"/>
                <a:gd name="T81" fmla="*/ 569 h 857"/>
                <a:gd name="T82" fmla="*/ 505 w 545"/>
                <a:gd name="T83" fmla="*/ 513 h 857"/>
                <a:gd name="T84" fmla="*/ 526 w 545"/>
                <a:gd name="T85" fmla="*/ 446 h 857"/>
                <a:gd name="T86" fmla="*/ 538 w 545"/>
                <a:gd name="T87" fmla="*/ 377 h 857"/>
                <a:gd name="T88" fmla="*/ 545 w 545"/>
                <a:gd name="T89" fmla="*/ 297 h 857"/>
                <a:gd name="T90" fmla="*/ 541 w 545"/>
                <a:gd name="T91" fmla="*/ 213 h 857"/>
                <a:gd name="T92" fmla="*/ 531 w 545"/>
                <a:gd name="T93" fmla="*/ 183 h 857"/>
                <a:gd name="T94" fmla="*/ 512 w 545"/>
                <a:gd name="T95" fmla="*/ 142 h 857"/>
                <a:gd name="T96" fmla="*/ 479 w 545"/>
                <a:gd name="T97" fmla="*/ 95 h 857"/>
                <a:gd name="T98" fmla="*/ 439 w 545"/>
                <a:gd name="T99" fmla="*/ 62 h 857"/>
                <a:gd name="T100" fmla="*/ 406 w 545"/>
                <a:gd name="T101" fmla="*/ 38 h 857"/>
                <a:gd name="T102" fmla="*/ 365 w 545"/>
                <a:gd name="T103" fmla="*/ 21 h 857"/>
                <a:gd name="T104" fmla="*/ 318 w 545"/>
                <a:gd name="T105" fmla="*/ 9 h 857"/>
                <a:gd name="T106" fmla="*/ 261 w 545"/>
                <a:gd name="T107" fmla="*/ 2 h 857"/>
                <a:gd name="T108" fmla="*/ 197 w 545"/>
                <a:gd name="T109" fmla="*/ 0 h 857"/>
                <a:gd name="T110" fmla="*/ 126 w 545"/>
                <a:gd name="T111" fmla="*/ 7 h 857"/>
                <a:gd name="T112" fmla="*/ 45 w 545"/>
                <a:gd name="T113" fmla="*/ 21 h 857"/>
                <a:gd name="T114" fmla="*/ 5 w 545"/>
                <a:gd name="T115" fmla="*/ 76 h 8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45"/>
                <a:gd name="T175" fmla="*/ 0 h 857"/>
                <a:gd name="T176" fmla="*/ 545 w 545"/>
                <a:gd name="T177" fmla="*/ 857 h 8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45" h="857">
                  <a:moveTo>
                    <a:pt x="5" y="76"/>
                  </a:moveTo>
                  <a:lnTo>
                    <a:pt x="17" y="73"/>
                  </a:lnTo>
                  <a:lnTo>
                    <a:pt x="28" y="71"/>
                  </a:lnTo>
                  <a:lnTo>
                    <a:pt x="36" y="69"/>
                  </a:lnTo>
                  <a:lnTo>
                    <a:pt x="43" y="69"/>
                  </a:lnTo>
                  <a:lnTo>
                    <a:pt x="50" y="64"/>
                  </a:lnTo>
                  <a:lnTo>
                    <a:pt x="59" y="64"/>
                  </a:lnTo>
                  <a:lnTo>
                    <a:pt x="66" y="62"/>
                  </a:lnTo>
                  <a:lnTo>
                    <a:pt x="76" y="62"/>
                  </a:lnTo>
                  <a:lnTo>
                    <a:pt x="85" y="59"/>
                  </a:lnTo>
                  <a:lnTo>
                    <a:pt x="95" y="59"/>
                  </a:lnTo>
                  <a:lnTo>
                    <a:pt x="104" y="57"/>
                  </a:lnTo>
                  <a:lnTo>
                    <a:pt x="114" y="54"/>
                  </a:lnTo>
                  <a:lnTo>
                    <a:pt x="123" y="54"/>
                  </a:lnTo>
                  <a:lnTo>
                    <a:pt x="135" y="54"/>
                  </a:lnTo>
                  <a:lnTo>
                    <a:pt x="145" y="52"/>
                  </a:lnTo>
                  <a:lnTo>
                    <a:pt x="154" y="52"/>
                  </a:lnTo>
                  <a:lnTo>
                    <a:pt x="166" y="50"/>
                  </a:lnTo>
                  <a:lnTo>
                    <a:pt x="178" y="50"/>
                  </a:lnTo>
                  <a:lnTo>
                    <a:pt x="190" y="50"/>
                  </a:lnTo>
                  <a:lnTo>
                    <a:pt x="199" y="50"/>
                  </a:lnTo>
                  <a:lnTo>
                    <a:pt x="211" y="50"/>
                  </a:lnTo>
                  <a:lnTo>
                    <a:pt x="223" y="50"/>
                  </a:lnTo>
                  <a:lnTo>
                    <a:pt x="235" y="50"/>
                  </a:lnTo>
                  <a:lnTo>
                    <a:pt x="244" y="50"/>
                  </a:lnTo>
                  <a:lnTo>
                    <a:pt x="256" y="50"/>
                  </a:lnTo>
                  <a:lnTo>
                    <a:pt x="268" y="52"/>
                  </a:lnTo>
                  <a:lnTo>
                    <a:pt x="280" y="52"/>
                  </a:lnTo>
                  <a:lnTo>
                    <a:pt x="292" y="52"/>
                  </a:lnTo>
                  <a:lnTo>
                    <a:pt x="301" y="54"/>
                  </a:lnTo>
                  <a:lnTo>
                    <a:pt x="313" y="57"/>
                  </a:lnTo>
                  <a:lnTo>
                    <a:pt x="323" y="59"/>
                  </a:lnTo>
                  <a:lnTo>
                    <a:pt x="334" y="62"/>
                  </a:lnTo>
                  <a:lnTo>
                    <a:pt x="344" y="64"/>
                  </a:lnTo>
                  <a:lnTo>
                    <a:pt x="356" y="69"/>
                  </a:lnTo>
                  <a:lnTo>
                    <a:pt x="365" y="71"/>
                  </a:lnTo>
                  <a:lnTo>
                    <a:pt x="375" y="73"/>
                  </a:lnTo>
                  <a:lnTo>
                    <a:pt x="384" y="78"/>
                  </a:lnTo>
                  <a:lnTo>
                    <a:pt x="396" y="83"/>
                  </a:lnTo>
                  <a:lnTo>
                    <a:pt x="403" y="88"/>
                  </a:lnTo>
                  <a:lnTo>
                    <a:pt x="413" y="95"/>
                  </a:lnTo>
                  <a:lnTo>
                    <a:pt x="420" y="100"/>
                  </a:lnTo>
                  <a:lnTo>
                    <a:pt x="429" y="107"/>
                  </a:lnTo>
                  <a:lnTo>
                    <a:pt x="436" y="114"/>
                  </a:lnTo>
                  <a:lnTo>
                    <a:pt x="443" y="121"/>
                  </a:lnTo>
                  <a:lnTo>
                    <a:pt x="451" y="128"/>
                  </a:lnTo>
                  <a:lnTo>
                    <a:pt x="458" y="138"/>
                  </a:lnTo>
                  <a:lnTo>
                    <a:pt x="462" y="145"/>
                  </a:lnTo>
                  <a:lnTo>
                    <a:pt x="470" y="154"/>
                  </a:lnTo>
                  <a:lnTo>
                    <a:pt x="474" y="164"/>
                  </a:lnTo>
                  <a:lnTo>
                    <a:pt x="479" y="176"/>
                  </a:lnTo>
                  <a:lnTo>
                    <a:pt x="484" y="185"/>
                  </a:lnTo>
                  <a:lnTo>
                    <a:pt x="486" y="197"/>
                  </a:lnTo>
                  <a:lnTo>
                    <a:pt x="489" y="209"/>
                  </a:lnTo>
                  <a:lnTo>
                    <a:pt x="493" y="223"/>
                  </a:lnTo>
                  <a:lnTo>
                    <a:pt x="493" y="225"/>
                  </a:lnTo>
                  <a:lnTo>
                    <a:pt x="493" y="230"/>
                  </a:lnTo>
                  <a:lnTo>
                    <a:pt x="493" y="240"/>
                  </a:lnTo>
                  <a:lnTo>
                    <a:pt x="493" y="249"/>
                  </a:lnTo>
                  <a:lnTo>
                    <a:pt x="493" y="261"/>
                  </a:lnTo>
                  <a:lnTo>
                    <a:pt x="493" y="266"/>
                  </a:lnTo>
                  <a:lnTo>
                    <a:pt x="493" y="273"/>
                  </a:lnTo>
                  <a:lnTo>
                    <a:pt x="493" y="280"/>
                  </a:lnTo>
                  <a:lnTo>
                    <a:pt x="493" y="289"/>
                  </a:lnTo>
                  <a:lnTo>
                    <a:pt x="491" y="297"/>
                  </a:lnTo>
                  <a:lnTo>
                    <a:pt x="491" y="304"/>
                  </a:lnTo>
                  <a:lnTo>
                    <a:pt x="489" y="311"/>
                  </a:lnTo>
                  <a:lnTo>
                    <a:pt x="489" y="323"/>
                  </a:lnTo>
                  <a:lnTo>
                    <a:pt x="489" y="330"/>
                  </a:lnTo>
                  <a:lnTo>
                    <a:pt x="486" y="339"/>
                  </a:lnTo>
                  <a:lnTo>
                    <a:pt x="486" y="349"/>
                  </a:lnTo>
                  <a:lnTo>
                    <a:pt x="484" y="361"/>
                  </a:lnTo>
                  <a:lnTo>
                    <a:pt x="481" y="370"/>
                  </a:lnTo>
                  <a:lnTo>
                    <a:pt x="479" y="382"/>
                  </a:lnTo>
                  <a:lnTo>
                    <a:pt x="477" y="391"/>
                  </a:lnTo>
                  <a:lnTo>
                    <a:pt x="474" y="403"/>
                  </a:lnTo>
                  <a:lnTo>
                    <a:pt x="470" y="415"/>
                  </a:lnTo>
                  <a:lnTo>
                    <a:pt x="467" y="427"/>
                  </a:lnTo>
                  <a:lnTo>
                    <a:pt x="465" y="437"/>
                  </a:lnTo>
                  <a:lnTo>
                    <a:pt x="462" y="451"/>
                  </a:lnTo>
                  <a:lnTo>
                    <a:pt x="455" y="463"/>
                  </a:lnTo>
                  <a:lnTo>
                    <a:pt x="451" y="472"/>
                  </a:lnTo>
                  <a:lnTo>
                    <a:pt x="446" y="486"/>
                  </a:lnTo>
                  <a:lnTo>
                    <a:pt x="441" y="498"/>
                  </a:lnTo>
                  <a:lnTo>
                    <a:pt x="434" y="510"/>
                  </a:lnTo>
                  <a:lnTo>
                    <a:pt x="429" y="522"/>
                  </a:lnTo>
                  <a:lnTo>
                    <a:pt x="422" y="534"/>
                  </a:lnTo>
                  <a:lnTo>
                    <a:pt x="415" y="548"/>
                  </a:lnTo>
                  <a:lnTo>
                    <a:pt x="406" y="558"/>
                  </a:lnTo>
                  <a:lnTo>
                    <a:pt x="398" y="572"/>
                  </a:lnTo>
                  <a:lnTo>
                    <a:pt x="389" y="584"/>
                  </a:lnTo>
                  <a:lnTo>
                    <a:pt x="382" y="596"/>
                  </a:lnTo>
                  <a:lnTo>
                    <a:pt x="370" y="607"/>
                  </a:lnTo>
                  <a:lnTo>
                    <a:pt x="360" y="622"/>
                  </a:lnTo>
                  <a:lnTo>
                    <a:pt x="351" y="634"/>
                  </a:lnTo>
                  <a:lnTo>
                    <a:pt x="342" y="645"/>
                  </a:lnTo>
                  <a:lnTo>
                    <a:pt x="327" y="657"/>
                  </a:lnTo>
                  <a:lnTo>
                    <a:pt x="318" y="672"/>
                  </a:lnTo>
                  <a:lnTo>
                    <a:pt x="304" y="681"/>
                  </a:lnTo>
                  <a:lnTo>
                    <a:pt x="292" y="695"/>
                  </a:lnTo>
                  <a:lnTo>
                    <a:pt x="275" y="705"/>
                  </a:lnTo>
                  <a:lnTo>
                    <a:pt x="261" y="717"/>
                  </a:lnTo>
                  <a:lnTo>
                    <a:pt x="247" y="728"/>
                  </a:lnTo>
                  <a:lnTo>
                    <a:pt x="232" y="740"/>
                  </a:lnTo>
                  <a:lnTo>
                    <a:pt x="213" y="750"/>
                  </a:lnTo>
                  <a:lnTo>
                    <a:pt x="197" y="762"/>
                  </a:lnTo>
                  <a:lnTo>
                    <a:pt x="180" y="771"/>
                  </a:lnTo>
                  <a:lnTo>
                    <a:pt x="164" y="783"/>
                  </a:lnTo>
                  <a:lnTo>
                    <a:pt x="142" y="790"/>
                  </a:lnTo>
                  <a:lnTo>
                    <a:pt x="123" y="802"/>
                  </a:lnTo>
                  <a:lnTo>
                    <a:pt x="102" y="812"/>
                  </a:lnTo>
                  <a:lnTo>
                    <a:pt x="83" y="821"/>
                  </a:lnTo>
                  <a:lnTo>
                    <a:pt x="76" y="826"/>
                  </a:lnTo>
                  <a:lnTo>
                    <a:pt x="81" y="831"/>
                  </a:lnTo>
                  <a:lnTo>
                    <a:pt x="83" y="833"/>
                  </a:lnTo>
                  <a:lnTo>
                    <a:pt x="90" y="835"/>
                  </a:lnTo>
                  <a:lnTo>
                    <a:pt x="97" y="838"/>
                  </a:lnTo>
                  <a:lnTo>
                    <a:pt x="107" y="842"/>
                  </a:lnTo>
                  <a:lnTo>
                    <a:pt x="114" y="842"/>
                  </a:lnTo>
                  <a:lnTo>
                    <a:pt x="123" y="845"/>
                  </a:lnTo>
                  <a:lnTo>
                    <a:pt x="130" y="847"/>
                  </a:lnTo>
                  <a:lnTo>
                    <a:pt x="138" y="850"/>
                  </a:lnTo>
                  <a:lnTo>
                    <a:pt x="145" y="852"/>
                  </a:lnTo>
                  <a:lnTo>
                    <a:pt x="149" y="852"/>
                  </a:lnTo>
                  <a:lnTo>
                    <a:pt x="152" y="854"/>
                  </a:lnTo>
                  <a:lnTo>
                    <a:pt x="154" y="857"/>
                  </a:lnTo>
                  <a:lnTo>
                    <a:pt x="154" y="854"/>
                  </a:lnTo>
                  <a:lnTo>
                    <a:pt x="157" y="852"/>
                  </a:lnTo>
                  <a:lnTo>
                    <a:pt x="164" y="850"/>
                  </a:lnTo>
                  <a:lnTo>
                    <a:pt x="173" y="847"/>
                  </a:lnTo>
                  <a:lnTo>
                    <a:pt x="180" y="840"/>
                  </a:lnTo>
                  <a:lnTo>
                    <a:pt x="192" y="835"/>
                  </a:lnTo>
                  <a:lnTo>
                    <a:pt x="199" y="831"/>
                  </a:lnTo>
                  <a:lnTo>
                    <a:pt x="206" y="828"/>
                  </a:lnTo>
                  <a:lnTo>
                    <a:pt x="213" y="823"/>
                  </a:lnTo>
                  <a:lnTo>
                    <a:pt x="221" y="821"/>
                  </a:lnTo>
                  <a:lnTo>
                    <a:pt x="230" y="816"/>
                  </a:lnTo>
                  <a:lnTo>
                    <a:pt x="237" y="809"/>
                  </a:lnTo>
                  <a:lnTo>
                    <a:pt x="244" y="804"/>
                  </a:lnTo>
                  <a:lnTo>
                    <a:pt x="254" y="800"/>
                  </a:lnTo>
                  <a:lnTo>
                    <a:pt x="261" y="795"/>
                  </a:lnTo>
                  <a:lnTo>
                    <a:pt x="270" y="788"/>
                  </a:lnTo>
                  <a:lnTo>
                    <a:pt x="280" y="781"/>
                  </a:lnTo>
                  <a:lnTo>
                    <a:pt x="289" y="776"/>
                  </a:lnTo>
                  <a:lnTo>
                    <a:pt x="299" y="769"/>
                  </a:lnTo>
                  <a:lnTo>
                    <a:pt x="308" y="762"/>
                  </a:lnTo>
                  <a:lnTo>
                    <a:pt x="318" y="755"/>
                  </a:lnTo>
                  <a:lnTo>
                    <a:pt x="327" y="745"/>
                  </a:lnTo>
                  <a:lnTo>
                    <a:pt x="337" y="738"/>
                  </a:lnTo>
                  <a:lnTo>
                    <a:pt x="346" y="731"/>
                  </a:lnTo>
                  <a:lnTo>
                    <a:pt x="358" y="721"/>
                  </a:lnTo>
                  <a:lnTo>
                    <a:pt x="368" y="712"/>
                  </a:lnTo>
                  <a:lnTo>
                    <a:pt x="377" y="700"/>
                  </a:lnTo>
                  <a:lnTo>
                    <a:pt x="387" y="691"/>
                  </a:lnTo>
                  <a:lnTo>
                    <a:pt x="396" y="679"/>
                  </a:lnTo>
                  <a:lnTo>
                    <a:pt x="406" y="669"/>
                  </a:lnTo>
                  <a:lnTo>
                    <a:pt x="413" y="657"/>
                  </a:lnTo>
                  <a:lnTo>
                    <a:pt x="425" y="645"/>
                  </a:lnTo>
                  <a:lnTo>
                    <a:pt x="432" y="636"/>
                  </a:lnTo>
                  <a:lnTo>
                    <a:pt x="443" y="624"/>
                  </a:lnTo>
                  <a:lnTo>
                    <a:pt x="451" y="610"/>
                  </a:lnTo>
                  <a:lnTo>
                    <a:pt x="460" y="596"/>
                  </a:lnTo>
                  <a:lnTo>
                    <a:pt x="467" y="581"/>
                  </a:lnTo>
                  <a:lnTo>
                    <a:pt x="474" y="569"/>
                  </a:lnTo>
                  <a:lnTo>
                    <a:pt x="481" y="555"/>
                  </a:lnTo>
                  <a:lnTo>
                    <a:pt x="489" y="543"/>
                  </a:lnTo>
                  <a:lnTo>
                    <a:pt x="496" y="527"/>
                  </a:lnTo>
                  <a:lnTo>
                    <a:pt x="505" y="513"/>
                  </a:lnTo>
                  <a:lnTo>
                    <a:pt x="510" y="496"/>
                  </a:lnTo>
                  <a:lnTo>
                    <a:pt x="515" y="479"/>
                  </a:lnTo>
                  <a:lnTo>
                    <a:pt x="519" y="463"/>
                  </a:lnTo>
                  <a:lnTo>
                    <a:pt x="526" y="446"/>
                  </a:lnTo>
                  <a:lnTo>
                    <a:pt x="529" y="429"/>
                  </a:lnTo>
                  <a:lnTo>
                    <a:pt x="531" y="410"/>
                  </a:lnTo>
                  <a:lnTo>
                    <a:pt x="536" y="394"/>
                  </a:lnTo>
                  <a:lnTo>
                    <a:pt x="538" y="377"/>
                  </a:lnTo>
                  <a:lnTo>
                    <a:pt x="541" y="356"/>
                  </a:lnTo>
                  <a:lnTo>
                    <a:pt x="543" y="337"/>
                  </a:lnTo>
                  <a:lnTo>
                    <a:pt x="543" y="318"/>
                  </a:lnTo>
                  <a:lnTo>
                    <a:pt x="545" y="297"/>
                  </a:lnTo>
                  <a:lnTo>
                    <a:pt x="543" y="275"/>
                  </a:lnTo>
                  <a:lnTo>
                    <a:pt x="543" y="256"/>
                  </a:lnTo>
                  <a:lnTo>
                    <a:pt x="541" y="235"/>
                  </a:lnTo>
                  <a:lnTo>
                    <a:pt x="541" y="213"/>
                  </a:lnTo>
                  <a:lnTo>
                    <a:pt x="538" y="209"/>
                  </a:lnTo>
                  <a:lnTo>
                    <a:pt x="536" y="199"/>
                  </a:lnTo>
                  <a:lnTo>
                    <a:pt x="534" y="192"/>
                  </a:lnTo>
                  <a:lnTo>
                    <a:pt x="531" y="183"/>
                  </a:lnTo>
                  <a:lnTo>
                    <a:pt x="529" y="173"/>
                  </a:lnTo>
                  <a:lnTo>
                    <a:pt x="524" y="164"/>
                  </a:lnTo>
                  <a:lnTo>
                    <a:pt x="517" y="154"/>
                  </a:lnTo>
                  <a:lnTo>
                    <a:pt x="512" y="142"/>
                  </a:lnTo>
                  <a:lnTo>
                    <a:pt x="505" y="130"/>
                  </a:lnTo>
                  <a:lnTo>
                    <a:pt x="500" y="119"/>
                  </a:lnTo>
                  <a:lnTo>
                    <a:pt x="489" y="107"/>
                  </a:lnTo>
                  <a:lnTo>
                    <a:pt x="479" y="95"/>
                  </a:lnTo>
                  <a:lnTo>
                    <a:pt x="467" y="83"/>
                  </a:lnTo>
                  <a:lnTo>
                    <a:pt x="455" y="73"/>
                  </a:lnTo>
                  <a:lnTo>
                    <a:pt x="446" y="66"/>
                  </a:lnTo>
                  <a:lnTo>
                    <a:pt x="439" y="62"/>
                  </a:lnTo>
                  <a:lnTo>
                    <a:pt x="432" y="54"/>
                  </a:lnTo>
                  <a:lnTo>
                    <a:pt x="425" y="50"/>
                  </a:lnTo>
                  <a:lnTo>
                    <a:pt x="413" y="43"/>
                  </a:lnTo>
                  <a:lnTo>
                    <a:pt x="406" y="38"/>
                  </a:lnTo>
                  <a:lnTo>
                    <a:pt x="396" y="36"/>
                  </a:lnTo>
                  <a:lnTo>
                    <a:pt x="387" y="31"/>
                  </a:lnTo>
                  <a:lnTo>
                    <a:pt x="375" y="26"/>
                  </a:lnTo>
                  <a:lnTo>
                    <a:pt x="365" y="21"/>
                  </a:lnTo>
                  <a:lnTo>
                    <a:pt x="353" y="19"/>
                  </a:lnTo>
                  <a:lnTo>
                    <a:pt x="342" y="17"/>
                  </a:lnTo>
                  <a:lnTo>
                    <a:pt x="330" y="12"/>
                  </a:lnTo>
                  <a:lnTo>
                    <a:pt x="318" y="9"/>
                  </a:lnTo>
                  <a:lnTo>
                    <a:pt x="304" y="7"/>
                  </a:lnTo>
                  <a:lnTo>
                    <a:pt x="292" y="7"/>
                  </a:lnTo>
                  <a:lnTo>
                    <a:pt x="277" y="5"/>
                  </a:lnTo>
                  <a:lnTo>
                    <a:pt x="261" y="2"/>
                  </a:lnTo>
                  <a:lnTo>
                    <a:pt x="247" y="0"/>
                  </a:lnTo>
                  <a:lnTo>
                    <a:pt x="232" y="0"/>
                  </a:lnTo>
                  <a:lnTo>
                    <a:pt x="213" y="0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64" y="5"/>
                  </a:lnTo>
                  <a:lnTo>
                    <a:pt x="145" y="5"/>
                  </a:lnTo>
                  <a:lnTo>
                    <a:pt x="126" y="7"/>
                  </a:lnTo>
                  <a:lnTo>
                    <a:pt x="107" y="9"/>
                  </a:lnTo>
                  <a:lnTo>
                    <a:pt x="88" y="14"/>
                  </a:lnTo>
                  <a:lnTo>
                    <a:pt x="66" y="17"/>
                  </a:lnTo>
                  <a:lnTo>
                    <a:pt x="45" y="21"/>
                  </a:lnTo>
                  <a:lnTo>
                    <a:pt x="21" y="28"/>
                  </a:lnTo>
                  <a:lnTo>
                    <a:pt x="0" y="36"/>
                  </a:lnTo>
                  <a:lnTo>
                    <a:pt x="5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84" name="Freeform 195"/>
            <p:cNvSpPr>
              <a:spLocks/>
            </p:cNvSpPr>
            <p:nvPr/>
          </p:nvSpPr>
          <p:spPr bwMode="auto">
            <a:xfrm>
              <a:off x="2922" y="1502"/>
              <a:ext cx="491" cy="691"/>
            </a:xfrm>
            <a:custGeom>
              <a:avLst/>
              <a:gdLst>
                <a:gd name="T0" fmla="*/ 21 w 491"/>
                <a:gd name="T1" fmla="*/ 36 h 691"/>
                <a:gd name="T2" fmla="*/ 54 w 491"/>
                <a:gd name="T3" fmla="*/ 24 h 691"/>
                <a:gd name="T4" fmla="*/ 83 w 491"/>
                <a:gd name="T5" fmla="*/ 17 h 691"/>
                <a:gd name="T6" fmla="*/ 114 w 491"/>
                <a:gd name="T7" fmla="*/ 10 h 691"/>
                <a:gd name="T8" fmla="*/ 151 w 491"/>
                <a:gd name="T9" fmla="*/ 3 h 691"/>
                <a:gd name="T10" fmla="*/ 192 w 491"/>
                <a:gd name="T11" fmla="*/ 0 h 691"/>
                <a:gd name="T12" fmla="*/ 234 w 491"/>
                <a:gd name="T13" fmla="*/ 0 h 691"/>
                <a:gd name="T14" fmla="*/ 275 w 491"/>
                <a:gd name="T15" fmla="*/ 3 h 691"/>
                <a:gd name="T16" fmla="*/ 315 w 491"/>
                <a:gd name="T17" fmla="*/ 12 h 691"/>
                <a:gd name="T18" fmla="*/ 355 w 491"/>
                <a:gd name="T19" fmla="*/ 26 h 691"/>
                <a:gd name="T20" fmla="*/ 391 w 491"/>
                <a:gd name="T21" fmla="*/ 48 h 691"/>
                <a:gd name="T22" fmla="*/ 427 w 491"/>
                <a:gd name="T23" fmla="*/ 79 h 691"/>
                <a:gd name="T24" fmla="*/ 453 w 491"/>
                <a:gd name="T25" fmla="*/ 119 h 691"/>
                <a:gd name="T26" fmla="*/ 476 w 491"/>
                <a:gd name="T27" fmla="*/ 166 h 691"/>
                <a:gd name="T28" fmla="*/ 491 w 491"/>
                <a:gd name="T29" fmla="*/ 211 h 691"/>
                <a:gd name="T30" fmla="*/ 491 w 491"/>
                <a:gd name="T31" fmla="*/ 240 h 691"/>
                <a:gd name="T32" fmla="*/ 483 w 491"/>
                <a:gd name="T33" fmla="*/ 283 h 691"/>
                <a:gd name="T34" fmla="*/ 474 w 491"/>
                <a:gd name="T35" fmla="*/ 316 h 691"/>
                <a:gd name="T36" fmla="*/ 462 w 491"/>
                <a:gd name="T37" fmla="*/ 349 h 691"/>
                <a:gd name="T38" fmla="*/ 443 w 491"/>
                <a:gd name="T39" fmla="*/ 380 h 691"/>
                <a:gd name="T40" fmla="*/ 422 w 491"/>
                <a:gd name="T41" fmla="*/ 418 h 691"/>
                <a:gd name="T42" fmla="*/ 391 w 491"/>
                <a:gd name="T43" fmla="*/ 456 h 691"/>
                <a:gd name="T44" fmla="*/ 355 w 491"/>
                <a:gd name="T45" fmla="*/ 499 h 691"/>
                <a:gd name="T46" fmla="*/ 310 w 491"/>
                <a:gd name="T47" fmla="*/ 541 h 691"/>
                <a:gd name="T48" fmla="*/ 258 w 491"/>
                <a:gd name="T49" fmla="*/ 586 h 691"/>
                <a:gd name="T50" fmla="*/ 197 w 491"/>
                <a:gd name="T51" fmla="*/ 631 h 691"/>
                <a:gd name="T52" fmla="*/ 128 w 491"/>
                <a:gd name="T53" fmla="*/ 679 h 691"/>
                <a:gd name="T54" fmla="*/ 2 w 491"/>
                <a:gd name="T55" fmla="*/ 660 h 691"/>
                <a:gd name="T56" fmla="*/ 33 w 491"/>
                <a:gd name="T57" fmla="*/ 646 h 691"/>
                <a:gd name="T58" fmla="*/ 59 w 491"/>
                <a:gd name="T59" fmla="*/ 634 h 691"/>
                <a:gd name="T60" fmla="*/ 90 w 491"/>
                <a:gd name="T61" fmla="*/ 615 h 691"/>
                <a:gd name="T62" fmla="*/ 123 w 491"/>
                <a:gd name="T63" fmla="*/ 596 h 691"/>
                <a:gd name="T64" fmla="*/ 161 w 491"/>
                <a:gd name="T65" fmla="*/ 572 h 691"/>
                <a:gd name="T66" fmla="*/ 199 w 491"/>
                <a:gd name="T67" fmla="*/ 546 h 691"/>
                <a:gd name="T68" fmla="*/ 237 w 491"/>
                <a:gd name="T69" fmla="*/ 515 h 691"/>
                <a:gd name="T70" fmla="*/ 275 w 491"/>
                <a:gd name="T71" fmla="*/ 480 h 691"/>
                <a:gd name="T72" fmla="*/ 310 w 491"/>
                <a:gd name="T73" fmla="*/ 444 h 691"/>
                <a:gd name="T74" fmla="*/ 344 w 491"/>
                <a:gd name="T75" fmla="*/ 404 h 691"/>
                <a:gd name="T76" fmla="*/ 372 w 491"/>
                <a:gd name="T77" fmla="*/ 359 h 691"/>
                <a:gd name="T78" fmla="*/ 398 w 491"/>
                <a:gd name="T79" fmla="*/ 313 h 691"/>
                <a:gd name="T80" fmla="*/ 415 w 491"/>
                <a:gd name="T81" fmla="*/ 264 h 691"/>
                <a:gd name="T82" fmla="*/ 427 w 491"/>
                <a:gd name="T83" fmla="*/ 211 h 691"/>
                <a:gd name="T84" fmla="*/ 422 w 491"/>
                <a:gd name="T85" fmla="*/ 185 h 691"/>
                <a:gd name="T86" fmla="*/ 410 w 491"/>
                <a:gd name="T87" fmla="*/ 150 h 691"/>
                <a:gd name="T88" fmla="*/ 384 w 491"/>
                <a:gd name="T89" fmla="*/ 109 h 691"/>
                <a:gd name="T90" fmla="*/ 344 w 491"/>
                <a:gd name="T91" fmla="*/ 74 h 691"/>
                <a:gd name="T92" fmla="*/ 315 w 491"/>
                <a:gd name="T93" fmla="*/ 60 h 691"/>
                <a:gd name="T94" fmla="*/ 280 w 491"/>
                <a:gd name="T95" fmla="*/ 48 h 691"/>
                <a:gd name="T96" fmla="*/ 242 w 491"/>
                <a:gd name="T97" fmla="*/ 43 h 691"/>
                <a:gd name="T98" fmla="*/ 194 w 491"/>
                <a:gd name="T99" fmla="*/ 43 h 691"/>
                <a:gd name="T100" fmla="*/ 140 w 491"/>
                <a:gd name="T101" fmla="*/ 50 h 691"/>
                <a:gd name="T102" fmla="*/ 78 w 491"/>
                <a:gd name="T103" fmla="*/ 64 h 691"/>
                <a:gd name="T104" fmla="*/ 7 w 491"/>
                <a:gd name="T105" fmla="*/ 90 h 69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91"/>
                <a:gd name="T160" fmla="*/ 0 h 691"/>
                <a:gd name="T161" fmla="*/ 491 w 491"/>
                <a:gd name="T162" fmla="*/ 691 h 69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91" h="691">
                  <a:moveTo>
                    <a:pt x="14" y="41"/>
                  </a:moveTo>
                  <a:lnTo>
                    <a:pt x="14" y="38"/>
                  </a:lnTo>
                  <a:lnTo>
                    <a:pt x="16" y="38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8" y="29"/>
                  </a:lnTo>
                  <a:lnTo>
                    <a:pt x="49" y="26"/>
                  </a:lnTo>
                  <a:lnTo>
                    <a:pt x="54" y="24"/>
                  </a:lnTo>
                  <a:lnTo>
                    <a:pt x="61" y="22"/>
                  </a:lnTo>
                  <a:lnTo>
                    <a:pt x="68" y="22"/>
                  </a:lnTo>
                  <a:lnTo>
                    <a:pt x="78" y="19"/>
                  </a:lnTo>
                  <a:lnTo>
                    <a:pt x="83" y="17"/>
                  </a:lnTo>
                  <a:lnTo>
                    <a:pt x="90" y="17"/>
                  </a:lnTo>
                  <a:lnTo>
                    <a:pt x="99" y="14"/>
                  </a:lnTo>
                  <a:lnTo>
                    <a:pt x="106" y="12"/>
                  </a:lnTo>
                  <a:lnTo>
                    <a:pt x="114" y="10"/>
                  </a:lnTo>
                  <a:lnTo>
                    <a:pt x="125" y="7"/>
                  </a:lnTo>
                  <a:lnTo>
                    <a:pt x="132" y="5"/>
                  </a:lnTo>
                  <a:lnTo>
                    <a:pt x="144" y="5"/>
                  </a:lnTo>
                  <a:lnTo>
                    <a:pt x="151" y="3"/>
                  </a:lnTo>
                  <a:lnTo>
                    <a:pt x="163" y="3"/>
                  </a:lnTo>
                  <a:lnTo>
                    <a:pt x="170" y="0"/>
                  </a:lnTo>
                  <a:lnTo>
                    <a:pt x="182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3" y="0"/>
                  </a:lnTo>
                  <a:lnTo>
                    <a:pt x="225" y="0"/>
                  </a:lnTo>
                  <a:lnTo>
                    <a:pt x="234" y="0"/>
                  </a:lnTo>
                  <a:lnTo>
                    <a:pt x="244" y="0"/>
                  </a:lnTo>
                  <a:lnTo>
                    <a:pt x="253" y="0"/>
                  </a:lnTo>
                  <a:lnTo>
                    <a:pt x="263" y="3"/>
                  </a:lnTo>
                  <a:lnTo>
                    <a:pt x="275" y="3"/>
                  </a:lnTo>
                  <a:lnTo>
                    <a:pt x="284" y="5"/>
                  </a:lnTo>
                  <a:lnTo>
                    <a:pt x="294" y="5"/>
                  </a:lnTo>
                  <a:lnTo>
                    <a:pt x="306" y="10"/>
                  </a:lnTo>
                  <a:lnTo>
                    <a:pt x="315" y="12"/>
                  </a:lnTo>
                  <a:lnTo>
                    <a:pt x="325" y="14"/>
                  </a:lnTo>
                  <a:lnTo>
                    <a:pt x="334" y="19"/>
                  </a:lnTo>
                  <a:lnTo>
                    <a:pt x="346" y="22"/>
                  </a:lnTo>
                  <a:lnTo>
                    <a:pt x="355" y="26"/>
                  </a:lnTo>
                  <a:lnTo>
                    <a:pt x="365" y="31"/>
                  </a:lnTo>
                  <a:lnTo>
                    <a:pt x="374" y="36"/>
                  </a:lnTo>
                  <a:lnTo>
                    <a:pt x="384" y="43"/>
                  </a:lnTo>
                  <a:lnTo>
                    <a:pt x="391" y="48"/>
                  </a:lnTo>
                  <a:lnTo>
                    <a:pt x="400" y="55"/>
                  </a:lnTo>
                  <a:lnTo>
                    <a:pt x="410" y="62"/>
                  </a:lnTo>
                  <a:lnTo>
                    <a:pt x="419" y="69"/>
                  </a:lnTo>
                  <a:lnTo>
                    <a:pt x="427" y="79"/>
                  </a:lnTo>
                  <a:lnTo>
                    <a:pt x="434" y="88"/>
                  </a:lnTo>
                  <a:lnTo>
                    <a:pt x="441" y="98"/>
                  </a:lnTo>
                  <a:lnTo>
                    <a:pt x="448" y="107"/>
                  </a:lnTo>
                  <a:lnTo>
                    <a:pt x="453" y="119"/>
                  </a:lnTo>
                  <a:lnTo>
                    <a:pt x="460" y="128"/>
                  </a:lnTo>
                  <a:lnTo>
                    <a:pt x="467" y="140"/>
                  </a:lnTo>
                  <a:lnTo>
                    <a:pt x="472" y="152"/>
                  </a:lnTo>
                  <a:lnTo>
                    <a:pt x="476" y="166"/>
                  </a:lnTo>
                  <a:lnTo>
                    <a:pt x="483" y="181"/>
                  </a:lnTo>
                  <a:lnTo>
                    <a:pt x="486" y="195"/>
                  </a:lnTo>
                  <a:lnTo>
                    <a:pt x="491" y="211"/>
                  </a:lnTo>
                  <a:lnTo>
                    <a:pt x="491" y="221"/>
                  </a:lnTo>
                  <a:lnTo>
                    <a:pt x="491" y="226"/>
                  </a:lnTo>
                  <a:lnTo>
                    <a:pt x="491" y="233"/>
                  </a:lnTo>
                  <a:lnTo>
                    <a:pt x="491" y="240"/>
                  </a:lnTo>
                  <a:lnTo>
                    <a:pt x="491" y="249"/>
                  </a:lnTo>
                  <a:lnTo>
                    <a:pt x="488" y="259"/>
                  </a:lnTo>
                  <a:lnTo>
                    <a:pt x="486" y="271"/>
                  </a:lnTo>
                  <a:lnTo>
                    <a:pt x="483" y="283"/>
                  </a:lnTo>
                  <a:lnTo>
                    <a:pt x="481" y="294"/>
                  </a:lnTo>
                  <a:lnTo>
                    <a:pt x="479" y="302"/>
                  </a:lnTo>
                  <a:lnTo>
                    <a:pt x="476" y="309"/>
                  </a:lnTo>
                  <a:lnTo>
                    <a:pt x="474" y="316"/>
                  </a:lnTo>
                  <a:lnTo>
                    <a:pt x="472" y="325"/>
                  </a:lnTo>
                  <a:lnTo>
                    <a:pt x="467" y="332"/>
                  </a:lnTo>
                  <a:lnTo>
                    <a:pt x="465" y="340"/>
                  </a:lnTo>
                  <a:lnTo>
                    <a:pt x="462" y="349"/>
                  </a:lnTo>
                  <a:lnTo>
                    <a:pt x="460" y="356"/>
                  </a:lnTo>
                  <a:lnTo>
                    <a:pt x="453" y="366"/>
                  </a:lnTo>
                  <a:lnTo>
                    <a:pt x="448" y="373"/>
                  </a:lnTo>
                  <a:lnTo>
                    <a:pt x="443" y="380"/>
                  </a:lnTo>
                  <a:lnTo>
                    <a:pt x="438" y="389"/>
                  </a:lnTo>
                  <a:lnTo>
                    <a:pt x="431" y="399"/>
                  </a:lnTo>
                  <a:lnTo>
                    <a:pt x="427" y="408"/>
                  </a:lnTo>
                  <a:lnTo>
                    <a:pt x="422" y="418"/>
                  </a:lnTo>
                  <a:lnTo>
                    <a:pt x="415" y="427"/>
                  </a:lnTo>
                  <a:lnTo>
                    <a:pt x="408" y="437"/>
                  </a:lnTo>
                  <a:lnTo>
                    <a:pt x="400" y="446"/>
                  </a:lnTo>
                  <a:lnTo>
                    <a:pt x="391" y="456"/>
                  </a:lnTo>
                  <a:lnTo>
                    <a:pt x="384" y="468"/>
                  </a:lnTo>
                  <a:lnTo>
                    <a:pt x="374" y="477"/>
                  </a:lnTo>
                  <a:lnTo>
                    <a:pt x="365" y="487"/>
                  </a:lnTo>
                  <a:lnTo>
                    <a:pt x="355" y="499"/>
                  </a:lnTo>
                  <a:lnTo>
                    <a:pt x="346" y="510"/>
                  </a:lnTo>
                  <a:lnTo>
                    <a:pt x="334" y="520"/>
                  </a:lnTo>
                  <a:lnTo>
                    <a:pt x="322" y="529"/>
                  </a:lnTo>
                  <a:lnTo>
                    <a:pt x="310" y="541"/>
                  </a:lnTo>
                  <a:lnTo>
                    <a:pt x="299" y="553"/>
                  </a:lnTo>
                  <a:lnTo>
                    <a:pt x="284" y="563"/>
                  </a:lnTo>
                  <a:lnTo>
                    <a:pt x="272" y="575"/>
                  </a:lnTo>
                  <a:lnTo>
                    <a:pt x="258" y="586"/>
                  </a:lnTo>
                  <a:lnTo>
                    <a:pt x="244" y="598"/>
                  </a:lnTo>
                  <a:lnTo>
                    <a:pt x="230" y="608"/>
                  </a:lnTo>
                  <a:lnTo>
                    <a:pt x="213" y="620"/>
                  </a:lnTo>
                  <a:lnTo>
                    <a:pt x="197" y="631"/>
                  </a:lnTo>
                  <a:lnTo>
                    <a:pt x="182" y="643"/>
                  </a:lnTo>
                  <a:lnTo>
                    <a:pt x="163" y="655"/>
                  </a:lnTo>
                  <a:lnTo>
                    <a:pt x="147" y="667"/>
                  </a:lnTo>
                  <a:lnTo>
                    <a:pt x="128" y="679"/>
                  </a:lnTo>
                  <a:lnTo>
                    <a:pt x="109" y="691"/>
                  </a:lnTo>
                  <a:lnTo>
                    <a:pt x="0" y="662"/>
                  </a:lnTo>
                  <a:lnTo>
                    <a:pt x="2" y="660"/>
                  </a:lnTo>
                  <a:lnTo>
                    <a:pt x="7" y="658"/>
                  </a:lnTo>
                  <a:lnTo>
                    <a:pt x="16" y="655"/>
                  </a:lnTo>
                  <a:lnTo>
                    <a:pt x="23" y="650"/>
                  </a:lnTo>
                  <a:lnTo>
                    <a:pt x="33" y="646"/>
                  </a:lnTo>
                  <a:lnTo>
                    <a:pt x="38" y="641"/>
                  </a:lnTo>
                  <a:lnTo>
                    <a:pt x="45" y="639"/>
                  </a:lnTo>
                  <a:lnTo>
                    <a:pt x="52" y="636"/>
                  </a:lnTo>
                  <a:lnTo>
                    <a:pt x="59" y="634"/>
                  </a:lnTo>
                  <a:lnTo>
                    <a:pt x="66" y="627"/>
                  </a:lnTo>
                  <a:lnTo>
                    <a:pt x="73" y="624"/>
                  </a:lnTo>
                  <a:lnTo>
                    <a:pt x="80" y="620"/>
                  </a:lnTo>
                  <a:lnTo>
                    <a:pt x="90" y="615"/>
                  </a:lnTo>
                  <a:lnTo>
                    <a:pt x="97" y="610"/>
                  </a:lnTo>
                  <a:lnTo>
                    <a:pt x="104" y="605"/>
                  </a:lnTo>
                  <a:lnTo>
                    <a:pt x="114" y="601"/>
                  </a:lnTo>
                  <a:lnTo>
                    <a:pt x="123" y="596"/>
                  </a:lnTo>
                  <a:lnTo>
                    <a:pt x="130" y="589"/>
                  </a:lnTo>
                  <a:lnTo>
                    <a:pt x="142" y="584"/>
                  </a:lnTo>
                  <a:lnTo>
                    <a:pt x="149" y="577"/>
                  </a:lnTo>
                  <a:lnTo>
                    <a:pt x="161" y="572"/>
                  </a:lnTo>
                  <a:lnTo>
                    <a:pt x="168" y="565"/>
                  </a:lnTo>
                  <a:lnTo>
                    <a:pt x="178" y="558"/>
                  </a:lnTo>
                  <a:lnTo>
                    <a:pt x="187" y="553"/>
                  </a:lnTo>
                  <a:lnTo>
                    <a:pt x="199" y="546"/>
                  </a:lnTo>
                  <a:lnTo>
                    <a:pt x="208" y="537"/>
                  </a:lnTo>
                  <a:lnTo>
                    <a:pt x="218" y="529"/>
                  </a:lnTo>
                  <a:lnTo>
                    <a:pt x="227" y="522"/>
                  </a:lnTo>
                  <a:lnTo>
                    <a:pt x="237" y="515"/>
                  </a:lnTo>
                  <a:lnTo>
                    <a:pt x="244" y="506"/>
                  </a:lnTo>
                  <a:lnTo>
                    <a:pt x="256" y="496"/>
                  </a:lnTo>
                  <a:lnTo>
                    <a:pt x="263" y="489"/>
                  </a:lnTo>
                  <a:lnTo>
                    <a:pt x="275" y="480"/>
                  </a:lnTo>
                  <a:lnTo>
                    <a:pt x="282" y="470"/>
                  </a:lnTo>
                  <a:lnTo>
                    <a:pt x="291" y="461"/>
                  </a:lnTo>
                  <a:lnTo>
                    <a:pt x="299" y="453"/>
                  </a:lnTo>
                  <a:lnTo>
                    <a:pt x="310" y="444"/>
                  </a:lnTo>
                  <a:lnTo>
                    <a:pt x="317" y="432"/>
                  </a:lnTo>
                  <a:lnTo>
                    <a:pt x="325" y="423"/>
                  </a:lnTo>
                  <a:lnTo>
                    <a:pt x="334" y="413"/>
                  </a:lnTo>
                  <a:lnTo>
                    <a:pt x="344" y="404"/>
                  </a:lnTo>
                  <a:lnTo>
                    <a:pt x="348" y="392"/>
                  </a:lnTo>
                  <a:lnTo>
                    <a:pt x="358" y="380"/>
                  </a:lnTo>
                  <a:lnTo>
                    <a:pt x="365" y="370"/>
                  </a:lnTo>
                  <a:lnTo>
                    <a:pt x="372" y="359"/>
                  </a:lnTo>
                  <a:lnTo>
                    <a:pt x="379" y="347"/>
                  </a:lnTo>
                  <a:lnTo>
                    <a:pt x="384" y="335"/>
                  </a:lnTo>
                  <a:lnTo>
                    <a:pt x="391" y="325"/>
                  </a:lnTo>
                  <a:lnTo>
                    <a:pt x="398" y="313"/>
                  </a:lnTo>
                  <a:lnTo>
                    <a:pt x="400" y="302"/>
                  </a:lnTo>
                  <a:lnTo>
                    <a:pt x="405" y="287"/>
                  </a:lnTo>
                  <a:lnTo>
                    <a:pt x="410" y="276"/>
                  </a:lnTo>
                  <a:lnTo>
                    <a:pt x="415" y="264"/>
                  </a:lnTo>
                  <a:lnTo>
                    <a:pt x="417" y="249"/>
                  </a:lnTo>
                  <a:lnTo>
                    <a:pt x="422" y="238"/>
                  </a:lnTo>
                  <a:lnTo>
                    <a:pt x="424" y="223"/>
                  </a:lnTo>
                  <a:lnTo>
                    <a:pt x="427" y="211"/>
                  </a:lnTo>
                  <a:lnTo>
                    <a:pt x="427" y="207"/>
                  </a:lnTo>
                  <a:lnTo>
                    <a:pt x="424" y="200"/>
                  </a:lnTo>
                  <a:lnTo>
                    <a:pt x="422" y="190"/>
                  </a:lnTo>
                  <a:lnTo>
                    <a:pt x="422" y="185"/>
                  </a:lnTo>
                  <a:lnTo>
                    <a:pt x="419" y="176"/>
                  </a:lnTo>
                  <a:lnTo>
                    <a:pt x="417" y="169"/>
                  </a:lnTo>
                  <a:lnTo>
                    <a:pt x="415" y="159"/>
                  </a:lnTo>
                  <a:lnTo>
                    <a:pt x="410" y="150"/>
                  </a:lnTo>
                  <a:lnTo>
                    <a:pt x="405" y="140"/>
                  </a:lnTo>
                  <a:lnTo>
                    <a:pt x="400" y="131"/>
                  </a:lnTo>
                  <a:lnTo>
                    <a:pt x="391" y="119"/>
                  </a:lnTo>
                  <a:lnTo>
                    <a:pt x="384" y="109"/>
                  </a:lnTo>
                  <a:lnTo>
                    <a:pt x="377" y="100"/>
                  </a:lnTo>
                  <a:lnTo>
                    <a:pt x="367" y="90"/>
                  </a:lnTo>
                  <a:lnTo>
                    <a:pt x="355" y="81"/>
                  </a:lnTo>
                  <a:lnTo>
                    <a:pt x="344" y="74"/>
                  </a:lnTo>
                  <a:lnTo>
                    <a:pt x="336" y="69"/>
                  </a:lnTo>
                  <a:lnTo>
                    <a:pt x="329" y="64"/>
                  </a:lnTo>
                  <a:lnTo>
                    <a:pt x="322" y="62"/>
                  </a:lnTo>
                  <a:lnTo>
                    <a:pt x="315" y="60"/>
                  </a:lnTo>
                  <a:lnTo>
                    <a:pt x="308" y="55"/>
                  </a:lnTo>
                  <a:lnTo>
                    <a:pt x="299" y="52"/>
                  </a:lnTo>
                  <a:lnTo>
                    <a:pt x="289" y="48"/>
                  </a:lnTo>
                  <a:lnTo>
                    <a:pt x="280" y="48"/>
                  </a:lnTo>
                  <a:lnTo>
                    <a:pt x="270" y="45"/>
                  </a:lnTo>
                  <a:lnTo>
                    <a:pt x="261" y="43"/>
                  </a:lnTo>
                  <a:lnTo>
                    <a:pt x="251" y="43"/>
                  </a:lnTo>
                  <a:lnTo>
                    <a:pt x="242" y="43"/>
                  </a:lnTo>
                  <a:lnTo>
                    <a:pt x="230" y="41"/>
                  </a:lnTo>
                  <a:lnTo>
                    <a:pt x="218" y="41"/>
                  </a:lnTo>
                  <a:lnTo>
                    <a:pt x="206" y="41"/>
                  </a:lnTo>
                  <a:lnTo>
                    <a:pt x="194" y="43"/>
                  </a:lnTo>
                  <a:lnTo>
                    <a:pt x="180" y="43"/>
                  </a:lnTo>
                  <a:lnTo>
                    <a:pt x="168" y="45"/>
                  </a:lnTo>
                  <a:lnTo>
                    <a:pt x="154" y="45"/>
                  </a:lnTo>
                  <a:lnTo>
                    <a:pt x="140" y="50"/>
                  </a:lnTo>
                  <a:lnTo>
                    <a:pt x="123" y="52"/>
                  </a:lnTo>
                  <a:lnTo>
                    <a:pt x="109" y="57"/>
                  </a:lnTo>
                  <a:lnTo>
                    <a:pt x="92" y="60"/>
                  </a:lnTo>
                  <a:lnTo>
                    <a:pt x="78" y="64"/>
                  </a:lnTo>
                  <a:lnTo>
                    <a:pt x="59" y="69"/>
                  </a:lnTo>
                  <a:lnTo>
                    <a:pt x="42" y="76"/>
                  </a:lnTo>
                  <a:lnTo>
                    <a:pt x="23" y="83"/>
                  </a:lnTo>
                  <a:lnTo>
                    <a:pt x="7" y="90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85" name="Freeform 196"/>
            <p:cNvSpPr>
              <a:spLocks/>
            </p:cNvSpPr>
            <p:nvPr/>
          </p:nvSpPr>
          <p:spPr bwMode="auto">
            <a:xfrm>
              <a:off x="1302" y="2829"/>
              <a:ext cx="920" cy="560"/>
            </a:xfrm>
            <a:custGeom>
              <a:avLst/>
              <a:gdLst>
                <a:gd name="T0" fmla="*/ 57 w 920"/>
                <a:gd name="T1" fmla="*/ 12 h 560"/>
                <a:gd name="T2" fmla="*/ 71 w 920"/>
                <a:gd name="T3" fmla="*/ 33 h 560"/>
                <a:gd name="T4" fmla="*/ 88 w 920"/>
                <a:gd name="T5" fmla="*/ 57 h 560"/>
                <a:gd name="T6" fmla="*/ 107 w 920"/>
                <a:gd name="T7" fmla="*/ 83 h 560"/>
                <a:gd name="T8" fmla="*/ 126 w 920"/>
                <a:gd name="T9" fmla="*/ 109 h 560"/>
                <a:gd name="T10" fmla="*/ 152 w 920"/>
                <a:gd name="T11" fmla="*/ 142 h 560"/>
                <a:gd name="T12" fmla="*/ 178 w 920"/>
                <a:gd name="T13" fmla="*/ 175 h 560"/>
                <a:gd name="T14" fmla="*/ 209 w 920"/>
                <a:gd name="T15" fmla="*/ 213 h 560"/>
                <a:gd name="T16" fmla="*/ 242 w 920"/>
                <a:gd name="T17" fmla="*/ 249 h 560"/>
                <a:gd name="T18" fmla="*/ 273 w 920"/>
                <a:gd name="T19" fmla="*/ 285 h 560"/>
                <a:gd name="T20" fmla="*/ 308 w 920"/>
                <a:gd name="T21" fmla="*/ 320 h 560"/>
                <a:gd name="T22" fmla="*/ 344 w 920"/>
                <a:gd name="T23" fmla="*/ 356 h 560"/>
                <a:gd name="T24" fmla="*/ 379 w 920"/>
                <a:gd name="T25" fmla="*/ 387 h 560"/>
                <a:gd name="T26" fmla="*/ 415 w 920"/>
                <a:gd name="T27" fmla="*/ 417 h 560"/>
                <a:gd name="T28" fmla="*/ 453 w 920"/>
                <a:gd name="T29" fmla="*/ 444 h 560"/>
                <a:gd name="T30" fmla="*/ 488 w 920"/>
                <a:gd name="T31" fmla="*/ 470 h 560"/>
                <a:gd name="T32" fmla="*/ 526 w 920"/>
                <a:gd name="T33" fmla="*/ 486 h 560"/>
                <a:gd name="T34" fmla="*/ 562 w 920"/>
                <a:gd name="T35" fmla="*/ 501 h 560"/>
                <a:gd name="T36" fmla="*/ 598 w 920"/>
                <a:gd name="T37" fmla="*/ 508 h 560"/>
                <a:gd name="T38" fmla="*/ 633 w 920"/>
                <a:gd name="T39" fmla="*/ 510 h 560"/>
                <a:gd name="T40" fmla="*/ 664 w 920"/>
                <a:gd name="T41" fmla="*/ 505 h 560"/>
                <a:gd name="T42" fmla="*/ 690 w 920"/>
                <a:gd name="T43" fmla="*/ 498 h 560"/>
                <a:gd name="T44" fmla="*/ 716 w 920"/>
                <a:gd name="T45" fmla="*/ 491 h 560"/>
                <a:gd name="T46" fmla="*/ 737 w 920"/>
                <a:gd name="T47" fmla="*/ 484 h 560"/>
                <a:gd name="T48" fmla="*/ 759 w 920"/>
                <a:gd name="T49" fmla="*/ 474 h 560"/>
                <a:gd name="T50" fmla="*/ 787 w 920"/>
                <a:gd name="T51" fmla="*/ 455 h 560"/>
                <a:gd name="T52" fmla="*/ 813 w 920"/>
                <a:gd name="T53" fmla="*/ 432 h 560"/>
                <a:gd name="T54" fmla="*/ 832 w 920"/>
                <a:gd name="T55" fmla="*/ 410 h 560"/>
                <a:gd name="T56" fmla="*/ 844 w 920"/>
                <a:gd name="T57" fmla="*/ 384 h 560"/>
                <a:gd name="T58" fmla="*/ 851 w 920"/>
                <a:gd name="T59" fmla="*/ 361 h 560"/>
                <a:gd name="T60" fmla="*/ 856 w 920"/>
                <a:gd name="T61" fmla="*/ 337 h 560"/>
                <a:gd name="T62" fmla="*/ 858 w 920"/>
                <a:gd name="T63" fmla="*/ 325 h 560"/>
                <a:gd name="T64" fmla="*/ 918 w 920"/>
                <a:gd name="T65" fmla="*/ 361 h 560"/>
                <a:gd name="T66" fmla="*/ 911 w 920"/>
                <a:gd name="T67" fmla="*/ 380 h 560"/>
                <a:gd name="T68" fmla="*/ 901 w 920"/>
                <a:gd name="T69" fmla="*/ 406 h 560"/>
                <a:gd name="T70" fmla="*/ 887 w 920"/>
                <a:gd name="T71" fmla="*/ 436 h 560"/>
                <a:gd name="T72" fmla="*/ 868 w 920"/>
                <a:gd name="T73" fmla="*/ 470 h 560"/>
                <a:gd name="T74" fmla="*/ 842 w 920"/>
                <a:gd name="T75" fmla="*/ 498 h 560"/>
                <a:gd name="T76" fmla="*/ 809 w 920"/>
                <a:gd name="T77" fmla="*/ 527 h 560"/>
                <a:gd name="T78" fmla="*/ 773 w 920"/>
                <a:gd name="T79" fmla="*/ 543 h 560"/>
                <a:gd name="T80" fmla="*/ 752 w 920"/>
                <a:gd name="T81" fmla="*/ 553 h 560"/>
                <a:gd name="T82" fmla="*/ 726 w 920"/>
                <a:gd name="T83" fmla="*/ 558 h 560"/>
                <a:gd name="T84" fmla="*/ 695 w 920"/>
                <a:gd name="T85" fmla="*/ 560 h 560"/>
                <a:gd name="T86" fmla="*/ 664 w 920"/>
                <a:gd name="T87" fmla="*/ 560 h 560"/>
                <a:gd name="T88" fmla="*/ 633 w 920"/>
                <a:gd name="T89" fmla="*/ 558 h 560"/>
                <a:gd name="T90" fmla="*/ 614 w 920"/>
                <a:gd name="T91" fmla="*/ 560 h 560"/>
                <a:gd name="T92" fmla="*/ 588 w 920"/>
                <a:gd name="T93" fmla="*/ 560 h 560"/>
                <a:gd name="T94" fmla="*/ 557 w 920"/>
                <a:gd name="T95" fmla="*/ 553 h 560"/>
                <a:gd name="T96" fmla="*/ 536 w 920"/>
                <a:gd name="T97" fmla="*/ 548 h 560"/>
                <a:gd name="T98" fmla="*/ 512 w 920"/>
                <a:gd name="T99" fmla="*/ 539 h 560"/>
                <a:gd name="T100" fmla="*/ 484 w 920"/>
                <a:gd name="T101" fmla="*/ 527 h 560"/>
                <a:gd name="T102" fmla="*/ 455 w 920"/>
                <a:gd name="T103" fmla="*/ 512 h 560"/>
                <a:gd name="T104" fmla="*/ 422 w 920"/>
                <a:gd name="T105" fmla="*/ 493 h 560"/>
                <a:gd name="T106" fmla="*/ 387 w 920"/>
                <a:gd name="T107" fmla="*/ 467 h 560"/>
                <a:gd name="T108" fmla="*/ 349 w 920"/>
                <a:gd name="T109" fmla="*/ 436 h 560"/>
                <a:gd name="T110" fmla="*/ 308 w 920"/>
                <a:gd name="T111" fmla="*/ 401 h 560"/>
                <a:gd name="T112" fmla="*/ 266 w 920"/>
                <a:gd name="T113" fmla="*/ 361 h 560"/>
                <a:gd name="T114" fmla="*/ 221 w 920"/>
                <a:gd name="T115" fmla="*/ 313 h 560"/>
                <a:gd name="T116" fmla="*/ 173 w 920"/>
                <a:gd name="T117" fmla="*/ 258 h 560"/>
                <a:gd name="T118" fmla="*/ 123 w 920"/>
                <a:gd name="T119" fmla="*/ 194 h 560"/>
                <a:gd name="T120" fmla="*/ 73 w 920"/>
                <a:gd name="T121" fmla="*/ 126 h 560"/>
                <a:gd name="T122" fmla="*/ 19 w 920"/>
                <a:gd name="T123" fmla="*/ 47 h 560"/>
                <a:gd name="T124" fmla="*/ 50 w 920"/>
                <a:gd name="T125" fmla="*/ 0 h 5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20"/>
                <a:gd name="T190" fmla="*/ 0 h 560"/>
                <a:gd name="T191" fmla="*/ 920 w 920"/>
                <a:gd name="T192" fmla="*/ 560 h 56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20" h="560">
                  <a:moveTo>
                    <a:pt x="50" y="0"/>
                  </a:moveTo>
                  <a:lnTo>
                    <a:pt x="52" y="5"/>
                  </a:lnTo>
                  <a:lnTo>
                    <a:pt x="57" y="12"/>
                  </a:lnTo>
                  <a:lnTo>
                    <a:pt x="64" y="21"/>
                  </a:lnTo>
                  <a:lnTo>
                    <a:pt x="69" y="26"/>
                  </a:lnTo>
                  <a:lnTo>
                    <a:pt x="71" y="33"/>
                  </a:lnTo>
                  <a:lnTo>
                    <a:pt x="76" y="40"/>
                  </a:lnTo>
                  <a:lnTo>
                    <a:pt x="81" y="47"/>
                  </a:lnTo>
                  <a:lnTo>
                    <a:pt x="88" y="57"/>
                  </a:lnTo>
                  <a:lnTo>
                    <a:pt x="92" y="64"/>
                  </a:lnTo>
                  <a:lnTo>
                    <a:pt x="100" y="71"/>
                  </a:lnTo>
                  <a:lnTo>
                    <a:pt x="107" y="83"/>
                  </a:lnTo>
                  <a:lnTo>
                    <a:pt x="114" y="90"/>
                  </a:lnTo>
                  <a:lnTo>
                    <a:pt x="119" y="99"/>
                  </a:lnTo>
                  <a:lnTo>
                    <a:pt x="126" y="109"/>
                  </a:lnTo>
                  <a:lnTo>
                    <a:pt x="135" y="121"/>
                  </a:lnTo>
                  <a:lnTo>
                    <a:pt x="142" y="130"/>
                  </a:lnTo>
                  <a:lnTo>
                    <a:pt x="152" y="142"/>
                  </a:lnTo>
                  <a:lnTo>
                    <a:pt x="161" y="154"/>
                  </a:lnTo>
                  <a:lnTo>
                    <a:pt x="171" y="166"/>
                  </a:lnTo>
                  <a:lnTo>
                    <a:pt x="178" y="175"/>
                  </a:lnTo>
                  <a:lnTo>
                    <a:pt x="187" y="187"/>
                  </a:lnTo>
                  <a:lnTo>
                    <a:pt x="197" y="202"/>
                  </a:lnTo>
                  <a:lnTo>
                    <a:pt x="209" y="213"/>
                  </a:lnTo>
                  <a:lnTo>
                    <a:pt x="218" y="225"/>
                  </a:lnTo>
                  <a:lnTo>
                    <a:pt x="230" y="237"/>
                  </a:lnTo>
                  <a:lnTo>
                    <a:pt x="242" y="249"/>
                  </a:lnTo>
                  <a:lnTo>
                    <a:pt x="251" y="263"/>
                  </a:lnTo>
                  <a:lnTo>
                    <a:pt x="263" y="273"/>
                  </a:lnTo>
                  <a:lnTo>
                    <a:pt x="273" y="285"/>
                  </a:lnTo>
                  <a:lnTo>
                    <a:pt x="285" y="296"/>
                  </a:lnTo>
                  <a:lnTo>
                    <a:pt x="296" y="308"/>
                  </a:lnTo>
                  <a:lnTo>
                    <a:pt x="308" y="320"/>
                  </a:lnTo>
                  <a:lnTo>
                    <a:pt x="320" y="332"/>
                  </a:lnTo>
                  <a:lnTo>
                    <a:pt x="330" y="344"/>
                  </a:lnTo>
                  <a:lnTo>
                    <a:pt x="344" y="356"/>
                  </a:lnTo>
                  <a:lnTo>
                    <a:pt x="353" y="365"/>
                  </a:lnTo>
                  <a:lnTo>
                    <a:pt x="368" y="377"/>
                  </a:lnTo>
                  <a:lnTo>
                    <a:pt x="379" y="387"/>
                  </a:lnTo>
                  <a:lnTo>
                    <a:pt x="391" y="399"/>
                  </a:lnTo>
                  <a:lnTo>
                    <a:pt x="403" y="408"/>
                  </a:lnTo>
                  <a:lnTo>
                    <a:pt x="415" y="417"/>
                  </a:lnTo>
                  <a:lnTo>
                    <a:pt x="429" y="427"/>
                  </a:lnTo>
                  <a:lnTo>
                    <a:pt x="441" y="436"/>
                  </a:lnTo>
                  <a:lnTo>
                    <a:pt x="453" y="444"/>
                  </a:lnTo>
                  <a:lnTo>
                    <a:pt x="465" y="453"/>
                  </a:lnTo>
                  <a:lnTo>
                    <a:pt x="477" y="460"/>
                  </a:lnTo>
                  <a:lnTo>
                    <a:pt x="488" y="470"/>
                  </a:lnTo>
                  <a:lnTo>
                    <a:pt x="500" y="474"/>
                  </a:lnTo>
                  <a:lnTo>
                    <a:pt x="515" y="482"/>
                  </a:lnTo>
                  <a:lnTo>
                    <a:pt x="526" y="486"/>
                  </a:lnTo>
                  <a:lnTo>
                    <a:pt x="538" y="493"/>
                  </a:lnTo>
                  <a:lnTo>
                    <a:pt x="550" y="496"/>
                  </a:lnTo>
                  <a:lnTo>
                    <a:pt x="562" y="501"/>
                  </a:lnTo>
                  <a:lnTo>
                    <a:pt x="574" y="503"/>
                  </a:lnTo>
                  <a:lnTo>
                    <a:pt x="586" y="505"/>
                  </a:lnTo>
                  <a:lnTo>
                    <a:pt x="598" y="508"/>
                  </a:lnTo>
                  <a:lnTo>
                    <a:pt x="609" y="510"/>
                  </a:lnTo>
                  <a:lnTo>
                    <a:pt x="621" y="510"/>
                  </a:lnTo>
                  <a:lnTo>
                    <a:pt x="633" y="510"/>
                  </a:lnTo>
                  <a:lnTo>
                    <a:pt x="643" y="508"/>
                  </a:lnTo>
                  <a:lnTo>
                    <a:pt x="652" y="505"/>
                  </a:lnTo>
                  <a:lnTo>
                    <a:pt x="664" y="505"/>
                  </a:lnTo>
                  <a:lnTo>
                    <a:pt x="673" y="503"/>
                  </a:lnTo>
                  <a:lnTo>
                    <a:pt x="683" y="501"/>
                  </a:lnTo>
                  <a:lnTo>
                    <a:pt x="690" y="498"/>
                  </a:lnTo>
                  <a:lnTo>
                    <a:pt x="700" y="496"/>
                  </a:lnTo>
                  <a:lnTo>
                    <a:pt x="709" y="496"/>
                  </a:lnTo>
                  <a:lnTo>
                    <a:pt x="716" y="491"/>
                  </a:lnTo>
                  <a:lnTo>
                    <a:pt x="723" y="489"/>
                  </a:lnTo>
                  <a:lnTo>
                    <a:pt x="730" y="486"/>
                  </a:lnTo>
                  <a:lnTo>
                    <a:pt x="737" y="484"/>
                  </a:lnTo>
                  <a:lnTo>
                    <a:pt x="745" y="479"/>
                  </a:lnTo>
                  <a:lnTo>
                    <a:pt x="752" y="477"/>
                  </a:lnTo>
                  <a:lnTo>
                    <a:pt x="759" y="474"/>
                  </a:lnTo>
                  <a:lnTo>
                    <a:pt x="766" y="472"/>
                  </a:lnTo>
                  <a:lnTo>
                    <a:pt x="775" y="463"/>
                  </a:lnTo>
                  <a:lnTo>
                    <a:pt x="787" y="455"/>
                  </a:lnTo>
                  <a:lnTo>
                    <a:pt x="797" y="448"/>
                  </a:lnTo>
                  <a:lnTo>
                    <a:pt x="806" y="441"/>
                  </a:lnTo>
                  <a:lnTo>
                    <a:pt x="813" y="432"/>
                  </a:lnTo>
                  <a:lnTo>
                    <a:pt x="820" y="425"/>
                  </a:lnTo>
                  <a:lnTo>
                    <a:pt x="825" y="417"/>
                  </a:lnTo>
                  <a:lnTo>
                    <a:pt x="832" y="410"/>
                  </a:lnTo>
                  <a:lnTo>
                    <a:pt x="837" y="401"/>
                  </a:lnTo>
                  <a:lnTo>
                    <a:pt x="839" y="391"/>
                  </a:lnTo>
                  <a:lnTo>
                    <a:pt x="844" y="384"/>
                  </a:lnTo>
                  <a:lnTo>
                    <a:pt x="847" y="377"/>
                  </a:lnTo>
                  <a:lnTo>
                    <a:pt x="849" y="370"/>
                  </a:lnTo>
                  <a:lnTo>
                    <a:pt x="851" y="361"/>
                  </a:lnTo>
                  <a:lnTo>
                    <a:pt x="854" y="353"/>
                  </a:lnTo>
                  <a:lnTo>
                    <a:pt x="856" y="349"/>
                  </a:lnTo>
                  <a:lnTo>
                    <a:pt x="856" y="337"/>
                  </a:lnTo>
                  <a:lnTo>
                    <a:pt x="856" y="330"/>
                  </a:lnTo>
                  <a:lnTo>
                    <a:pt x="856" y="325"/>
                  </a:lnTo>
                  <a:lnTo>
                    <a:pt x="858" y="325"/>
                  </a:lnTo>
                  <a:lnTo>
                    <a:pt x="920" y="351"/>
                  </a:lnTo>
                  <a:lnTo>
                    <a:pt x="918" y="353"/>
                  </a:lnTo>
                  <a:lnTo>
                    <a:pt x="918" y="361"/>
                  </a:lnTo>
                  <a:lnTo>
                    <a:pt x="915" y="365"/>
                  </a:lnTo>
                  <a:lnTo>
                    <a:pt x="913" y="372"/>
                  </a:lnTo>
                  <a:lnTo>
                    <a:pt x="911" y="380"/>
                  </a:lnTo>
                  <a:lnTo>
                    <a:pt x="908" y="389"/>
                  </a:lnTo>
                  <a:lnTo>
                    <a:pt x="906" y="396"/>
                  </a:lnTo>
                  <a:lnTo>
                    <a:pt x="901" y="406"/>
                  </a:lnTo>
                  <a:lnTo>
                    <a:pt x="896" y="415"/>
                  </a:lnTo>
                  <a:lnTo>
                    <a:pt x="894" y="425"/>
                  </a:lnTo>
                  <a:lnTo>
                    <a:pt x="887" y="436"/>
                  </a:lnTo>
                  <a:lnTo>
                    <a:pt x="882" y="446"/>
                  </a:lnTo>
                  <a:lnTo>
                    <a:pt x="875" y="458"/>
                  </a:lnTo>
                  <a:lnTo>
                    <a:pt x="868" y="470"/>
                  </a:lnTo>
                  <a:lnTo>
                    <a:pt x="861" y="479"/>
                  </a:lnTo>
                  <a:lnTo>
                    <a:pt x="851" y="489"/>
                  </a:lnTo>
                  <a:lnTo>
                    <a:pt x="842" y="498"/>
                  </a:lnTo>
                  <a:lnTo>
                    <a:pt x="832" y="510"/>
                  </a:lnTo>
                  <a:lnTo>
                    <a:pt x="820" y="517"/>
                  </a:lnTo>
                  <a:lnTo>
                    <a:pt x="809" y="527"/>
                  </a:lnTo>
                  <a:lnTo>
                    <a:pt x="794" y="534"/>
                  </a:lnTo>
                  <a:lnTo>
                    <a:pt x="783" y="541"/>
                  </a:lnTo>
                  <a:lnTo>
                    <a:pt x="773" y="543"/>
                  </a:lnTo>
                  <a:lnTo>
                    <a:pt x="766" y="546"/>
                  </a:lnTo>
                  <a:lnTo>
                    <a:pt x="759" y="548"/>
                  </a:lnTo>
                  <a:lnTo>
                    <a:pt x="752" y="553"/>
                  </a:lnTo>
                  <a:lnTo>
                    <a:pt x="742" y="553"/>
                  </a:lnTo>
                  <a:lnTo>
                    <a:pt x="733" y="555"/>
                  </a:lnTo>
                  <a:lnTo>
                    <a:pt x="726" y="558"/>
                  </a:lnTo>
                  <a:lnTo>
                    <a:pt x="716" y="560"/>
                  </a:lnTo>
                  <a:lnTo>
                    <a:pt x="707" y="560"/>
                  </a:lnTo>
                  <a:lnTo>
                    <a:pt x="695" y="560"/>
                  </a:lnTo>
                  <a:lnTo>
                    <a:pt x="685" y="560"/>
                  </a:lnTo>
                  <a:lnTo>
                    <a:pt x="676" y="560"/>
                  </a:lnTo>
                  <a:lnTo>
                    <a:pt x="664" y="560"/>
                  </a:lnTo>
                  <a:lnTo>
                    <a:pt x="654" y="560"/>
                  </a:lnTo>
                  <a:lnTo>
                    <a:pt x="643" y="558"/>
                  </a:lnTo>
                  <a:lnTo>
                    <a:pt x="633" y="558"/>
                  </a:lnTo>
                  <a:lnTo>
                    <a:pt x="628" y="558"/>
                  </a:lnTo>
                  <a:lnTo>
                    <a:pt x="621" y="560"/>
                  </a:lnTo>
                  <a:lnTo>
                    <a:pt x="614" y="560"/>
                  </a:lnTo>
                  <a:lnTo>
                    <a:pt x="607" y="560"/>
                  </a:lnTo>
                  <a:lnTo>
                    <a:pt x="598" y="560"/>
                  </a:lnTo>
                  <a:lnTo>
                    <a:pt x="588" y="560"/>
                  </a:lnTo>
                  <a:lnTo>
                    <a:pt x="576" y="558"/>
                  </a:lnTo>
                  <a:lnTo>
                    <a:pt x="564" y="555"/>
                  </a:lnTo>
                  <a:lnTo>
                    <a:pt x="557" y="553"/>
                  </a:lnTo>
                  <a:lnTo>
                    <a:pt x="550" y="553"/>
                  </a:lnTo>
                  <a:lnTo>
                    <a:pt x="543" y="548"/>
                  </a:lnTo>
                  <a:lnTo>
                    <a:pt x="536" y="548"/>
                  </a:lnTo>
                  <a:lnTo>
                    <a:pt x="526" y="546"/>
                  </a:lnTo>
                  <a:lnTo>
                    <a:pt x="519" y="543"/>
                  </a:lnTo>
                  <a:lnTo>
                    <a:pt x="512" y="539"/>
                  </a:lnTo>
                  <a:lnTo>
                    <a:pt x="503" y="536"/>
                  </a:lnTo>
                  <a:lnTo>
                    <a:pt x="493" y="531"/>
                  </a:lnTo>
                  <a:lnTo>
                    <a:pt x="484" y="527"/>
                  </a:lnTo>
                  <a:lnTo>
                    <a:pt x="474" y="522"/>
                  </a:lnTo>
                  <a:lnTo>
                    <a:pt x="465" y="520"/>
                  </a:lnTo>
                  <a:lnTo>
                    <a:pt x="455" y="512"/>
                  </a:lnTo>
                  <a:lnTo>
                    <a:pt x="443" y="505"/>
                  </a:lnTo>
                  <a:lnTo>
                    <a:pt x="432" y="498"/>
                  </a:lnTo>
                  <a:lnTo>
                    <a:pt x="422" y="493"/>
                  </a:lnTo>
                  <a:lnTo>
                    <a:pt x="410" y="484"/>
                  </a:lnTo>
                  <a:lnTo>
                    <a:pt x="398" y="477"/>
                  </a:lnTo>
                  <a:lnTo>
                    <a:pt x="387" y="467"/>
                  </a:lnTo>
                  <a:lnTo>
                    <a:pt x="375" y="458"/>
                  </a:lnTo>
                  <a:lnTo>
                    <a:pt x="360" y="448"/>
                  </a:lnTo>
                  <a:lnTo>
                    <a:pt x="349" y="436"/>
                  </a:lnTo>
                  <a:lnTo>
                    <a:pt x="334" y="425"/>
                  </a:lnTo>
                  <a:lnTo>
                    <a:pt x="322" y="415"/>
                  </a:lnTo>
                  <a:lnTo>
                    <a:pt x="308" y="401"/>
                  </a:lnTo>
                  <a:lnTo>
                    <a:pt x="294" y="389"/>
                  </a:lnTo>
                  <a:lnTo>
                    <a:pt x="280" y="375"/>
                  </a:lnTo>
                  <a:lnTo>
                    <a:pt x="266" y="361"/>
                  </a:lnTo>
                  <a:lnTo>
                    <a:pt x="249" y="346"/>
                  </a:lnTo>
                  <a:lnTo>
                    <a:pt x="235" y="330"/>
                  </a:lnTo>
                  <a:lnTo>
                    <a:pt x="221" y="313"/>
                  </a:lnTo>
                  <a:lnTo>
                    <a:pt x="204" y="296"/>
                  </a:lnTo>
                  <a:lnTo>
                    <a:pt x="187" y="277"/>
                  </a:lnTo>
                  <a:lnTo>
                    <a:pt x="173" y="258"/>
                  </a:lnTo>
                  <a:lnTo>
                    <a:pt x="156" y="237"/>
                  </a:lnTo>
                  <a:lnTo>
                    <a:pt x="140" y="218"/>
                  </a:lnTo>
                  <a:lnTo>
                    <a:pt x="123" y="194"/>
                  </a:lnTo>
                  <a:lnTo>
                    <a:pt x="107" y="173"/>
                  </a:lnTo>
                  <a:lnTo>
                    <a:pt x="90" y="149"/>
                  </a:lnTo>
                  <a:lnTo>
                    <a:pt x="73" y="126"/>
                  </a:lnTo>
                  <a:lnTo>
                    <a:pt x="54" y="99"/>
                  </a:lnTo>
                  <a:lnTo>
                    <a:pt x="36" y="76"/>
                  </a:lnTo>
                  <a:lnTo>
                    <a:pt x="19" y="47"/>
                  </a:lnTo>
                  <a:lnTo>
                    <a:pt x="0" y="2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86" name="Freeform 197"/>
            <p:cNvSpPr>
              <a:spLocks/>
            </p:cNvSpPr>
            <p:nvPr/>
          </p:nvSpPr>
          <p:spPr bwMode="auto">
            <a:xfrm>
              <a:off x="1039" y="2411"/>
              <a:ext cx="531" cy="449"/>
            </a:xfrm>
            <a:custGeom>
              <a:avLst/>
              <a:gdLst>
                <a:gd name="T0" fmla="*/ 52 w 531"/>
                <a:gd name="T1" fmla="*/ 147 h 449"/>
                <a:gd name="T2" fmla="*/ 173 w 531"/>
                <a:gd name="T3" fmla="*/ 377 h 449"/>
                <a:gd name="T4" fmla="*/ 455 w 531"/>
                <a:gd name="T5" fmla="*/ 256 h 449"/>
                <a:gd name="T6" fmla="*/ 325 w 531"/>
                <a:gd name="T7" fmla="*/ 17 h 449"/>
                <a:gd name="T8" fmla="*/ 384 w 531"/>
                <a:gd name="T9" fmla="*/ 0 h 449"/>
                <a:gd name="T10" fmla="*/ 531 w 531"/>
                <a:gd name="T11" fmla="*/ 280 h 449"/>
                <a:gd name="T12" fmla="*/ 159 w 531"/>
                <a:gd name="T13" fmla="*/ 449 h 449"/>
                <a:gd name="T14" fmla="*/ 0 w 531"/>
                <a:gd name="T15" fmla="*/ 162 h 449"/>
                <a:gd name="T16" fmla="*/ 52 w 531"/>
                <a:gd name="T17" fmla="*/ 147 h 449"/>
                <a:gd name="T18" fmla="*/ 52 w 531"/>
                <a:gd name="T19" fmla="*/ 147 h 4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1"/>
                <a:gd name="T31" fmla="*/ 0 h 449"/>
                <a:gd name="T32" fmla="*/ 531 w 531"/>
                <a:gd name="T33" fmla="*/ 449 h 4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1" h="449">
                  <a:moveTo>
                    <a:pt x="52" y="147"/>
                  </a:moveTo>
                  <a:lnTo>
                    <a:pt x="173" y="377"/>
                  </a:lnTo>
                  <a:lnTo>
                    <a:pt x="455" y="256"/>
                  </a:lnTo>
                  <a:lnTo>
                    <a:pt x="325" y="17"/>
                  </a:lnTo>
                  <a:lnTo>
                    <a:pt x="384" y="0"/>
                  </a:lnTo>
                  <a:lnTo>
                    <a:pt x="531" y="280"/>
                  </a:lnTo>
                  <a:lnTo>
                    <a:pt x="159" y="449"/>
                  </a:lnTo>
                  <a:lnTo>
                    <a:pt x="0" y="162"/>
                  </a:lnTo>
                  <a:lnTo>
                    <a:pt x="52" y="1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87" name="Freeform 198"/>
            <p:cNvSpPr>
              <a:spLocks/>
            </p:cNvSpPr>
            <p:nvPr/>
          </p:nvSpPr>
          <p:spPr bwMode="auto">
            <a:xfrm>
              <a:off x="790" y="698"/>
              <a:ext cx="220" cy="320"/>
            </a:xfrm>
            <a:custGeom>
              <a:avLst/>
              <a:gdLst>
                <a:gd name="T0" fmla="*/ 0 w 220"/>
                <a:gd name="T1" fmla="*/ 109 h 320"/>
                <a:gd name="T2" fmla="*/ 66 w 220"/>
                <a:gd name="T3" fmla="*/ 320 h 320"/>
                <a:gd name="T4" fmla="*/ 220 w 220"/>
                <a:gd name="T5" fmla="*/ 182 h 320"/>
                <a:gd name="T6" fmla="*/ 149 w 220"/>
                <a:gd name="T7" fmla="*/ 0 h 320"/>
                <a:gd name="T8" fmla="*/ 0 w 220"/>
                <a:gd name="T9" fmla="*/ 109 h 320"/>
                <a:gd name="T10" fmla="*/ 0 w 220"/>
                <a:gd name="T11" fmla="*/ 109 h 3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0"/>
                <a:gd name="T19" fmla="*/ 0 h 320"/>
                <a:gd name="T20" fmla="*/ 220 w 220"/>
                <a:gd name="T21" fmla="*/ 320 h 3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0" h="320">
                  <a:moveTo>
                    <a:pt x="0" y="109"/>
                  </a:moveTo>
                  <a:lnTo>
                    <a:pt x="66" y="320"/>
                  </a:lnTo>
                  <a:lnTo>
                    <a:pt x="220" y="182"/>
                  </a:lnTo>
                  <a:lnTo>
                    <a:pt x="149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BD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88" name="Freeform 199"/>
            <p:cNvSpPr>
              <a:spLocks/>
            </p:cNvSpPr>
            <p:nvPr/>
          </p:nvSpPr>
          <p:spPr bwMode="auto">
            <a:xfrm>
              <a:off x="2455" y="472"/>
              <a:ext cx="327" cy="1495"/>
            </a:xfrm>
            <a:custGeom>
              <a:avLst/>
              <a:gdLst>
                <a:gd name="T0" fmla="*/ 0 w 327"/>
                <a:gd name="T1" fmla="*/ 1495 h 1495"/>
                <a:gd name="T2" fmla="*/ 106 w 327"/>
                <a:gd name="T3" fmla="*/ 0 h 1495"/>
                <a:gd name="T4" fmla="*/ 327 w 327"/>
                <a:gd name="T5" fmla="*/ 19 h 1495"/>
                <a:gd name="T6" fmla="*/ 279 w 327"/>
                <a:gd name="T7" fmla="*/ 1467 h 1495"/>
                <a:gd name="T8" fmla="*/ 0 w 327"/>
                <a:gd name="T9" fmla="*/ 1495 h 1495"/>
                <a:gd name="T10" fmla="*/ 0 w 327"/>
                <a:gd name="T11" fmla="*/ 1495 h 14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495"/>
                <a:gd name="T20" fmla="*/ 327 w 327"/>
                <a:gd name="T21" fmla="*/ 1495 h 14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495">
                  <a:moveTo>
                    <a:pt x="0" y="1495"/>
                  </a:moveTo>
                  <a:lnTo>
                    <a:pt x="106" y="0"/>
                  </a:lnTo>
                  <a:lnTo>
                    <a:pt x="327" y="19"/>
                  </a:lnTo>
                  <a:lnTo>
                    <a:pt x="279" y="1467"/>
                  </a:lnTo>
                  <a:lnTo>
                    <a:pt x="0" y="1495"/>
                  </a:lnTo>
                  <a:close/>
                </a:path>
              </a:pathLst>
            </a:custGeom>
            <a:solidFill>
              <a:srgbClr val="DBD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89" name="Freeform 200"/>
            <p:cNvSpPr>
              <a:spLocks/>
            </p:cNvSpPr>
            <p:nvPr/>
          </p:nvSpPr>
          <p:spPr bwMode="auto">
            <a:xfrm>
              <a:off x="216" y="1747"/>
              <a:ext cx="2260" cy="510"/>
            </a:xfrm>
            <a:custGeom>
              <a:avLst/>
              <a:gdLst>
                <a:gd name="T0" fmla="*/ 163 w 2260"/>
                <a:gd name="T1" fmla="*/ 201 h 510"/>
                <a:gd name="T2" fmla="*/ 2260 w 2260"/>
                <a:gd name="T3" fmla="*/ 0 h 510"/>
                <a:gd name="T4" fmla="*/ 2260 w 2260"/>
                <a:gd name="T5" fmla="*/ 230 h 510"/>
                <a:gd name="T6" fmla="*/ 0 w 2260"/>
                <a:gd name="T7" fmla="*/ 510 h 510"/>
                <a:gd name="T8" fmla="*/ 163 w 2260"/>
                <a:gd name="T9" fmla="*/ 201 h 510"/>
                <a:gd name="T10" fmla="*/ 163 w 2260"/>
                <a:gd name="T11" fmla="*/ 201 h 5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60"/>
                <a:gd name="T19" fmla="*/ 0 h 510"/>
                <a:gd name="T20" fmla="*/ 2260 w 2260"/>
                <a:gd name="T21" fmla="*/ 510 h 5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60" h="510">
                  <a:moveTo>
                    <a:pt x="163" y="201"/>
                  </a:moveTo>
                  <a:lnTo>
                    <a:pt x="2260" y="0"/>
                  </a:lnTo>
                  <a:lnTo>
                    <a:pt x="2260" y="230"/>
                  </a:lnTo>
                  <a:lnTo>
                    <a:pt x="0" y="510"/>
                  </a:lnTo>
                  <a:lnTo>
                    <a:pt x="163" y="201"/>
                  </a:lnTo>
                  <a:close/>
                </a:path>
              </a:pathLst>
            </a:custGeom>
            <a:solidFill>
              <a:srgbClr val="BD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90" name="Freeform 201"/>
            <p:cNvSpPr>
              <a:spLocks/>
            </p:cNvSpPr>
            <p:nvPr/>
          </p:nvSpPr>
          <p:spPr bwMode="auto">
            <a:xfrm>
              <a:off x="617" y="1296"/>
              <a:ext cx="125" cy="173"/>
            </a:xfrm>
            <a:custGeom>
              <a:avLst/>
              <a:gdLst>
                <a:gd name="T0" fmla="*/ 35 w 125"/>
                <a:gd name="T1" fmla="*/ 52 h 173"/>
                <a:gd name="T2" fmla="*/ 45 w 125"/>
                <a:gd name="T3" fmla="*/ 42 h 173"/>
                <a:gd name="T4" fmla="*/ 59 w 125"/>
                <a:gd name="T5" fmla="*/ 35 h 173"/>
                <a:gd name="T6" fmla="*/ 68 w 125"/>
                <a:gd name="T7" fmla="*/ 38 h 173"/>
                <a:gd name="T8" fmla="*/ 71 w 125"/>
                <a:gd name="T9" fmla="*/ 47 h 173"/>
                <a:gd name="T10" fmla="*/ 73 w 125"/>
                <a:gd name="T11" fmla="*/ 61 h 173"/>
                <a:gd name="T12" fmla="*/ 73 w 125"/>
                <a:gd name="T13" fmla="*/ 76 h 173"/>
                <a:gd name="T14" fmla="*/ 71 w 125"/>
                <a:gd name="T15" fmla="*/ 92 h 173"/>
                <a:gd name="T16" fmla="*/ 71 w 125"/>
                <a:gd name="T17" fmla="*/ 104 h 173"/>
                <a:gd name="T18" fmla="*/ 66 w 125"/>
                <a:gd name="T19" fmla="*/ 121 h 173"/>
                <a:gd name="T20" fmla="*/ 57 w 125"/>
                <a:gd name="T21" fmla="*/ 121 h 173"/>
                <a:gd name="T22" fmla="*/ 45 w 125"/>
                <a:gd name="T23" fmla="*/ 114 h 173"/>
                <a:gd name="T24" fmla="*/ 26 w 125"/>
                <a:gd name="T25" fmla="*/ 149 h 173"/>
                <a:gd name="T26" fmla="*/ 35 w 125"/>
                <a:gd name="T27" fmla="*/ 156 h 173"/>
                <a:gd name="T28" fmla="*/ 47 w 125"/>
                <a:gd name="T29" fmla="*/ 166 h 173"/>
                <a:gd name="T30" fmla="*/ 66 w 125"/>
                <a:gd name="T31" fmla="*/ 171 h 173"/>
                <a:gd name="T32" fmla="*/ 85 w 125"/>
                <a:gd name="T33" fmla="*/ 171 h 173"/>
                <a:gd name="T34" fmla="*/ 97 w 125"/>
                <a:gd name="T35" fmla="*/ 161 h 173"/>
                <a:gd name="T36" fmla="*/ 104 w 125"/>
                <a:gd name="T37" fmla="*/ 152 h 173"/>
                <a:gd name="T38" fmla="*/ 111 w 125"/>
                <a:gd name="T39" fmla="*/ 137 h 173"/>
                <a:gd name="T40" fmla="*/ 118 w 125"/>
                <a:gd name="T41" fmla="*/ 116 h 173"/>
                <a:gd name="T42" fmla="*/ 121 w 125"/>
                <a:gd name="T43" fmla="*/ 99 h 173"/>
                <a:gd name="T44" fmla="*/ 123 w 125"/>
                <a:gd name="T45" fmla="*/ 85 h 173"/>
                <a:gd name="T46" fmla="*/ 123 w 125"/>
                <a:gd name="T47" fmla="*/ 69 h 173"/>
                <a:gd name="T48" fmla="*/ 125 w 125"/>
                <a:gd name="T49" fmla="*/ 54 h 173"/>
                <a:gd name="T50" fmla="*/ 123 w 125"/>
                <a:gd name="T51" fmla="*/ 40 h 173"/>
                <a:gd name="T52" fmla="*/ 106 w 125"/>
                <a:gd name="T53" fmla="*/ 23 h 173"/>
                <a:gd name="T54" fmla="*/ 90 w 125"/>
                <a:gd name="T55" fmla="*/ 12 h 173"/>
                <a:gd name="T56" fmla="*/ 71 w 125"/>
                <a:gd name="T57" fmla="*/ 2 h 173"/>
                <a:gd name="T58" fmla="*/ 49 w 125"/>
                <a:gd name="T59" fmla="*/ 0 h 173"/>
                <a:gd name="T60" fmla="*/ 28 w 125"/>
                <a:gd name="T61" fmla="*/ 7 h 173"/>
                <a:gd name="T62" fmla="*/ 14 w 125"/>
                <a:gd name="T63" fmla="*/ 21 h 173"/>
                <a:gd name="T64" fmla="*/ 4 w 125"/>
                <a:gd name="T65" fmla="*/ 35 h 173"/>
                <a:gd name="T66" fmla="*/ 35 w 125"/>
                <a:gd name="T67" fmla="*/ 54 h 1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5"/>
                <a:gd name="T103" fmla="*/ 0 h 173"/>
                <a:gd name="T104" fmla="*/ 125 w 125"/>
                <a:gd name="T105" fmla="*/ 173 h 1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5" h="173">
                  <a:moveTo>
                    <a:pt x="35" y="54"/>
                  </a:moveTo>
                  <a:lnTo>
                    <a:pt x="35" y="52"/>
                  </a:lnTo>
                  <a:lnTo>
                    <a:pt x="40" y="47"/>
                  </a:lnTo>
                  <a:lnTo>
                    <a:pt x="45" y="42"/>
                  </a:lnTo>
                  <a:lnTo>
                    <a:pt x="54" y="40"/>
                  </a:lnTo>
                  <a:lnTo>
                    <a:pt x="59" y="35"/>
                  </a:lnTo>
                  <a:lnTo>
                    <a:pt x="66" y="38"/>
                  </a:lnTo>
                  <a:lnTo>
                    <a:pt x="68" y="38"/>
                  </a:lnTo>
                  <a:lnTo>
                    <a:pt x="71" y="42"/>
                  </a:lnTo>
                  <a:lnTo>
                    <a:pt x="71" y="47"/>
                  </a:lnTo>
                  <a:lnTo>
                    <a:pt x="73" y="54"/>
                  </a:lnTo>
                  <a:lnTo>
                    <a:pt x="73" y="61"/>
                  </a:lnTo>
                  <a:lnTo>
                    <a:pt x="73" y="69"/>
                  </a:lnTo>
                  <a:lnTo>
                    <a:pt x="73" y="76"/>
                  </a:lnTo>
                  <a:lnTo>
                    <a:pt x="73" y="85"/>
                  </a:lnTo>
                  <a:lnTo>
                    <a:pt x="71" y="92"/>
                  </a:lnTo>
                  <a:lnTo>
                    <a:pt x="71" y="99"/>
                  </a:lnTo>
                  <a:lnTo>
                    <a:pt x="71" y="104"/>
                  </a:lnTo>
                  <a:lnTo>
                    <a:pt x="71" y="114"/>
                  </a:lnTo>
                  <a:lnTo>
                    <a:pt x="66" y="121"/>
                  </a:lnTo>
                  <a:lnTo>
                    <a:pt x="61" y="123"/>
                  </a:lnTo>
                  <a:lnTo>
                    <a:pt x="57" y="121"/>
                  </a:lnTo>
                  <a:lnTo>
                    <a:pt x="52" y="118"/>
                  </a:lnTo>
                  <a:lnTo>
                    <a:pt x="45" y="114"/>
                  </a:lnTo>
                  <a:lnTo>
                    <a:pt x="40" y="107"/>
                  </a:lnTo>
                  <a:lnTo>
                    <a:pt x="26" y="149"/>
                  </a:lnTo>
                  <a:lnTo>
                    <a:pt x="30" y="152"/>
                  </a:lnTo>
                  <a:lnTo>
                    <a:pt x="35" y="156"/>
                  </a:lnTo>
                  <a:lnTo>
                    <a:pt x="42" y="161"/>
                  </a:lnTo>
                  <a:lnTo>
                    <a:pt x="47" y="166"/>
                  </a:lnTo>
                  <a:lnTo>
                    <a:pt x="57" y="168"/>
                  </a:lnTo>
                  <a:lnTo>
                    <a:pt x="66" y="171"/>
                  </a:lnTo>
                  <a:lnTo>
                    <a:pt x="75" y="173"/>
                  </a:lnTo>
                  <a:lnTo>
                    <a:pt x="85" y="171"/>
                  </a:lnTo>
                  <a:lnTo>
                    <a:pt x="94" y="166"/>
                  </a:lnTo>
                  <a:lnTo>
                    <a:pt x="97" y="161"/>
                  </a:lnTo>
                  <a:lnTo>
                    <a:pt x="102" y="156"/>
                  </a:lnTo>
                  <a:lnTo>
                    <a:pt x="104" y="152"/>
                  </a:lnTo>
                  <a:lnTo>
                    <a:pt x="109" y="145"/>
                  </a:lnTo>
                  <a:lnTo>
                    <a:pt x="111" y="137"/>
                  </a:lnTo>
                  <a:lnTo>
                    <a:pt x="116" y="128"/>
                  </a:lnTo>
                  <a:lnTo>
                    <a:pt x="118" y="116"/>
                  </a:lnTo>
                  <a:lnTo>
                    <a:pt x="121" y="107"/>
                  </a:lnTo>
                  <a:lnTo>
                    <a:pt x="121" y="99"/>
                  </a:lnTo>
                  <a:lnTo>
                    <a:pt x="123" y="92"/>
                  </a:lnTo>
                  <a:lnTo>
                    <a:pt x="123" y="85"/>
                  </a:lnTo>
                  <a:lnTo>
                    <a:pt x="123" y="78"/>
                  </a:lnTo>
                  <a:lnTo>
                    <a:pt x="123" y="69"/>
                  </a:lnTo>
                  <a:lnTo>
                    <a:pt x="125" y="61"/>
                  </a:lnTo>
                  <a:lnTo>
                    <a:pt x="125" y="54"/>
                  </a:lnTo>
                  <a:lnTo>
                    <a:pt x="125" y="45"/>
                  </a:lnTo>
                  <a:lnTo>
                    <a:pt x="123" y="40"/>
                  </a:lnTo>
                  <a:lnTo>
                    <a:pt x="113" y="31"/>
                  </a:lnTo>
                  <a:lnTo>
                    <a:pt x="106" y="23"/>
                  </a:lnTo>
                  <a:lnTo>
                    <a:pt x="99" y="19"/>
                  </a:lnTo>
                  <a:lnTo>
                    <a:pt x="90" y="12"/>
                  </a:lnTo>
                  <a:lnTo>
                    <a:pt x="83" y="7"/>
                  </a:lnTo>
                  <a:lnTo>
                    <a:pt x="71" y="2"/>
                  </a:lnTo>
                  <a:lnTo>
                    <a:pt x="61" y="2"/>
                  </a:lnTo>
                  <a:lnTo>
                    <a:pt x="49" y="0"/>
                  </a:lnTo>
                  <a:lnTo>
                    <a:pt x="40" y="2"/>
                  </a:lnTo>
                  <a:lnTo>
                    <a:pt x="28" y="7"/>
                  </a:lnTo>
                  <a:lnTo>
                    <a:pt x="19" y="16"/>
                  </a:lnTo>
                  <a:lnTo>
                    <a:pt x="14" y="21"/>
                  </a:lnTo>
                  <a:lnTo>
                    <a:pt x="9" y="28"/>
                  </a:lnTo>
                  <a:lnTo>
                    <a:pt x="4" y="35"/>
                  </a:lnTo>
                  <a:lnTo>
                    <a:pt x="0" y="45"/>
                  </a:lnTo>
                  <a:lnTo>
                    <a:pt x="35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91" name="Freeform 202"/>
            <p:cNvSpPr>
              <a:spLocks/>
            </p:cNvSpPr>
            <p:nvPr/>
          </p:nvSpPr>
          <p:spPr bwMode="auto">
            <a:xfrm>
              <a:off x="832" y="840"/>
              <a:ext cx="264" cy="235"/>
            </a:xfrm>
            <a:custGeom>
              <a:avLst/>
              <a:gdLst>
                <a:gd name="T0" fmla="*/ 0 w 264"/>
                <a:gd name="T1" fmla="*/ 199 h 235"/>
                <a:gd name="T2" fmla="*/ 240 w 264"/>
                <a:gd name="T3" fmla="*/ 0 h 235"/>
                <a:gd name="T4" fmla="*/ 264 w 264"/>
                <a:gd name="T5" fmla="*/ 48 h 235"/>
                <a:gd name="T6" fmla="*/ 31 w 264"/>
                <a:gd name="T7" fmla="*/ 235 h 235"/>
                <a:gd name="T8" fmla="*/ 0 w 264"/>
                <a:gd name="T9" fmla="*/ 199 h 235"/>
                <a:gd name="T10" fmla="*/ 0 w 264"/>
                <a:gd name="T11" fmla="*/ 199 h 2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4"/>
                <a:gd name="T19" fmla="*/ 0 h 235"/>
                <a:gd name="T20" fmla="*/ 264 w 264"/>
                <a:gd name="T21" fmla="*/ 235 h 2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4" h="235">
                  <a:moveTo>
                    <a:pt x="0" y="199"/>
                  </a:moveTo>
                  <a:lnTo>
                    <a:pt x="240" y="0"/>
                  </a:lnTo>
                  <a:lnTo>
                    <a:pt x="264" y="48"/>
                  </a:lnTo>
                  <a:lnTo>
                    <a:pt x="31" y="235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92" name="Freeform 203"/>
            <p:cNvSpPr>
              <a:spLocks/>
            </p:cNvSpPr>
            <p:nvPr/>
          </p:nvSpPr>
          <p:spPr bwMode="auto">
            <a:xfrm>
              <a:off x="972" y="491"/>
              <a:ext cx="1824" cy="380"/>
            </a:xfrm>
            <a:custGeom>
              <a:avLst/>
              <a:gdLst>
                <a:gd name="T0" fmla="*/ 45 w 1824"/>
                <a:gd name="T1" fmla="*/ 375 h 380"/>
                <a:gd name="T2" fmla="*/ 62 w 1824"/>
                <a:gd name="T3" fmla="*/ 359 h 380"/>
                <a:gd name="T4" fmla="*/ 81 w 1824"/>
                <a:gd name="T5" fmla="*/ 344 h 380"/>
                <a:gd name="T6" fmla="*/ 105 w 1824"/>
                <a:gd name="T7" fmla="*/ 328 h 380"/>
                <a:gd name="T8" fmla="*/ 135 w 1824"/>
                <a:gd name="T9" fmla="*/ 306 h 380"/>
                <a:gd name="T10" fmla="*/ 173 w 1824"/>
                <a:gd name="T11" fmla="*/ 285 h 380"/>
                <a:gd name="T12" fmla="*/ 221 w 1824"/>
                <a:gd name="T13" fmla="*/ 264 h 380"/>
                <a:gd name="T14" fmla="*/ 273 w 1824"/>
                <a:gd name="T15" fmla="*/ 240 h 380"/>
                <a:gd name="T16" fmla="*/ 337 w 1824"/>
                <a:gd name="T17" fmla="*/ 216 h 380"/>
                <a:gd name="T18" fmla="*/ 411 w 1824"/>
                <a:gd name="T19" fmla="*/ 190 h 380"/>
                <a:gd name="T20" fmla="*/ 494 w 1824"/>
                <a:gd name="T21" fmla="*/ 166 h 380"/>
                <a:gd name="T22" fmla="*/ 584 w 1824"/>
                <a:gd name="T23" fmla="*/ 143 h 380"/>
                <a:gd name="T24" fmla="*/ 686 w 1824"/>
                <a:gd name="T25" fmla="*/ 121 h 380"/>
                <a:gd name="T26" fmla="*/ 800 w 1824"/>
                <a:gd name="T27" fmla="*/ 102 h 380"/>
                <a:gd name="T28" fmla="*/ 928 w 1824"/>
                <a:gd name="T29" fmla="*/ 88 h 380"/>
                <a:gd name="T30" fmla="*/ 1063 w 1824"/>
                <a:gd name="T31" fmla="*/ 74 h 380"/>
                <a:gd name="T32" fmla="*/ 1215 w 1824"/>
                <a:gd name="T33" fmla="*/ 64 h 380"/>
                <a:gd name="T34" fmla="*/ 1378 w 1824"/>
                <a:gd name="T35" fmla="*/ 57 h 380"/>
                <a:gd name="T36" fmla="*/ 1554 w 1824"/>
                <a:gd name="T37" fmla="*/ 57 h 380"/>
                <a:gd name="T38" fmla="*/ 1746 w 1824"/>
                <a:gd name="T39" fmla="*/ 62 h 380"/>
                <a:gd name="T40" fmla="*/ 1822 w 1824"/>
                <a:gd name="T41" fmla="*/ 3 h 380"/>
                <a:gd name="T42" fmla="*/ 1805 w 1824"/>
                <a:gd name="T43" fmla="*/ 3 h 380"/>
                <a:gd name="T44" fmla="*/ 1772 w 1824"/>
                <a:gd name="T45" fmla="*/ 3 h 380"/>
                <a:gd name="T46" fmla="*/ 1722 w 1824"/>
                <a:gd name="T47" fmla="*/ 0 h 380"/>
                <a:gd name="T48" fmla="*/ 1658 w 1824"/>
                <a:gd name="T49" fmla="*/ 0 h 380"/>
                <a:gd name="T50" fmla="*/ 1587 w 1824"/>
                <a:gd name="T51" fmla="*/ 3 h 380"/>
                <a:gd name="T52" fmla="*/ 1499 w 1824"/>
                <a:gd name="T53" fmla="*/ 3 h 380"/>
                <a:gd name="T54" fmla="*/ 1404 w 1824"/>
                <a:gd name="T55" fmla="*/ 3 h 380"/>
                <a:gd name="T56" fmla="*/ 1300 w 1824"/>
                <a:gd name="T57" fmla="*/ 7 h 380"/>
                <a:gd name="T58" fmla="*/ 1191 w 1824"/>
                <a:gd name="T59" fmla="*/ 14 h 380"/>
                <a:gd name="T60" fmla="*/ 1079 w 1824"/>
                <a:gd name="T61" fmla="*/ 24 h 380"/>
                <a:gd name="T62" fmla="*/ 961 w 1824"/>
                <a:gd name="T63" fmla="*/ 33 h 380"/>
                <a:gd name="T64" fmla="*/ 845 w 1824"/>
                <a:gd name="T65" fmla="*/ 48 h 380"/>
                <a:gd name="T66" fmla="*/ 726 w 1824"/>
                <a:gd name="T67" fmla="*/ 64 h 380"/>
                <a:gd name="T68" fmla="*/ 612 w 1824"/>
                <a:gd name="T69" fmla="*/ 83 h 380"/>
                <a:gd name="T70" fmla="*/ 501 w 1824"/>
                <a:gd name="T71" fmla="*/ 107 h 380"/>
                <a:gd name="T72" fmla="*/ 394 w 1824"/>
                <a:gd name="T73" fmla="*/ 136 h 380"/>
                <a:gd name="T74" fmla="*/ 297 w 1824"/>
                <a:gd name="T75" fmla="*/ 169 h 380"/>
                <a:gd name="T76" fmla="*/ 202 w 1824"/>
                <a:gd name="T77" fmla="*/ 204 h 380"/>
                <a:gd name="T78" fmla="*/ 124 w 1824"/>
                <a:gd name="T79" fmla="*/ 247 h 380"/>
                <a:gd name="T80" fmla="*/ 55 w 1824"/>
                <a:gd name="T81" fmla="*/ 295 h 380"/>
                <a:gd name="T82" fmla="*/ 0 w 1824"/>
                <a:gd name="T83" fmla="*/ 349 h 3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24"/>
                <a:gd name="T127" fmla="*/ 0 h 380"/>
                <a:gd name="T128" fmla="*/ 1824 w 1824"/>
                <a:gd name="T129" fmla="*/ 380 h 3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24" h="380">
                  <a:moveTo>
                    <a:pt x="43" y="380"/>
                  </a:moveTo>
                  <a:lnTo>
                    <a:pt x="43" y="378"/>
                  </a:lnTo>
                  <a:lnTo>
                    <a:pt x="45" y="375"/>
                  </a:lnTo>
                  <a:lnTo>
                    <a:pt x="50" y="370"/>
                  </a:lnTo>
                  <a:lnTo>
                    <a:pt x="60" y="363"/>
                  </a:lnTo>
                  <a:lnTo>
                    <a:pt x="62" y="359"/>
                  </a:lnTo>
                  <a:lnTo>
                    <a:pt x="67" y="354"/>
                  </a:lnTo>
                  <a:lnTo>
                    <a:pt x="74" y="349"/>
                  </a:lnTo>
                  <a:lnTo>
                    <a:pt x="81" y="344"/>
                  </a:lnTo>
                  <a:lnTo>
                    <a:pt x="88" y="340"/>
                  </a:lnTo>
                  <a:lnTo>
                    <a:pt x="95" y="332"/>
                  </a:lnTo>
                  <a:lnTo>
                    <a:pt x="105" y="328"/>
                  </a:lnTo>
                  <a:lnTo>
                    <a:pt x="114" y="323"/>
                  </a:lnTo>
                  <a:lnTo>
                    <a:pt x="124" y="314"/>
                  </a:lnTo>
                  <a:lnTo>
                    <a:pt x="135" y="306"/>
                  </a:lnTo>
                  <a:lnTo>
                    <a:pt x="147" y="299"/>
                  </a:lnTo>
                  <a:lnTo>
                    <a:pt x="159" y="292"/>
                  </a:lnTo>
                  <a:lnTo>
                    <a:pt x="173" y="285"/>
                  </a:lnTo>
                  <a:lnTo>
                    <a:pt x="188" y="278"/>
                  </a:lnTo>
                  <a:lnTo>
                    <a:pt x="202" y="271"/>
                  </a:lnTo>
                  <a:lnTo>
                    <a:pt x="221" y="264"/>
                  </a:lnTo>
                  <a:lnTo>
                    <a:pt x="237" y="254"/>
                  </a:lnTo>
                  <a:lnTo>
                    <a:pt x="256" y="247"/>
                  </a:lnTo>
                  <a:lnTo>
                    <a:pt x="273" y="240"/>
                  </a:lnTo>
                  <a:lnTo>
                    <a:pt x="294" y="230"/>
                  </a:lnTo>
                  <a:lnTo>
                    <a:pt x="316" y="223"/>
                  </a:lnTo>
                  <a:lnTo>
                    <a:pt x="337" y="216"/>
                  </a:lnTo>
                  <a:lnTo>
                    <a:pt x="361" y="207"/>
                  </a:lnTo>
                  <a:lnTo>
                    <a:pt x="387" y="200"/>
                  </a:lnTo>
                  <a:lnTo>
                    <a:pt x="411" y="190"/>
                  </a:lnTo>
                  <a:lnTo>
                    <a:pt x="437" y="183"/>
                  </a:lnTo>
                  <a:lnTo>
                    <a:pt x="463" y="173"/>
                  </a:lnTo>
                  <a:lnTo>
                    <a:pt x="494" y="166"/>
                  </a:lnTo>
                  <a:lnTo>
                    <a:pt x="522" y="159"/>
                  </a:lnTo>
                  <a:lnTo>
                    <a:pt x="553" y="152"/>
                  </a:lnTo>
                  <a:lnTo>
                    <a:pt x="584" y="143"/>
                  </a:lnTo>
                  <a:lnTo>
                    <a:pt x="619" y="138"/>
                  </a:lnTo>
                  <a:lnTo>
                    <a:pt x="652" y="131"/>
                  </a:lnTo>
                  <a:lnTo>
                    <a:pt x="686" y="121"/>
                  </a:lnTo>
                  <a:lnTo>
                    <a:pt x="724" y="117"/>
                  </a:lnTo>
                  <a:lnTo>
                    <a:pt x="762" y="109"/>
                  </a:lnTo>
                  <a:lnTo>
                    <a:pt x="800" y="102"/>
                  </a:lnTo>
                  <a:lnTo>
                    <a:pt x="842" y="98"/>
                  </a:lnTo>
                  <a:lnTo>
                    <a:pt x="883" y="93"/>
                  </a:lnTo>
                  <a:lnTo>
                    <a:pt x="928" y="88"/>
                  </a:lnTo>
                  <a:lnTo>
                    <a:pt x="970" y="81"/>
                  </a:lnTo>
                  <a:lnTo>
                    <a:pt x="1018" y="79"/>
                  </a:lnTo>
                  <a:lnTo>
                    <a:pt x="1063" y="74"/>
                  </a:lnTo>
                  <a:lnTo>
                    <a:pt x="1115" y="71"/>
                  </a:lnTo>
                  <a:lnTo>
                    <a:pt x="1162" y="67"/>
                  </a:lnTo>
                  <a:lnTo>
                    <a:pt x="1215" y="64"/>
                  </a:lnTo>
                  <a:lnTo>
                    <a:pt x="1267" y="62"/>
                  </a:lnTo>
                  <a:lnTo>
                    <a:pt x="1321" y="60"/>
                  </a:lnTo>
                  <a:lnTo>
                    <a:pt x="1378" y="57"/>
                  </a:lnTo>
                  <a:lnTo>
                    <a:pt x="1435" y="57"/>
                  </a:lnTo>
                  <a:lnTo>
                    <a:pt x="1492" y="57"/>
                  </a:lnTo>
                  <a:lnTo>
                    <a:pt x="1554" y="57"/>
                  </a:lnTo>
                  <a:lnTo>
                    <a:pt x="1615" y="57"/>
                  </a:lnTo>
                  <a:lnTo>
                    <a:pt x="1679" y="60"/>
                  </a:lnTo>
                  <a:lnTo>
                    <a:pt x="1746" y="62"/>
                  </a:lnTo>
                  <a:lnTo>
                    <a:pt x="1815" y="67"/>
                  </a:lnTo>
                  <a:lnTo>
                    <a:pt x="1824" y="5"/>
                  </a:lnTo>
                  <a:lnTo>
                    <a:pt x="1822" y="3"/>
                  </a:lnTo>
                  <a:lnTo>
                    <a:pt x="1819" y="3"/>
                  </a:lnTo>
                  <a:lnTo>
                    <a:pt x="1812" y="3"/>
                  </a:lnTo>
                  <a:lnTo>
                    <a:pt x="1805" y="3"/>
                  </a:lnTo>
                  <a:lnTo>
                    <a:pt x="1796" y="3"/>
                  </a:lnTo>
                  <a:lnTo>
                    <a:pt x="1784" y="3"/>
                  </a:lnTo>
                  <a:lnTo>
                    <a:pt x="1772" y="3"/>
                  </a:lnTo>
                  <a:lnTo>
                    <a:pt x="1758" y="3"/>
                  </a:lnTo>
                  <a:lnTo>
                    <a:pt x="1741" y="0"/>
                  </a:lnTo>
                  <a:lnTo>
                    <a:pt x="1722" y="0"/>
                  </a:lnTo>
                  <a:lnTo>
                    <a:pt x="1703" y="0"/>
                  </a:lnTo>
                  <a:lnTo>
                    <a:pt x="1682" y="0"/>
                  </a:lnTo>
                  <a:lnTo>
                    <a:pt x="1658" y="0"/>
                  </a:lnTo>
                  <a:lnTo>
                    <a:pt x="1637" y="0"/>
                  </a:lnTo>
                  <a:lnTo>
                    <a:pt x="1611" y="0"/>
                  </a:lnTo>
                  <a:lnTo>
                    <a:pt x="1587" y="3"/>
                  </a:lnTo>
                  <a:lnTo>
                    <a:pt x="1556" y="3"/>
                  </a:lnTo>
                  <a:lnTo>
                    <a:pt x="1528" y="3"/>
                  </a:lnTo>
                  <a:lnTo>
                    <a:pt x="1499" y="3"/>
                  </a:lnTo>
                  <a:lnTo>
                    <a:pt x="1468" y="3"/>
                  </a:lnTo>
                  <a:lnTo>
                    <a:pt x="1435" y="3"/>
                  </a:lnTo>
                  <a:lnTo>
                    <a:pt x="1404" y="3"/>
                  </a:lnTo>
                  <a:lnTo>
                    <a:pt x="1371" y="5"/>
                  </a:lnTo>
                  <a:lnTo>
                    <a:pt x="1335" y="7"/>
                  </a:lnTo>
                  <a:lnTo>
                    <a:pt x="1300" y="7"/>
                  </a:lnTo>
                  <a:lnTo>
                    <a:pt x="1264" y="10"/>
                  </a:lnTo>
                  <a:lnTo>
                    <a:pt x="1229" y="12"/>
                  </a:lnTo>
                  <a:lnTo>
                    <a:pt x="1191" y="14"/>
                  </a:lnTo>
                  <a:lnTo>
                    <a:pt x="1153" y="17"/>
                  </a:lnTo>
                  <a:lnTo>
                    <a:pt x="1117" y="19"/>
                  </a:lnTo>
                  <a:lnTo>
                    <a:pt x="1079" y="24"/>
                  </a:lnTo>
                  <a:lnTo>
                    <a:pt x="1041" y="29"/>
                  </a:lnTo>
                  <a:lnTo>
                    <a:pt x="1001" y="31"/>
                  </a:lnTo>
                  <a:lnTo>
                    <a:pt x="961" y="33"/>
                  </a:lnTo>
                  <a:lnTo>
                    <a:pt x="920" y="38"/>
                  </a:lnTo>
                  <a:lnTo>
                    <a:pt x="885" y="43"/>
                  </a:lnTo>
                  <a:lnTo>
                    <a:pt x="845" y="48"/>
                  </a:lnTo>
                  <a:lnTo>
                    <a:pt x="804" y="52"/>
                  </a:lnTo>
                  <a:lnTo>
                    <a:pt x="764" y="57"/>
                  </a:lnTo>
                  <a:lnTo>
                    <a:pt x="726" y="64"/>
                  </a:lnTo>
                  <a:lnTo>
                    <a:pt x="688" y="69"/>
                  </a:lnTo>
                  <a:lnTo>
                    <a:pt x="650" y="76"/>
                  </a:lnTo>
                  <a:lnTo>
                    <a:pt x="612" y="83"/>
                  </a:lnTo>
                  <a:lnTo>
                    <a:pt x="574" y="93"/>
                  </a:lnTo>
                  <a:lnTo>
                    <a:pt x="536" y="100"/>
                  </a:lnTo>
                  <a:lnTo>
                    <a:pt x="501" y="107"/>
                  </a:lnTo>
                  <a:lnTo>
                    <a:pt x="465" y="117"/>
                  </a:lnTo>
                  <a:lnTo>
                    <a:pt x="430" y="126"/>
                  </a:lnTo>
                  <a:lnTo>
                    <a:pt x="394" y="136"/>
                  </a:lnTo>
                  <a:lnTo>
                    <a:pt x="361" y="145"/>
                  </a:lnTo>
                  <a:lnTo>
                    <a:pt x="325" y="157"/>
                  </a:lnTo>
                  <a:lnTo>
                    <a:pt x="297" y="169"/>
                  </a:lnTo>
                  <a:lnTo>
                    <a:pt x="264" y="181"/>
                  </a:lnTo>
                  <a:lnTo>
                    <a:pt x="233" y="190"/>
                  </a:lnTo>
                  <a:lnTo>
                    <a:pt x="202" y="204"/>
                  </a:lnTo>
                  <a:lnTo>
                    <a:pt x="176" y="219"/>
                  </a:lnTo>
                  <a:lnTo>
                    <a:pt x="150" y="230"/>
                  </a:lnTo>
                  <a:lnTo>
                    <a:pt x="124" y="247"/>
                  </a:lnTo>
                  <a:lnTo>
                    <a:pt x="98" y="261"/>
                  </a:lnTo>
                  <a:lnTo>
                    <a:pt x="79" y="278"/>
                  </a:lnTo>
                  <a:lnTo>
                    <a:pt x="55" y="295"/>
                  </a:lnTo>
                  <a:lnTo>
                    <a:pt x="34" y="311"/>
                  </a:lnTo>
                  <a:lnTo>
                    <a:pt x="15" y="330"/>
                  </a:lnTo>
                  <a:lnTo>
                    <a:pt x="0" y="349"/>
                  </a:lnTo>
                  <a:lnTo>
                    <a:pt x="43" y="3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93" name="Freeform 204"/>
            <p:cNvSpPr>
              <a:spLocks/>
            </p:cNvSpPr>
            <p:nvPr/>
          </p:nvSpPr>
          <p:spPr bwMode="auto">
            <a:xfrm>
              <a:off x="602" y="1324"/>
              <a:ext cx="88" cy="126"/>
            </a:xfrm>
            <a:custGeom>
              <a:avLst/>
              <a:gdLst>
                <a:gd name="T0" fmla="*/ 0 w 88"/>
                <a:gd name="T1" fmla="*/ 64 h 126"/>
                <a:gd name="T2" fmla="*/ 0 w 88"/>
                <a:gd name="T3" fmla="*/ 62 h 126"/>
                <a:gd name="T4" fmla="*/ 0 w 88"/>
                <a:gd name="T5" fmla="*/ 60 h 126"/>
                <a:gd name="T6" fmla="*/ 3 w 88"/>
                <a:gd name="T7" fmla="*/ 52 h 126"/>
                <a:gd name="T8" fmla="*/ 7 w 88"/>
                <a:gd name="T9" fmla="*/ 48 h 126"/>
                <a:gd name="T10" fmla="*/ 10 w 88"/>
                <a:gd name="T11" fmla="*/ 38 h 126"/>
                <a:gd name="T12" fmla="*/ 12 w 88"/>
                <a:gd name="T13" fmla="*/ 31 h 126"/>
                <a:gd name="T14" fmla="*/ 17 w 88"/>
                <a:gd name="T15" fmla="*/ 24 h 126"/>
                <a:gd name="T16" fmla="*/ 24 w 88"/>
                <a:gd name="T17" fmla="*/ 17 h 126"/>
                <a:gd name="T18" fmla="*/ 29 w 88"/>
                <a:gd name="T19" fmla="*/ 10 h 126"/>
                <a:gd name="T20" fmla="*/ 36 w 88"/>
                <a:gd name="T21" fmla="*/ 5 h 126"/>
                <a:gd name="T22" fmla="*/ 43 w 88"/>
                <a:gd name="T23" fmla="*/ 0 h 126"/>
                <a:gd name="T24" fmla="*/ 53 w 88"/>
                <a:gd name="T25" fmla="*/ 3 h 126"/>
                <a:gd name="T26" fmla="*/ 60 w 88"/>
                <a:gd name="T27" fmla="*/ 5 h 126"/>
                <a:gd name="T28" fmla="*/ 69 w 88"/>
                <a:gd name="T29" fmla="*/ 10 h 126"/>
                <a:gd name="T30" fmla="*/ 72 w 88"/>
                <a:gd name="T31" fmla="*/ 14 h 126"/>
                <a:gd name="T32" fmla="*/ 76 w 88"/>
                <a:gd name="T33" fmla="*/ 19 h 126"/>
                <a:gd name="T34" fmla="*/ 81 w 88"/>
                <a:gd name="T35" fmla="*/ 26 h 126"/>
                <a:gd name="T36" fmla="*/ 88 w 88"/>
                <a:gd name="T37" fmla="*/ 33 h 126"/>
                <a:gd name="T38" fmla="*/ 88 w 88"/>
                <a:gd name="T39" fmla="*/ 126 h 126"/>
                <a:gd name="T40" fmla="*/ 22 w 88"/>
                <a:gd name="T41" fmla="*/ 98 h 126"/>
                <a:gd name="T42" fmla="*/ 0 w 88"/>
                <a:gd name="T43" fmla="*/ 64 h 126"/>
                <a:gd name="T44" fmla="*/ 0 w 88"/>
                <a:gd name="T45" fmla="*/ 64 h 1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"/>
                <a:gd name="T70" fmla="*/ 0 h 126"/>
                <a:gd name="T71" fmla="*/ 88 w 88"/>
                <a:gd name="T72" fmla="*/ 126 h 1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" h="126">
                  <a:moveTo>
                    <a:pt x="0" y="64"/>
                  </a:moveTo>
                  <a:lnTo>
                    <a:pt x="0" y="62"/>
                  </a:lnTo>
                  <a:lnTo>
                    <a:pt x="0" y="60"/>
                  </a:lnTo>
                  <a:lnTo>
                    <a:pt x="3" y="52"/>
                  </a:lnTo>
                  <a:lnTo>
                    <a:pt x="7" y="48"/>
                  </a:lnTo>
                  <a:lnTo>
                    <a:pt x="10" y="38"/>
                  </a:lnTo>
                  <a:lnTo>
                    <a:pt x="12" y="31"/>
                  </a:lnTo>
                  <a:lnTo>
                    <a:pt x="17" y="24"/>
                  </a:lnTo>
                  <a:lnTo>
                    <a:pt x="24" y="17"/>
                  </a:lnTo>
                  <a:lnTo>
                    <a:pt x="29" y="10"/>
                  </a:lnTo>
                  <a:lnTo>
                    <a:pt x="36" y="5"/>
                  </a:lnTo>
                  <a:lnTo>
                    <a:pt x="43" y="0"/>
                  </a:lnTo>
                  <a:lnTo>
                    <a:pt x="53" y="3"/>
                  </a:lnTo>
                  <a:lnTo>
                    <a:pt x="60" y="5"/>
                  </a:lnTo>
                  <a:lnTo>
                    <a:pt x="69" y="10"/>
                  </a:lnTo>
                  <a:lnTo>
                    <a:pt x="72" y="14"/>
                  </a:lnTo>
                  <a:lnTo>
                    <a:pt x="76" y="19"/>
                  </a:lnTo>
                  <a:lnTo>
                    <a:pt x="81" y="26"/>
                  </a:lnTo>
                  <a:lnTo>
                    <a:pt x="88" y="33"/>
                  </a:lnTo>
                  <a:lnTo>
                    <a:pt x="88" y="126"/>
                  </a:lnTo>
                  <a:lnTo>
                    <a:pt x="22" y="98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4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94" name="Freeform 205"/>
            <p:cNvSpPr>
              <a:spLocks/>
            </p:cNvSpPr>
            <p:nvPr/>
          </p:nvSpPr>
          <p:spPr bwMode="auto">
            <a:xfrm>
              <a:off x="766" y="612"/>
              <a:ext cx="308" cy="404"/>
            </a:xfrm>
            <a:custGeom>
              <a:avLst/>
              <a:gdLst>
                <a:gd name="T0" fmla="*/ 128 w 308"/>
                <a:gd name="T1" fmla="*/ 359 h 404"/>
                <a:gd name="T2" fmla="*/ 55 w 308"/>
                <a:gd name="T3" fmla="*/ 155 h 404"/>
                <a:gd name="T4" fmla="*/ 168 w 308"/>
                <a:gd name="T5" fmla="*/ 81 h 404"/>
                <a:gd name="T6" fmla="*/ 254 w 308"/>
                <a:gd name="T7" fmla="*/ 264 h 404"/>
                <a:gd name="T8" fmla="*/ 308 w 308"/>
                <a:gd name="T9" fmla="*/ 240 h 404"/>
                <a:gd name="T10" fmla="*/ 187 w 308"/>
                <a:gd name="T11" fmla="*/ 0 h 404"/>
                <a:gd name="T12" fmla="*/ 0 w 308"/>
                <a:gd name="T13" fmla="*/ 143 h 404"/>
                <a:gd name="T14" fmla="*/ 90 w 308"/>
                <a:gd name="T15" fmla="*/ 404 h 404"/>
                <a:gd name="T16" fmla="*/ 128 w 308"/>
                <a:gd name="T17" fmla="*/ 359 h 404"/>
                <a:gd name="T18" fmla="*/ 128 w 308"/>
                <a:gd name="T19" fmla="*/ 359 h 4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8"/>
                <a:gd name="T31" fmla="*/ 0 h 404"/>
                <a:gd name="T32" fmla="*/ 308 w 308"/>
                <a:gd name="T33" fmla="*/ 404 h 4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8" h="404">
                  <a:moveTo>
                    <a:pt x="128" y="359"/>
                  </a:moveTo>
                  <a:lnTo>
                    <a:pt x="55" y="155"/>
                  </a:lnTo>
                  <a:lnTo>
                    <a:pt x="168" y="81"/>
                  </a:lnTo>
                  <a:lnTo>
                    <a:pt x="254" y="264"/>
                  </a:lnTo>
                  <a:lnTo>
                    <a:pt x="308" y="240"/>
                  </a:lnTo>
                  <a:lnTo>
                    <a:pt x="187" y="0"/>
                  </a:lnTo>
                  <a:lnTo>
                    <a:pt x="0" y="143"/>
                  </a:lnTo>
                  <a:lnTo>
                    <a:pt x="90" y="404"/>
                  </a:lnTo>
                  <a:lnTo>
                    <a:pt x="128" y="3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95" name="Freeform 206"/>
            <p:cNvSpPr>
              <a:spLocks/>
            </p:cNvSpPr>
            <p:nvPr/>
          </p:nvSpPr>
          <p:spPr bwMode="auto">
            <a:xfrm>
              <a:off x="2635" y="657"/>
              <a:ext cx="64" cy="76"/>
            </a:xfrm>
            <a:custGeom>
              <a:avLst/>
              <a:gdLst>
                <a:gd name="T0" fmla="*/ 7 w 64"/>
                <a:gd name="T1" fmla="*/ 72 h 76"/>
                <a:gd name="T2" fmla="*/ 7 w 64"/>
                <a:gd name="T3" fmla="*/ 69 h 76"/>
                <a:gd name="T4" fmla="*/ 4 w 64"/>
                <a:gd name="T5" fmla="*/ 62 h 76"/>
                <a:gd name="T6" fmla="*/ 0 w 64"/>
                <a:gd name="T7" fmla="*/ 55 h 76"/>
                <a:gd name="T8" fmla="*/ 0 w 64"/>
                <a:gd name="T9" fmla="*/ 45 h 76"/>
                <a:gd name="T10" fmla="*/ 0 w 64"/>
                <a:gd name="T11" fmla="*/ 36 h 76"/>
                <a:gd name="T12" fmla="*/ 4 w 64"/>
                <a:gd name="T13" fmla="*/ 24 h 76"/>
                <a:gd name="T14" fmla="*/ 9 w 64"/>
                <a:gd name="T15" fmla="*/ 15 h 76"/>
                <a:gd name="T16" fmla="*/ 21 w 64"/>
                <a:gd name="T17" fmla="*/ 5 h 76"/>
                <a:gd name="T18" fmla="*/ 31 w 64"/>
                <a:gd name="T19" fmla="*/ 0 h 76"/>
                <a:gd name="T20" fmla="*/ 40 w 64"/>
                <a:gd name="T21" fmla="*/ 3 h 76"/>
                <a:gd name="T22" fmla="*/ 50 w 64"/>
                <a:gd name="T23" fmla="*/ 12 h 76"/>
                <a:gd name="T24" fmla="*/ 54 w 64"/>
                <a:gd name="T25" fmla="*/ 24 h 76"/>
                <a:gd name="T26" fmla="*/ 59 w 64"/>
                <a:gd name="T27" fmla="*/ 38 h 76"/>
                <a:gd name="T28" fmla="*/ 61 w 64"/>
                <a:gd name="T29" fmla="*/ 50 h 76"/>
                <a:gd name="T30" fmla="*/ 64 w 64"/>
                <a:gd name="T31" fmla="*/ 60 h 76"/>
                <a:gd name="T32" fmla="*/ 64 w 64"/>
                <a:gd name="T33" fmla="*/ 64 h 76"/>
                <a:gd name="T34" fmla="*/ 61 w 64"/>
                <a:gd name="T35" fmla="*/ 64 h 76"/>
                <a:gd name="T36" fmla="*/ 57 w 64"/>
                <a:gd name="T37" fmla="*/ 67 h 76"/>
                <a:gd name="T38" fmla="*/ 50 w 64"/>
                <a:gd name="T39" fmla="*/ 69 h 76"/>
                <a:gd name="T40" fmla="*/ 40 w 64"/>
                <a:gd name="T41" fmla="*/ 74 h 76"/>
                <a:gd name="T42" fmla="*/ 28 w 64"/>
                <a:gd name="T43" fmla="*/ 74 h 76"/>
                <a:gd name="T44" fmla="*/ 19 w 64"/>
                <a:gd name="T45" fmla="*/ 76 h 76"/>
                <a:gd name="T46" fmla="*/ 12 w 64"/>
                <a:gd name="T47" fmla="*/ 74 h 76"/>
                <a:gd name="T48" fmla="*/ 7 w 64"/>
                <a:gd name="T49" fmla="*/ 72 h 76"/>
                <a:gd name="T50" fmla="*/ 7 w 64"/>
                <a:gd name="T51" fmla="*/ 72 h 7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4"/>
                <a:gd name="T79" fmla="*/ 0 h 76"/>
                <a:gd name="T80" fmla="*/ 64 w 64"/>
                <a:gd name="T81" fmla="*/ 76 h 7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4" h="76">
                  <a:moveTo>
                    <a:pt x="7" y="72"/>
                  </a:moveTo>
                  <a:lnTo>
                    <a:pt x="7" y="69"/>
                  </a:lnTo>
                  <a:lnTo>
                    <a:pt x="4" y="62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36"/>
                  </a:lnTo>
                  <a:lnTo>
                    <a:pt x="4" y="24"/>
                  </a:lnTo>
                  <a:lnTo>
                    <a:pt x="9" y="15"/>
                  </a:lnTo>
                  <a:lnTo>
                    <a:pt x="21" y="5"/>
                  </a:lnTo>
                  <a:lnTo>
                    <a:pt x="31" y="0"/>
                  </a:lnTo>
                  <a:lnTo>
                    <a:pt x="40" y="3"/>
                  </a:lnTo>
                  <a:lnTo>
                    <a:pt x="50" y="12"/>
                  </a:lnTo>
                  <a:lnTo>
                    <a:pt x="54" y="24"/>
                  </a:lnTo>
                  <a:lnTo>
                    <a:pt x="59" y="38"/>
                  </a:lnTo>
                  <a:lnTo>
                    <a:pt x="61" y="50"/>
                  </a:lnTo>
                  <a:lnTo>
                    <a:pt x="64" y="60"/>
                  </a:lnTo>
                  <a:lnTo>
                    <a:pt x="64" y="64"/>
                  </a:lnTo>
                  <a:lnTo>
                    <a:pt x="61" y="64"/>
                  </a:lnTo>
                  <a:lnTo>
                    <a:pt x="57" y="67"/>
                  </a:lnTo>
                  <a:lnTo>
                    <a:pt x="50" y="69"/>
                  </a:lnTo>
                  <a:lnTo>
                    <a:pt x="40" y="74"/>
                  </a:lnTo>
                  <a:lnTo>
                    <a:pt x="28" y="74"/>
                  </a:lnTo>
                  <a:lnTo>
                    <a:pt x="19" y="76"/>
                  </a:lnTo>
                  <a:lnTo>
                    <a:pt x="12" y="74"/>
                  </a:lnTo>
                  <a:lnTo>
                    <a:pt x="7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96" name="Freeform 207"/>
            <p:cNvSpPr>
              <a:spLocks/>
            </p:cNvSpPr>
            <p:nvPr/>
          </p:nvSpPr>
          <p:spPr bwMode="auto">
            <a:xfrm>
              <a:off x="2604" y="885"/>
              <a:ext cx="69" cy="74"/>
            </a:xfrm>
            <a:custGeom>
              <a:avLst/>
              <a:gdLst>
                <a:gd name="T0" fmla="*/ 5 w 69"/>
                <a:gd name="T1" fmla="*/ 57 h 74"/>
                <a:gd name="T2" fmla="*/ 2 w 69"/>
                <a:gd name="T3" fmla="*/ 55 h 74"/>
                <a:gd name="T4" fmla="*/ 2 w 69"/>
                <a:gd name="T5" fmla="*/ 48 h 74"/>
                <a:gd name="T6" fmla="*/ 0 w 69"/>
                <a:gd name="T7" fmla="*/ 38 h 74"/>
                <a:gd name="T8" fmla="*/ 0 w 69"/>
                <a:gd name="T9" fmla="*/ 29 h 74"/>
                <a:gd name="T10" fmla="*/ 0 w 69"/>
                <a:gd name="T11" fmla="*/ 17 h 74"/>
                <a:gd name="T12" fmla="*/ 7 w 69"/>
                <a:gd name="T13" fmla="*/ 10 h 74"/>
                <a:gd name="T14" fmla="*/ 9 w 69"/>
                <a:gd name="T15" fmla="*/ 3 h 74"/>
                <a:gd name="T16" fmla="*/ 17 w 69"/>
                <a:gd name="T17" fmla="*/ 0 h 74"/>
                <a:gd name="T18" fmla="*/ 24 w 69"/>
                <a:gd name="T19" fmla="*/ 0 h 74"/>
                <a:gd name="T20" fmla="*/ 31 w 69"/>
                <a:gd name="T21" fmla="*/ 0 h 74"/>
                <a:gd name="T22" fmla="*/ 40 w 69"/>
                <a:gd name="T23" fmla="*/ 0 h 74"/>
                <a:gd name="T24" fmla="*/ 47 w 69"/>
                <a:gd name="T25" fmla="*/ 3 h 74"/>
                <a:gd name="T26" fmla="*/ 54 w 69"/>
                <a:gd name="T27" fmla="*/ 5 h 74"/>
                <a:gd name="T28" fmla="*/ 59 w 69"/>
                <a:gd name="T29" fmla="*/ 10 h 74"/>
                <a:gd name="T30" fmla="*/ 66 w 69"/>
                <a:gd name="T31" fmla="*/ 19 h 74"/>
                <a:gd name="T32" fmla="*/ 69 w 69"/>
                <a:gd name="T33" fmla="*/ 31 h 74"/>
                <a:gd name="T34" fmla="*/ 69 w 69"/>
                <a:gd name="T35" fmla="*/ 41 h 74"/>
                <a:gd name="T36" fmla="*/ 66 w 69"/>
                <a:gd name="T37" fmla="*/ 52 h 74"/>
                <a:gd name="T38" fmla="*/ 64 w 69"/>
                <a:gd name="T39" fmla="*/ 62 h 74"/>
                <a:gd name="T40" fmla="*/ 59 w 69"/>
                <a:gd name="T41" fmla="*/ 67 h 74"/>
                <a:gd name="T42" fmla="*/ 50 w 69"/>
                <a:gd name="T43" fmla="*/ 69 h 74"/>
                <a:gd name="T44" fmla="*/ 43 w 69"/>
                <a:gd name="T45" fmla="*/ 71 h 74"/>
                <a:gd name="T46" fmla="*/ 33 w 69"/>
                <a:gd name="T47" fmla="*/ 71 h 74"/>
                <a:gd name="T48" fmla="*/ 26 w 69"/>
                <a:gd name="T49" fmla="*/ 74 h 74"/>
                <a:gd name="T50" fmla="*/ 19 w 69"/>
                <a:gd name="T51" fmla="*/ 71 h 74"/>
                <a:gd name="T52" fmla="*/ 12 w 69"/>
                <a:gd name="T53" fmla="*/ 69 h 74"/>
                <a:gd name="T54" fmla="*/ 7 w 69"/>
                <a:gd name="T55" fmla="*/ 64 h 74"/>
                <a:gd name="T56" fmla="*/ 5 w 69"/>
                <a:gd name="T57" fmla="*/ 57 h 74"/>
                <a:gd name="T58" fmla="*/ 5 w 69"/>
                <a:gd name="T59" fmla="*/ 57 h 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74"/>
                <a:gd name="T92" fmla="*/ 69 w 69"/>
                <a:gd name="T93" fmla="*/ 74 h 7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74">
                  <a:moveTo>
                    <a:pt x="5" y="57"/>
                  </a:moveTo>
                  <a:lnTo>
                    <a:pt x="2" y="55"/>
                  </a:lnTo>
                  <a:lnTo>
                    <a:pt x="2" y="48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7" y="10"/>
                  </a:lnTo>
                  <a:lnTo>
                    <a:pt x="9" y="3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47" y="3"/>
                  </a:lnTo>
                  <a:lnTo>
                    <a:pt x="54" y="5"/>
                  </a:lnTo>
                  <a:lnTo>
                    <a:pt x="59" y="10"/>
                  </a:lnTo>
                  <a:lnTo>
                    <a:pt x="66" y="19"/>
                  </a:lnTo>
                  <a:lnTo>
                    <a:pt x="69" y="31"/>
                  </a:lnTo>
                  <a:lnTo>
                    <a:pt x="69" y="41"/>
                  </a:lnTo>
                  <a:lnTo>
                    <a:pt x="66" y="52"/>
                  </a:lnTo>
                  <a:lnTo>
                    <a:pt x="64" y="62"/>
                  </a:lnTo>
                  <a:lnTo>
                    <a:pt x="59" y="67"/>
                  </a:lnTo>
                  <a:lnTo>
                    <a:pt x="50" y="69"/>
                  </a:lnTo>
                  <a:lnTo>
                    <a:pt x="43" y="71"/>
                  </a:lnTo>
                  <a:lnTo>
                    <a:pt x="33" y="71"/>
                  </a:lnTo>
                  <a:lnTo>
                    <a:pt x="26" y="74"/>
                  </a:lnTo>
                  <a:lnTo>
                    <a:pt x="19" y="71"/>
                  </a:lnTo>
                  <a:lnTo>
                    <a:pt x="12" y="69"/>
                  </a:lnTo>
                  <a:lnTo>
                    <a:pt x="7" y="6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97" name="Freeform 208"/>
            <p:cNvSpPr>
              <a:spLocks/>
            </p:cNvSpPr>
            <p:nvPr/>
          </p:nvSpPr>
          <p:spPr bwMode="auto">
            <a:xfrm>
              <a:off x="2685" y="790"/>
              <a:ext cx="56" cy="90"/>
            </a:xfrm>
            <a:custGeom>
              <a:avLst/>
              <a:gdLst>
                <a:gd name="T0" fmla="*/ 4 w 56"/>
                <a:gd name="T1" fmla="*/ 62 h 90"/>
                <a:gd name="T2" fmla="*/ 2 w 56"/>
                <a:gd name="T3" fmla="*/ 57 h 90"/>
                <a:gd name="T4" fmla="*/ 2 w 56"/>
                <a:gd name="T5" fmla="*/ 50 h 90"/>
                <a:gd name="T6" fmla="*/ 0 w 56"/>
                <a:gd name="T7" fmla="*/ 41 h 90"/>
                <a:gd name="T8" fmla="*/ 2 w 56"/>
                <a:gd name="T9" fmla="*/ 29 h 90"/>
                <a:gd name="T10" fmla="*/ 4 w 56"/>
                <a:gd name="T11" fmla="*/ 19 h 90"/>
                <a:gd name="T12" fmla="*/ 11 w 56"/>
                <a:gd name="T13" fmla="*/ 7 h 90"/>
                <a:gd name="T14" fmla="*/ 19 w 56"/>
                <a:gd name="T15" fmla="*/ 5 h 90"/>
                <a:gd name="T16" fmla="*/ 26 w 56"/>
                <a:gd name="T17" fmla="*/ 3 h 90"/>
                <a:gd name="T18" fmla="*/ 35 w 56"/>
                <a:gd name="T19" fmla="*/ 0 h 90"/>
                <a:gd name="T20" fmla="*/ 49 w 56"/>
                <a:gd name="T21" fmla="*/ 0 h 90"/>
                <a:gd name="T22" fmla="*/ 49 w 56"/>
                <a:gd name="T23" fmla="*/ 3 h 90"/>
                <a:gd name="T24" fmla="*/ 52 w 56"/>
                <a:gd name="T25" fmla="*/ 7 h 90"/>
                <a:gd name="T26" fmla="*/ 54 w 56"/>
                <a:gd name="T27" fmla="*/ 19 h 90"/>
                <a:gd name="T28" fmla="*/ 56 w 56"/>
                <a:gd name="T29" fmla="*/ 31 h 90"/>
                <a:gd name="T30" fmla="*/ 56 w 56"/>
                <a:gd name="T31" fmla="*/ 38 h 90"/>
                <a:gd name="T32" fmla="*/ 56 w 56"/>
                <a:gd name="T33" fmla="*/ 45 h 90"/>
                <a:gd name="T34" fmla="*/ 56 w 56"/>
                <a:gd name="T35" fmla="*/ 52 h 90"/>
                <a:gd name="T36" fmla="*/ 56 w 56"/>
                <a:gd name="T37" fmla="*/ 60 h 90"/>
                <a:gd name="T38" fmla="*/ 54 w 56"/>
                <a:gd name="T39" fmla="*/ 67 h 90"/>
                <a:gd name="T40" fmla="*/ 52 w 56"/>
                <a:gd name="T41" fmla="*/ 74 h 90"/>
                <a:gd name="T42" fmla="*/ 47 w 56"/>
                <a:gd name="T43" fmla="*/ 79 h 90"/>
                <a:gd name="T44" fmla="*/ 42 w 56"/>
                <a:gd name="T45" fmla="*/ 86 h 90"/>
                <a:gd name="T46" fmla="*/ 30 w 56"/>
                <a:gd name="T47" fmla="*/ 88 h 90"/>
                <a:gd name="T48" fmla="*/ 21 w 56"/>
                <a:gd name="T49" fmla="*/ 90 h 90"/>
                <a:gd name="T50" fmla="*/ 14 w 56"/>
                <a:gd name="T51" fmla="*/ 86 h 90"/>
                <a:gd name="T52" fmla="*/ 9 w 56"/>
                <a:gd name="T53" fmla="*/ 81 h 90"/>
                <a:gd name="T54" fmla="*/ 7 w 56"/>
                <a:gd name="T55" fmla="*/ 74 h 90"/>
                <a:gd name="T56" fmla="*/ 4 w 56"/>
                <a:gd name="T57" fmla="*/ 67 h 90"/>
                <a:gd name="T58" fmla="*/ 4 w 56"/>
                <a:gd name="T59" fmla="*/ 62 h 90"/>
                <a:gd name="T60" fmla="*/ 4 w 56"/>
                <a:gd name="T61" fmla="*/ 62 h 90"/>
                <a:gd name="T62" fmla="*/ 4 w 56"/>
                <a:gd name="T63" fmla="*/ 62 h 9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6"/>
                <a:gd name="T97" fmla="*/ 0 h 90"/>
                <a:gd name="T98" fmla="*/ 56 w 56"/>
                <a:gd name="T99" fmla="*/ 90 h 9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6" h="90">
                  <a:moveTo>
                    <a:pt x="4" y="62"/>
                  </a:moveTo>
                  <a:lnTo>
                    <a:pt x="2" y="57"/>
                  </a:lnTo>
                  <a:lnTo>
                    <a:pt x="2" y="50"/>
                  </a:lnTo>
                  <a:lnTo>
                    <a:pt x="0" y="41"/>
                  </a:lnTo>
                  <a:lnTo>
                    <a:pt x="2" y="29"/>
                  </a:lnTo>
                  <a:lnTo>
                    <a:pt x="4" y="19"/>
                  </a:lnTo>
                  <a:lnTo>
                    <a:pt x="11" y="7"/>
                  </a:lnTo>
                  <a:lnTo>
                    <a:pt x="19" y="5"/>
                  </a:lnTo>
                  <a:lnTo>
                    <a:pt x="26" y="3"/>
                  </a:lnTo>
                  <a:lnTo>
                    <a:pt x="35" y="0"/>
                  </a:lnTo>
                  <a:lnTo>
                    <a:pt x="49" y="0"/>
                  </a:lnTo>
                  <a:lnTo>
                    <a:pt x="49" y="3"/>
                  </a:lnTo>
                  <a:lnTo>
                    <a:pt x="52" y="7"/>
                  </a:lnTo>
                  <a:lnTo>
                    <a:pt x="54" y="19"/>
                  </a:lnTo>
                  <a:lnTo>
                    <a:pt x="56" y="31"/>
                  </a:lnTo>
                  <a:lnTo>
                    <a:pt x="56" y="38"/>
                  </a:lnTo>
                  <a:lnTo>
                    <a:pt x="56" y="45"/>
                  </a:lnTo>
                  <a:lnTo>
                    <a:pt x="56" y="52"/>
                  </a:lnTo>
                  <a:lnTo>
                    <a:pt x="56" y="60"/>
                  </a:lnTo>
                  <a:lnTo>
                    <a:pt x="54" y="67"/>
                  </a:lnTo>
                  <a:lnTo>
                    <a:pt x="52" y="74"/>
                  </a:lnTo>
                  <a:lnTo>
                    <a:pt x="47" y="79"/>
                  </a:lnTo>
                  <a:lnTo>
                    <a:pt x="42" y="86"/>
                  </a:lnTo>
                  <a:lnTo>
                    <a:pt x="30" y="88"/>
                  </a:lnTo>
                  <a:lnTo>
                    <a:pt x="21" y="90"/>
                  </a:lnTo>
                  <a:lnTo>
                    <a:pt x="14" y="86"/>
                  </a:lnTo>
                  <a:lnTo>
                    <a:pt x="9" y="81"/>
                  </a:lnTo>
                  <a:lnTo>
                    <a:pt x="7" y="74"/>
                  </a:lnTo>
                  <a:lnTo>
                    <a:pt x="4" y="67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98" name="Freeform 209"/>
            <p:cNvSpPr>
              <a:spLocks/>
            </p:cNvSpPr>
            <p:nvPr/>
          </p:nvSpPr>
          <p:spPr bwMode="auto">
            <a:xfrm>
              <a:off x="2668" y="975"/>
              <a:ext cx="64" cy="86"/>
            </a:xfrm>
            <a:custGeom>
              <a:avLst/>
              <a:gdLst>
                <a:gd name="T0" fmla="*/ 2 w 64"/>
                <a:gd name="T1" fmla="*/ 64 h 86"/>
                <a:gd name="T2" fmla="*/ 0 w 64"/>
                <a:gd name="T3" fmla="*/ 60 h 86"/>
                <a:gd name="T4" fmla="*/ 2 w 64"/>
                <a:gd name="T5" fmla="*/ 53 h 86"/>
                <a:gd name="T6" fmla="*/ 2 w 64"/>
                <a:gd name="T7" fmla="*/ 41 h 86"/>
                <a:gd name="T8" fmla="*/ 5 w 64"/>
                <a:gd name="T9" fmla="*/ 29 h 86"/>
                <a:gd name="T10" fmla="*/ 12 w 64"/>
                <a:gd name="T11" fmla="*/ 17 h 86"/>
                <a:gd name="T12" fmla="*/ 19 w 64"/>
                <a:gd name="T13" fmla="*/ 7 h 86"/>
                <a:gd name="T14" fmla="*/ 24 w 64"/>
                <a:gd name="T15" fmla="*/ 3 h 86"/>
                <a:gd name="T16" fmla="*/ 31 w 64"/>
                <a:gd name="T17" fmla="*/ 0 h 86"/>
                <a:gd name="T18" fmla="*/ 40 w 64"/>
                <a:gd name="T19" fmla="*/ 0 h 86"/>
                <a:gd name="T20" fmla="*/ 50 w 64"/>
                <a:gd name="T21" fmla="*/ 0 h 86"/>
                <a:gd name="T22" fmla="*/ 50 w 64"/>
                <a:gd name="T23" fmla="*/ 3 h 86"/>
                <a:gd name="T24" fmla="*/ 52 w 64"/>
                <a:gd name="T25" fmla="*/ 7 h 86"/>
                <a:gd name="T26" fmla="*/ 57 w 64"/>
                <a:gd name="T27" fmla="*/ 15 h 86"/>
                <a:gd name="T28" fmla="*/ 62 w 64"/>
                <a:gd name="T29" fmla="*/ 26 h 86"/>
                <a:gd name="T30" fmla="*/ 64 w 64"/>
                <a:gd name="T31" fmla="*/ 38 h 86"/>
                <a:gd name="T32" fmla="*/ 64 w 64"/>
                <a:gd name="T33" fmla="*/ 53 h 86"/>
                <a:gd name="T34" fmla="*/ 59 w 64"/>
                <a:gd name="T35" fmla="*/ 64 h 86"/>
                <a:gd name="T36" fmla="*/ 50 w 64"/>
                <a:gd name="T37" fmla="*/ 76 h 86"/>
                <a:gd name="T38" fmla="*/ 38 w 64"/>
                <a:gd name="T39" fmla="*/ 83 h 86"/>
                <a:gd name="T40" fmla="*/ 28 w 64"/>
                <a:gd name="T41" fmla="*/ 86 h 86"/>
                <a:gd name="T42" fmla="*/ 19 w 64"/>
                <a:gd name="T43" fmla="*/ 83 h 86"/>
                <a:gd name="T44" fmla="*/ 14 w 64"/>
                <a:gd name="T45" fmla="*/ 81 h 86"/>
                <a:gd name="T46" fmla="*/ 7 w 64"/>
                <a:gd name="T47" fmla="*/ 74 h 86"/>
                <a:gd name="T48" fmla="*/ 5 w 64"/>
                <a:gd name="T49" fmla="*/ 69 h 86"/>
                <a:gd name="T50" fmla="*/ 2 w 64"/>
                <a:gd name="T51" fmla="*/ 64 h 86"/>
                <a:gd name="T52" fmla="*/ 2 w 64"/>
                <a:gd name="T53" fmla="*/ 64 h 86"/>
                <a:gd name="T54" fmla="*/ 2 w 64"/>
                <a:gd name="T55" fmla="*/ 64 h 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4"/>
                <a:gd name="T85" fmla="*/ 0 h 86"/>
                <a:gd name="T86" fmla="*/ 64 w 64"/>
                <a:gd name="T87" fmla="*/ 86 h 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4" h="86">
                  <a:moveTo>
                    <a:pt x="2" y="64"/>
                  </a:moveTo>
                  <a:lnTo>
                    <a:pt x="0" y="60"/>
                  </a:lnTo>
                  <a:lnTo>
                    <a:pt x="2" y="53"/>
                  </a:lnTo>
                  <a:lnTo>
                    <a:pt x="2" y="41"/>
                  </a:lnTo>
                  <a:lnTo>
                    <a:pt x="5" y="29"/>
                  </a:lnTo>
                  <a:lnTo>
                    <a:pt x="12" y="17"/>
                  </a:lnTo>
                  <a:lnTo>
                    <a:pt x="19" y="7"/>
                  </a:lnTo>
                  <a:lnTo>
                    <a:pt x="24" y="3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0"/>
                  </a:lnTo>
                  <a:lnTo>
                    <a:pt x="50" y="3"/>
                  </a:lnTo>
                  <a:lnTo>
                    <a:pt x="52" y="7"/>
                  </a:lnTo>
                  <a:lnTo>
                    <a:pt x="57" y="15"/>
                  </a:lnTo>
                  <a:lnTo>
                    <a:pt x="62" y="26"/>
                  </a:lnTo>
                  <a:lnTo>
                    <a:pt x="64" y="38"/>
                  </a:lnTo>
                  <a:lnTo>
                    <a:pt x="64" y="53"/>
                  </a:lnTo>
                  <a:lnTo>
                    <a:pt x="59" y="64"/>
                  </a:lnTo>
                  <a:lnTo>
                    <a:pt x="50" y="76"/>
                  </a:lnTo>
                  <a:lnTo>
                    <a:pt x="38" y="83"/>
                  </a:lnTo>
                  <a:lnTo>
                    <a:pt x="28" y="86"/>
                  </a:lnTo>
                  <a:lnTo>
                    <a:pt x="19" y="83"/>
                  </a:lnTo>
                  <a:lnTo>
                    <a:pt x="14" y="81"/>
                  </a:lnTo>
                  <a:lnTo>
                    <a:pt x="7" y="74"/>
                  </a:lnTo>
                  <a:lnTo>
                    <a:pt x="5" y="69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99" name="Freeform 210"/>
            <p:cNvSpPr>
              <a:spLocks/>
            </p:cNvSpPr>
            <p:nvPr/>
          </p:nvSpPr>
          <p:spPr bwMode="auto">
            <a:xfrm>
              <a:off x="2594" y="1073"/>
              <a:ext cx="69" cy="78"/>
            </a:xfrm>
            <a:custGeom>
              <a:avLst/>
              <a:gdLst>
                <a:gd name="T0" fmla="*/ 5 w 69"/>
                <a:gd name="T1" fmla="*/ 59 h 78"/>
                <a:gd name="T2" fmla="*/ 3 w 69"/>
                <a:gd name="T3" fmla="*/ 57 h 78"/>
                <a:gd name="T4" fmla="*/ 0 w 69"/>
                <a:gd name="T5" fmla="*/ 52 h 78"/>
                <a:gd name="T6" fmla="*/ 0 w 69"/>
                <a:gd name="T7" fmla="*/ 45 h 78"/>
                <a:gd name="T8" fmla="*/ 0 w 69"/>
                <a:gd name="T9" fmla="*/ 38 h 78"/>
                <a:gd name="T10" fmla="*/ 3 w 69"/>
                <a:gd name="T11" fmla="*/ 28 h 78"/>
                <a:gd name="T12" fmla="*/ 8 w 69"/>
                <a:gd name="T13" fmla="*/ 19 h 78"/>
                <a:gd name="T14" fmla="*/ 10 w 69"/>
                <a:gd name="T15" fmla="*/ 14 h 78"/>
                <a:gd name="T16" fmla="*/ 15 w 69"/>
                <a:gd name="T17" fmla="*/ 9 h 78"/>
                <a:gd name="T18" fmla="*/ 19 w 69"/>
                <a:gd name="T19" fmla="*/ 7 h 78"/>
                <a:gd name="T20" fmla="*/ 29 w 69"/>
                <a:gd name="T21" fmla="*/ 2 h 78"/>
                <a:gd name="T22" fmla="*/ 34 w 69"/>
                <a:gd name="T23" fmla="*/ 0 h 78"/>
                <a:gd name="T24" fmla="*/ 41 w 69"/>
                <a:gd name="T25" fmla="*/ 0 h 78"/>
                <a:gd name="T26" fmla="*/ 45 w 69"/>
                <a:gd name="T27" fmla="*/ 2 h 78"/>
                <a:gd name="T28" fmla="*/ 53 w 69"/>
                <a:gd name="T29" fmla="*/ 7 h 78"/>
                <a:gd name="T30" fmla="*/ 60 w 69"/>
                <a:gd name="T31" fmla="*/ 14 h 78"/>
                <a:gd name="T32" fmla="*/ 67 w 69"/>
                <a:gd name="T33" fmla="*/ 28 h 78"/>
                <a:gd name="T34" fmla="*/ 67 w 69"/>
                <a:gd name="T35" fmla="*/ 33 h 78"/>
                <a:gd name="T36" fmla="*/ 69 w 69"/>
                <a:gd name="T37" fmla="*/ 40 h 78"/>
                <a:gd name="T38" fmla="*/ 69 w 69"/>
                <a:gd name="T39" fmla="*/ 47 h 78"/>
                <a:gd name="T40" fmla="*/ 69 w 69"/>
                <a:gd name="T41" fmla="*/ 54 h 78"/>
                <a:gd name="T42" fmla="*/ 64 w 69"/>
                <a:gd name="T43" fmla="*/ 66 h 78"/>
                <a:gd name="T44" fmla="*/ 57 w 69"/>
                <a:gd name="T45" fmla="*/ 76 h 78"/>
                <a:gd name="T46" fmla="*/ 48 w 69"/>
                <a:gd name="T47" fmla="*/ 78 h 78"/>
                <a:gd name="T48" fmla="*/ 38 w 69"/>
                <a:gd name="T49" fmla="*/ 78 h 78"/>
                <a:gd name="T50" fmla="*/ 29 w 69"/>
                <a:gd name="T51" fmla="*/ 76 h 78"/>
                <a:gd name="T52" fmla="*/ 22 w 69"/>
                <a:gd name="T53" fmla="*/ 73 h 78"/>
                <a:gd name="T54" fmla="*/ 15 w 69"/>
                <a:gd name="T55" fmla="*/ 68 h 78"/>
                <a:gd name="T56" fmla="*/ 10 w 69"/>
                <a:gd name="T57" fmla="*/ 64 h 78"/>
                <a:gd name="T58" fmla="*/ 5 w 69"/>
                <a:gd name="T59" fmla="*/ 59 h 78"/>
                <a:gd name="T60" fmla="*/ 5 w 69"/>
                <a:gd name="T61" fmla="*/ 59 h 7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9"/>
                <a:gd name="T94" fmla="*/ 0 h 78"/>
                <a:gd name="T95" fmla="*/ 69 w 69"/>
                <a:gd name="T96" fmla="*/ 78 h 7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9" h="78">
                  <a:moveTo>
                    <a:pt x="5" y="59"/>
                  </a:moveTo>
                  <a:lnTo>
                    <a:pt x="3" y="57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3" y="28"/>
                  </a:lnTo>
                  <a:lnTo>
                    <a:pt x="8" y="19"/>
                  </a:lnTo>
                  <a:lnTo>
                    <a:pt x="10" y="14"/>
                  </a:lnTo>
                  <a:lnTo>
                    <a:pt x="15" y="9"/>
                  </a:lnTo>
                  <a:lnTo>
                    <a:pt x="19" y="7"/>
                  </a:lnTo>
                  <a:lnTo>
                    <a:pt x="29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5" y="2"/>
                  </a:lnTo>
                  <a:lnTo>
                    <a:pt x="53" y="7"/>
                  </a:lnTo>
                  <a:lnTo>
                    <a:pt x="60" y="14"/>
                  </a:lnTo>
                  <a:lnTo>
                    <a:pt x="67" y="28"/>
                  </a:lnTo>
                  <a:lnTo>
                    <a:pt x="67" y="33"/>
                  </a:lnTo>
                  <a:lnTo>
                    <a:pt x="69" y="40"/>
                  </a:lnTo>
                  <a:lnTo>
                    <a:pt x="69" y="47"/>
                  </a:lnTo>
                  <a:lnTo>
                    <a:pt x="69" y="54"/>
                  </a:lnTo>
                  <a:lnTo>
                    <a:pt x="64" y="66"/>
                  </a:lnTo>
                  <a:lnTo>
                    <a:pt x="57" y="76"/>
                  </a:lnTo>
                  <a:lnTo>
                    <a:pt x="48" y="78"/>
                  </a:lnTo>
                  <a:lnTo>
                    <a:pt x="38" y="78"/>
                  </a:lnTo>
                  <a:lnTo>
                    <a:pt x="29" y="76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10" y="64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00" name="Freeform 211"/>
            <p:cNvSpPr>
              <a:spLocks/>
            </p:cNvSpPr>
            <p:nvPr/>
          </p:nvSpPr>
          <p:spPr bwMode="auto">
            <a:xfrm>
              <a:off x="2656" y="1182"/>
              <a:ext cx="78" cy="88"/>
            </a:xfrm>
            <a:custGeom>
              <a:avLst/>
              <a:gdLst>
                <a:gd name="T0" fmla="*/ 0 w 78"/>
                <a:gd name="T1" fmla="*/ 47 h 88"/>
                <a:gd name="T2" fmla="*/ 0 w 78"/>
                <a:gd name="T3" fmla="*/ 43 h 88"/>
                <a:gd name="T4" fmla="*/ 0 w 78"/>
                <a:gd name="T5" fmla="*/ 35 h 88"/>
                <a:gd name="T6" fmla="*/ 2 w 78"/>
                <a:gd name="T7" fmla="*/ 26 h 88"/>
                <a:gd name="T8" fmla="*/ 7 w 78"/>
                <a:gd name="T9" fmla="*/ 16 h 88"/>
                <a:gd name="T10" fmla="*/ 12 w 78"/>
                <a:gd name="T11" fmla="*/ 7 h 88"/>
                <a:gd name="T12" fmla="*/ 21 w 78"/>
                <a:gd name="T13" fmla="*/ 2 h 88"/>
                <a:gd name="T14" fmla="*/ 26 w 78"/>
                <a:gd name="T15" fmla="*/ 0 h 88"/>
                <a:gd name="T16" fmla="*/ 36 w 78"/>
                <a:gd name="T17" fmla="*/ 2 h 88"/>
                <a:gd name="T18" fmla="*/ 43 w 78"/>
                <a:gd name="T19" fmla="*/ 5 h 88"/>
                <a:gd name="T20" fmla="*/ 55 w 78"/>
                <a:gd name="T21" fmla="*/ 9 h 88"/>
                <a:gd name="T22" fmla="*/ 62 w 78"/>
                <a:gd name="T23" fmla="*/ 14 h 88"/>
                <a:gd name="T24" fmla="*/ 69 w 78"/>
                <a:gd name="T25" fmla="*/ 21 h 88"/>
                <a:gd name="T26" fmla="*/ 71 w 78"/>
                <a:gd name="T27" fmla="*/ 26 h 88"/>
                <a:gd name="T28" fmla="*/ 76 w 78"/>
                <a:gd name="T29" fmla="*/ 33 h 88"/>
                <a:gd name="T30" fmla="*/ 78 w 78"/>
                <a:gd name="T31" fmla="*/ 45 h 88"/>
                <a:gd name="T32" fmla="*/ 76 w 78"/>
                <a:gd name="T33" fmla="*/ 59 h 88"/>
                <a:gd name="T34" fmla="*/ 69 w 78"/>
                <a:gd name="T35" fmla="*/ 69 h 88"/>
                <a:gd name="T36" fmla="*/ 62 w 78"/>
                <a:gd name="T37" fmla="*/ 78 h 88"/>
                <a:gd name="T38" fmla="*/ 52 w 78"/>
                <a:gd name="T39" fmla="*/ 85 h 88"/>
                <a:gd name="T40" fmla="*/ 43 w 78"/>
                <a:gd name="T41" fmla="*/ 88 h 88"/>
                <a:gd name="T42" fmla="*/ 33 w 78"/>
                <a:gd name="T43" fmla="*/ 85 h 88"/>
                <a:gd name="T44" fmla="*/ 26 w 78"/>
                <a:gd name="T45" fmla="*/ 81 h 88"/>
                <a:gd name="T46" fmla="*/ 17 w 78"/>
                <a:gd name="T47" fmla="*/ 73 h 88"/>
                <a:gd name="T48" fmla="*/ 12 w 78"/>
                <a:gd name="T49" fmla="*/ 66 h 88"/>
                <a:gd name="T50" fmla="*/ 7 w 78"/>
                <a:gd name="T51" fmla="*/ 59 h 88"/>
                <a:gd name="T52" fmla="*/ 2 w 78"/>
                <a:gd name="T53" fmla="*/ 52 h 88"/>
                <a:gd name="T54" fmla="*/ 0 w 78"/>
                <a:gd name="T55" fmla="*/ 47 h 88"/>
                <a:gd name="T56" fmla="*/ 0 w 78"/>
                <a:gd name="T57" fmla="*/ 47 h 88"/>
                <a:gd name="T58" fmla="*/ 0 w 78"/>
                <a:gd name="T59" fmla="*/ 47 h 8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8"/>
                <a:gd name="T91" fmla="*/ 0 h 88"/>
                <a:gd name="T92" fmla="*/ 78 w 78"/>
                <a:gd name="T93" fmla="*/ 88 h 8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8" h="88">
                  <a:moveTo>
                    <a:pt x="0" y="47"/>
                  </a:moveTo>
                  <a:lnTo>
                    <a:pt x="0" y="43"/>
                  </a:lnTo>
                  <a:lnTo>
                    <a:pt x="0" y="35"/>
                  </a:lnTo>
                  <a:lnTo>
                    <a:pt x="2" y="26"/>
                  </a:lnTo>
                  <a:lnTo>
                    <a:pt x="7" y="16"/>
                  </a:lnTo>
                  <a:lnTo>
                    <a:pt x="12" y="7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3" y="5"/>
                  </a:lnTo>
                  <a:lnTo>
                    <a:pt x="55" y="9"/>
                  </a:lnTo>
                  <a:lnTo>
                    <a:pt x="62" y="14"/>
                  </a:lnTo>
                  <a:lnTo>
                    <a:pt x="69" y="21"/>
                  </a:lnTo>
                  <a:lnTo>
                    <a:pt x="71" y="26"/>
                  </a:lnTo>
                  <a:lnTo>
                    <a:pt x="76" y="33"/>
                  </a:lnTo>
                  <a:lnTo>
                    <a:pt x="78" y="45"/>
                  </a:lnTo>
                  <a:lnTo>
                    <a:pt x="76" y="59"/>
                  </a:lnTo>
                  <a:lnTo>
                    <a:pt x="69" y="69"/>
                  </a:lnTo>
                  <a:lnTo>
                    <a:pt x="62" y="78"/>
                  </a:lnTo>
                  <a:lnTo>
                    <a:pt x="52" y="85"/>
                  </a:lnTo>
                  <a:lnTo>
                    <a:pt x="43" y="88"/>
                  </a:lnTo>
                  <a:lnTo>
                    <a:pt x="33" y="85"/>
                  </a:lnTo>
                  <a:lnTo>
                    <a:pt x="26" y="81"/>
                  </a:lnTo>
                  <a:lnTo>
                    <a:pt x="17" y="73"/>
                  </a:lnTo>
                  <a:lnTo>
                    <a:pt x="12" y="66"/>
                  </a:lnTo>
                  <a:lnTo>
                    <a:pt x="7" y="59"/>
                  </a:lnTo>
                  <a:lnTo>
                    <a:pt x="2" y="52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01" name="Freeform 212"/>
            <p:cNvSpPr>
              <a:spLocks/>
            </p:cNvSpPr>
            <p:nvPr/>
          </p:nvSpPr>
          <p:spPr bwMode="auto">
            <a:xfrm>
              <a:off x="2580" y="1270"/>
              <a:ext cx="69" cy="73"/>
            </a:xfrm>
            <a:custGeom>
              <a:avLst/>
              <a:gdLst>
                <a:gd name="T0" fmla="*/ 5 w 69"/>
                <a:gd name="T1" fmla="*/ 61 h 73"/>
                <a:gd name="T2" fmla="*/ 3 w 69"/>
                <a:gd name="T3" fmla="*/ 59 h 73"/>
                <a:gd name="T4" fmla="*/ 3 w 69"/>
                <a:gd name="T5" fmla="*/ 52 h 73"/>
                <a:gd name="T6" fmla="*/ 0 w 69"/>
                <a:gd name="T7" fmla="*/ 45 h 73"/>
                <a:gd name="T8" fmla="*/ 0 w 69"/>
                <a:gd name="T9" fmla="*/ 35 h 73"/>
                <a:gd name="T10" fmla="*/ 3 w 69"/>
                <a:gd name="T11" fmla="*/ 23 h 73"/>
                <a:gd name="T12" fmla="*/ 10 w 69"/>
                <a:gd name="T13" fmla="*/ 14 h 73"/>
                <a:gd name="T14" fmla="*/ 12 w 69"/>
                <a:gd name="T15" fmla="*/ 9 h 73"/>
                <a:gd name="T16" fmla="*/ 19 w 69"/>
                <a:gd name="T17" fmla="*/ 7 h 73"/>
                <a:gd name="T18" fmla="*/ 26 w 69"/>
                <a:gd name="T19" fmla="*/ 4 h 73"/>
                <a:gd name="T20" fmla="*/ 38 w 69"/>
                <a:gd name="T21" fmla="*/ 2 h 73"/>
                <a:gd name="T22" fmla="*/ 45 w 69"/>
                <a:gd name="T23" fmla="*/ 0 h 73"/>
                <a:gd name="T24" fmla="*/ 52 w 69"/>
                <a:gd name="T25" fmla="*/ 2 h 73"/>
                <a:gd name="T26" fmla="*/ 59 w 69"/>
                <a:gd name="T27" fmla="*/ 2 h 73"/>
                <a:gd name="T28" fmla="*/ 64 w 69"/>
                <a:gd name="T29" fmla="*/ 7 h 73"/>
                <a:gd name="T30" fmla="*/ 67 w 69"/>
                <a:gd name="T31" fmla="*/ 14 h 73"/>
                <a:gd name="T32" fmla="*/ 69 w 69"/>
                <a:gd name="T33" fmla="*/ 28 h 73"/>
                <a:gd name="T34" fmla="*/ 64 w 69"/>
                <a:gd name="T35" fmla="*/ 40 h 73"/>
                <a:gd name="T36" fmla="*/ 62 w 69"/>
                <a:gd name="T37" fmla="*/ 49 h 73"/>
                <a:gd name="T38" fmla="*/ 55 w 69"/>
                <a:gd name="T39" fmla="*/ 59 h 73"/>
                <a:gd name="T40" fmla="*/ 48 w 69"/>
                <a:gd name="T41" fmla="*/ 64 h 73"/>
                <a:gd name="T42" fmla="*/ 41 w 69"/>
                <a:gd name="T43" fmla="*/ 66 h 73"/>
                <a:gd name="T44" fmla="*/ 33 w 69"/>
                <a:gd name="T45" fmla="*/ 68 h 73"/>
                <a:gd name="T46" fmla="*/ 26 w 69"/>
                <a:gd name="T47" fmla="*/ 71 h 73"/>
                <a:gd name="T48" fmla="*/ 22 w 69"/>
                <a:gd name="T49" fmla="*/ 73 h 73"/>
                <a:gd name="T50" fmla="*/ 14 w 69"/>
                <a:gd name="T51" fmla="*/ 71 h 73"/>
                <a:gd name="T52" fmla="*/ 12 w 69"/>
                <a:gd name="T53" fmla="*/ 71 h 73"/>
                <a:gd name="T54" fmla="*/ 7 w 69"/>
                <a:gd name="T55" fmla="*/ 66 h 73"/>
                <a:gd name="T56" fmla="*/ 5 w 69"/>
                <a:gd name="T57" fmla="*/ 61 h 73"/>
                <a:gd name="T58" fmla="*/ 5 w 69"/>
                <a:gd name="T59" fmla="*/ 61 h 7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73"/>
                <a:gd name="T92" fmla="*/ 69 w 69"/>
                <a:gd name="T93" fmla="*/ 73 h 7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73">
                  <a:moveTo>
                    <a:pt x="5" y="61"/>
                  </a:moveTo>
                  <a:lnTo>
                    <a:pt x="3" y="59"/>
                  </a:lnTo>
                  <a:lnTo>
                    <a:pt x="3" y="52"/>
                  </a:lnTo>
                  <a:lnTo>
                    <a:pt x="0" y="45"/>
                  </a:lnTo>
                  <a:lnTo>
                    <a:pt x="0" y="35"/>
                  </a:lnTo>
                  <a:lnTo>
                    <a:pt x="3" y="23"/>
                  </a:lnTo>
                  <a:lnTo>
                    <a:pt x="10" y="14"/>
                  </a:lnTo>
                  <a:lnTo>
                    <a:pt x="12" y="9"/>
                  </a:lnTo>
                  <a:lnTo>
                    <a:pt x="19" y="7"/>
                  </a:lnTo>
                  <a:lnTo>
                    <a:pt x="26" y="4"/>
                  </a:lnTo>
                  <a:lnTo>
                    <a:pt x="38" y="2"/>
                  </a:lnTo>
                  <a:lnTo>
                    <a:pt x="45" y="0"/>
                  </a:lnTo>
                  <a:lnTo>
                    <a:pt x="52" y="2"/>
                  </a:lnTo>
                  <a:lnTo>
                    <a:pt x="59" y="2"/>
                  </a:lnTo>
                  <a:lnTo>
                    <a:pt x="64" y="7"/>
                  </a:lnTo>
                  <a:lnTo>
                    <a:pt x="67" y="14"/>
                  </a:lnTo>
                  <a:lnTo>
                    <a:pt x="69" y="28"/>
                  </a:lnTo>
                  <a:lnTo>
                    <a:pt x="64" y="40"/>
                  </a:lnTo>
                  <a:lnTo>
                    <a:pt x="62" y="49"/>
                  </a:lnTo>
                  <a:lnTo>
                    <a:pt x="55" y="59"/>
                  </a:lnTo>
                  <a:lnTo>
                    <a:pt x="48" y="64"/>
                  </a:lnTo>
                  <a:lnTo>
                    <a:pt x="41" y="66"/>
                  </a:lnTo>
                  <a:lnTo>
                    <a:pt x="33" y="68"/>
                  </a:lnTo>
                  <a:lnTo>
                    <a:pt x="26" y="71"/>
                  </a:lnTo>
                  <a:lnTo>
                    <a:pt x="22" y="73"/>
                  </a:lnTo>
                  <a:lnTo>
                    <a:pt x="14" y="71"/>
                  </a:lnTo>
                  <a:lnTo>
                    <a:pt x="12" y="71"/>
                  </a:lnTo>
                  <a:lnTo>
                    <a:pt x="7" y="66"/>
                  </a:lnTo>
                  <a:lnTo>
                    <a:pt x="5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02" name="Freeform 213"/>
            <p:cNvSpPr>
              <a:spLocks/>
            </p:cNvSpPr>
            <p:nvPr/>
          </p:nvSpPr>
          <p:spPr bwMode="auto">
            <a:xfrm>
              <a:off x="2585" y="1379"/>
              <a:ext cx="429" cy="80"/>
            </a:xfrm>
            <a:custGeom>
              <a:avLst/>
              <a:gdLst>
                <a:gd name="T0" fmla="*/ 0 w 429"/>
                <a:gd name="T1" fmla="*/ 33 h 80"/>
                <a:gd name="T2" fmla="*/ 429 w 429"/>
                <a:gd name="T3" fmla="*/ 0 h 80"/>
                <a:gd name="T4" fmla="*/ 422 w 429"/>
                <a:gd name="T5" fmla="*/ 50 h 80"/>
                <a:gd name="T6" fmla="*/ 2 w 429"/>
                <a:gd name="T7" fmla="*/ 80 h 80"/>
                <a:gd name="T8" fmla="*/ 0 w 429"/>
                <a:gd name="T9" fmla="*/ 33 h 80"/>
                <a:gd name="T10" fmla="*/ 0 w 429"/>
                <a:gd name="T11" fmla="*/ 33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9"/>
                <a:gd name="T19" fmla="*/ 0 h 80"/>
                <a:gd name="T20" fmla="*/ 429 w 429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9" h="80">
                  <a:moveTo>
                    <a:pt x="0" y="33"/>
                  </a:moveTo>
                  <a:lnTo>
                    <a:pt x="429" y="0"/>
                  </a:lnTo>
                  <a:lnTo>
                    <a:pt x="422" y="50"/>
                  </a:lnTo>
                  <a:lnTo>
                    <a:pt x="2" y="8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03" name="Freeform 214"/>
            <p:cNvSpPr>
              <a:spLocks/>
            </p:cNvSpPr>
            <p:nvPr/>
          </p:nvSpPr>
          <p:spPr bwMode="auto">
            <a:xfrm>
              <a:off x="1449" y="1239"/>
              <a:ext cx="526" cy="296"/>
            </a:xfrm>
            <a:custGeom>
              <a:avLst/>
              <a:gdLst>
                <a:gd name="T0" fmla="*/ 21 w 526"/>
                <a:gd name="T1" fmla="*/ 31 h 296"/>
                <a:gd name="T2" fmla="*/ 21 w 526"/>
                <a:gd name="T3" fmla="*/ 35 h 296"/>
                <a:gd name="T4" fmla="*/ 31 w 526"/>
                <a:gd name="T5" fmla="*/ 45 h 296"/>
                <a:gd name="T6" fmla="*/ 36 w 526"/>
                <a:gd name="T7" fmla="*/ 50 h 296"/>
                <a:gd name="T8" fmla="*/ 43 w 526"/>
                <a:gd name="T9" fmla="*/ 57 h 296"/>
                <a:gd name="T10" fmla="*/ 50 w 526"/>
                <a:gd name="T11" fmla="*/ 61 h 296"/>
                <a:gd name="T12" fmla="*/ 62 w 526"/>
                <a:gd name="T13" fmla="*/ 69 h 296"/>
                <a:gd name="T14" fmla="*/ 71 w 526"/>
                <a:gd name="T15" fmla="*/ 73 h 296"/>
                <a:gd name="T16" fmla="*/ 83 w 526"/>
                <a:gd name="T17" fmla="*/ 80 h 296"/>
                <a:gd name="T18" fmla="*/ 95 w 526"/>
                <a:gd name="T19" fmla="*/ 85 h 296"/>
                <a:gd name="T20" fmla="*/ 107 w 526"/>
                <a:gd name="T21" fmla="*/ 92 h 296"/>
                <a:gd name="T22" fmla="*/ 114 w 526"/>
                <a:gd name="T23" fmla="*/ 95 h 296"/>
                <a:gd name="T24" fmla="*/ 121 w 526"/>
                <a:gd name="T25" fmla="*/ 97 h 296"/>
                <a:gd name="T26" fmla="*/ 128 w 526"/>
                <a:gd name="T27" fmla="*/ 99 h 296"/>
                <a:gd name="T28" fmla="*/ 138 w 526"/>
                <a:gd name="T29" fmla="*/ 102 h 296"/>
                <a:gd name="T30" fmla="*/ 145 w 526"/>
                <a:gd name="T31" fmla="*/ 104 h 296"/>
                <a:gd name="T32" fmla="*/ 154 w 526"/>
                <a:gd name="T33" fmla="*/ 109 h 296"/>
                <a:gd name="T34" fmla="*/ 161 w 526"/>
                <a:gd name="T35" fmla="*/ 111 h 296"/>
                <a:gd name="T36" fmla="*/ 171 w 526"/>
                <a:gd name="T37" fmla="*/ 114 h 296"/>
                <a:gd name="T38" fmla="*/ 178 w 526"/>
                <a:gd name="T39" fmla="*/ 114 h 296"/>
                <a:gd name="T40" fmla="*/ 187 w 526"/>
                <a:gd name="T41" fmla="*/ 114 h 296"/>
                <a:gd name="T42" fmla="*/ 197 w 526"/>
                <a:gd name="T43" fmla="*/ 116 h 296"/>
                <a:gd name="T44" fmla="*/ 204 w 526"/>
                <a:gd name="T45" fmla="*/ 116 h 296"/>
                <a:gd name="T46" fmla="*/ 213 w 526"/>
                <a:gd name="T47" fmla="*/ 116 h 296"/>
                <a:gd name="T48" fmla="*/ 223 w 526"/>
                <a:gd name="T49" fmla="*/ 118 h 296"/>
                <a:gd name="T50" fmla="*/ 232 w 526"/>
                <a:gd name="T51" fmla="*/ 118 h 296"/>
                <a:gd name="T52" fmla="*/ 244 w 526"/>
                <a:gd name="T53" fmla="*/ 118 h 296"/>
                <a:gd name="T54" fmla="*/ 251 w 526"/>
                <a:gd name="T55" fmla="*/ 118 h 296"/>
                <a:gd name="T56" fmla="*/ 263 w 526"/>
                <a:gd name="T57" fmla="*/ 116 h 296"/>
                <a:gd name="T58" fmla="*/ 273 w 526"/>
                <a:gd name="T59" fmla="*/ 116 h 296"/>
                <a:gd name="T60" fmla="*/ 285 w 526"/>
                <a:gd name="T61" fmla="*/ 114 h 296"/>
                <a:gd name="T62" fmla="*/ 294 w 526"/>
                <a:gd name="T63" fmla="*/ 111 h 296"/>
                <a:gd name="T64" fmla="*/ 306 w 526"/>
                <a:gd name="T65" fmla="*/ 111 h 296"/>
                <a:gd name="T66" fmla="*/ 315 w 526"/>
                <a:gd name="T67" fmla="*/ 109 h 296"/>
                <a:gd name="T68" fmla="*/ 327 w 526"/>
                <a:gd name="T69" fmla="*/ 107 h 296"/>
                <a:gd name="T70" fmla="*/ 337 w 526"/>
                <a:gd name="T71" fmla="*/ 102 h 296"/>
                <a:gd name="T72" fmla="*/ 349 w 526"/>
                <a:gd name="T73" fmla="*/ 97 h 296"/>
                <a:gd name="T74" fmla="*/ 360 w 526"/>
                <a:gd name="T75" fmla="*/ 95 h 296"/>
                <a:gd name="T76" fmla="*/ 372 w 526"/>
                <a:gd name="T77" fmla="*/ 90 h 296"/>
                <a:gd name="T78" fmla="*/ 382 w 526"/>
                <a:gd name="T79" fmla="*/ 83 h 296"/>
                <a:gd name="T80" fmla="*/ 394 w 526"/>
                <a:gd name="T81" fmla="*/ 78 h 296"/>
                <a:gd name="T82" fmla="*/ 406 w 526"/>
                <a:gd name="T83" fmla="*/ 73 h 296"/>
                <a:gd name="T84" fmla="*/ 417 w 526"/>
                <a:gd name="T85" fmla="*/ 69 h 296"/>
                <a:gd name="T86" fmla="*/ 429 w 526"/>
                <a:gd name="T87" fmla="*/ 59 h 296"/>
                <a:gd name="T88" fmla="*/ 441 w 526"/>
                <a:gd name="T89" fmla="*/ 52 h 296"/>
                <a:gd name="T90" fmla="*/ 453 w 526"/>
                <a:gd name="T91" fmla="*/ 45 h 296"/>
                <a:gd name="T92" fmla="*/ 465 w 526"/>
                <a:gd name="T93" fmla="*/ 38 h 296"/>
                <a:gd name="T94" fmla="*/ 477 w 526"/>
                <a:gd name="T95" fmla="*/ 28 h 296"/>
                <a:gd name="T96" fmla="*/ 489 w 526"/>
                <a:gd name="T97" fmla="*/ 19 h 296"/>
                <a:gd name="T98" fmla="*/ 500 w 526"/>
                <a:gd name="T99" fmla="*/ 9 h 296"/>
                <a:gd name="T100" fmla="*/ 515 w 526"/>
                <a:gd name="T101" fmla="*/ 0 h 296"/>
                <a:gd name="T102" fmla="*/ 526 w 526"/>
                <a:gd name="T103" fmla="*/ 244 h 296"/>
                <a:gd name="T104" fmla="*/ 0 w 526"/>
                <a:gd name="T105" fmla="*/ 296 h 296"/>
                <a:gd name="T106" fmla="*/ 21 w 526"/>
                <a:gd name="T107" fmla="*/ 31 h 296"/>
                <a:gd name="T108" fmla="*/ 21 w 526"/>
                <a:gd name="T109" fmla="*/ 31 h 29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26"/>
                <a:gd name="T166" fmla="*/ 0 h 296"/>
                <a:gd name="T167" fmla="*/ 526 w 526"/>
                <a:gd name="T168" fmla="*/ 296 h 29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26" h="296">
                  <a:moveTo>
                    <a:pt x="21" y="31"/>
                  </a:moveTo>
                  <a:lnTo>
                    <a:pt x="21" y="35"/>
                  </a:lnTo>
                  <a:lnTo>
                    <a:pt x="31" y="45"/>
                  </a:lnTo>
                  <a:lnTo>
                    <a:pt x="36" y="50"/>
                  </a:lnTo>
                  <a:lnTo>
                    <a:pt x="43" y="57"/>
                  </a:lnTo>
                  <a:lnTo>
                    <a:pt x="50" y="61"/>
                  </a:lnTo>
                  <a:lnTo>
                    <a:pt x="62" y="69"/>
                  </a:lnTo>
                  <a:lnTo>
                    <a:pt x="71" y="73"/>
                  </a:lnTo>
                  <a:lnTo>
                    <a:pt x="83" y="80"/>
                  </a:lnTo>
                  <a:lnTo>
                    <a:pt x="95" y="85"/>
                  </a:lnTo>
                  <a:lnTo>
                    <a:pt x="107" y="92"/>
                  </a:lnTo>
                  <a:lnTo>
                    <a:pt x="114" y="95"/>
                  </a:lnTo>
                  <a:lnTo>
                    <a:pt x="121" y="97"/>
                  </a:lnTo>
                  <a:lnTo>
                    <a:pt x="128" y="99"/>
                  </a:lnTo>
                  <a:lnTo>
                    <a:pt x="138" y="102"/>
                  </a:lnTo>
                  <a:lnTo>
                    <a:pt x="145" y="104"/>
                  </a:lnTo>
                  <a:lnTo>
                    <a:pt x="154" y="109"/>
                  </a:lnTo>
                  <a:lnTo>
                    <a:pt x="161" y="111"/>
                  </a:lnTo>
                  <a:lnTo>
                    <a:pt x="171" y="114"/>
                  </a:lnTo>
                  <a:lnTo>
                    <a:pt x="178" y="114"/>
                  </a:lnTo>
                  <a:lnTo>
                    <a:pt x="187" y="114"/>
                  </a:lnTo>
                  <a:lnTo>
                    <a:pt x="197" y="116"/>
                  </a:lnTo>
                  <a:lnTo>
                    <a:pt x="204" y="116"/>
                  </a:lnTo>
                  <a:lnTo>
                    <a:pt x="213" y="116"/>
                  </a:lnTo>
                  <a:lnTo>
                    <a:pt x="223" y="118"/>
                  </a:lnTo>
                  <a:lnTo>
                    <a:pt x="232" y="118"/>
                  </a:lnTo>
                  <a:lnTo>
                    <a:pt x="244" y="118"/>
                  </a:lnTo>
                  <a:lnTo>
                    <a:pt x="251" y="118"/>
                  </a:lnTo>
                  <a:lnTo>
                    <a:pt x="263" y="116"/>
                  </a:lnTo>
                  <a:lnTo>
                    <a:pt x="273" y="116"/>
                  </a:lnTo>
                  <a:lnTo>
                    <a:pt x="285" y="114"/>
                  </a:lnTo>
                  <a:lnTo>
                    <a:pt x="294" y="111"/>
                  </a:lnTo>
                  <a:lnTo>
                    <a:pt x="306" y="111"/>
                  </a:lnTo>
                  <a:lnTo>
                    <a:pt x="315" y="109"/>
                  </a:lnTo>
                  <a:lnTo>
                    <a:pt x="327" y="107"/>
                  </a:lnTo>
                  <a:lnTo>
                    <a:pt x="337" y="102"/>
                  </a:lnTo>
                  <a:lnTo>
                    <a:pt x="349" y="97"/>
                  </a:lnTo>
                  <a:lnTo>
                    <a:pt x="360" y="95"/>
                  </a:lnTo>
                  <a:lnTo>
                    <a:pt x="372" y="90"/>
                  </a:lnTo>
                  <a:lnTo>
                    <a:pt x="382" y="83"/>
                  </a:lnTo>
                  <a:lnTo>
                    <a:pt x="394" y="78"/>
                  </a:lnTo>
                  <a:lnTo>
                    <a:pt x="406" y="73"/>
                  </a:lnTo>
                  <a:lnTo>
                    <a:pt x="417" y="69"/>
                  </a:lnTo>
                  <a:lnTo>
                    <a:pt x="429" y="59"/>
                  </a:lnTo>
                  <a:lnTo>
                    <a:pt x="441" y="52"/>
                  </a:lnTo>
                  <a:lnTo>
                    <a:pt x="453" y="45"/>
                  </a:lnTo>
                  <a:lnTo>
                    <a:pt x="465" y="38"/>
                  </a:lnTo>
                  <a:lnTo>
                    <a:pt x="477" y="28"/>
                  </a:lnTo>
                  <a:lnTo>
                    <a:pt x="489" y="19"/>
                  </a:lnTo>
                  <a:lnTo>
                    <a:pt x="500" y="9"/>
                  </a:lnTo>
                  <a:lnTo>
                    <a:pt x="515" y="0"/>
                  </a:lnTo>
                  <a:lnTo>
                    <a:pt x="526" y="244"/>
                  </a:lnTo>
                  <a:lnTo>
                    <a:pt x="0" y="296"/>
                  </a:lnTo>
                  <a:lnTo>
                    <a:pt x="21" y="31"/>
                  </a:lnTo>
                  <a:close/>
                </a:path>
              </a:pathLst>
            </a:custGeom>
            <a:solidFill>
              <a:srgbClr val="FF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04" name="Freeform 215"/>
            <p:cNvSpPr>
              <a:spLocks/>
            </p:cNvSpPr>
            <p:nvPr/>
          </p:nvSpPr>
          <p:spPr bwMode="auto">
            <a:xfrm>
              <a:off x="2609" y="1445"/>
              <a:ext cx="344" cy="299"/>
            </a:xfrm>
            <a:custGeom>
              <a:avLst/>
              <a:gdLst>
                <a:gd name="T0" fmla="*/ 9 w 344"/>
                <a:gd name="T1" fmla="*/ 19 h 299"/>
                <a:gd name="T2" fmla="*/ 344 w 344"/>
                <a:gd name="T3" fmla="*/ 0 h 299"/>
                <a:gd name="T4" fmla="*/ 313 w 344"/>
                <a:gd name="T5" fmla="*/ 178 h 299"/>
                <a:gd name="T6" fmla="*/ 0 w 344"/>
                <a:gd name="T7" fmla="*/ 299 h 299"/>
                <a:gd name="T8" fmla="*/ 9 w 344"/>
                <a:gd name="T9" fmla="*/ 19 h 299"/>
                <a:gd name="T10" fmla="*/ 9 w 344"/>
                <a:gd name="T11" fmla="*/ 19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4"/>
                <a:gd name="T19" fmla="*/ 0 h 299"/>
                <a:gd name="T20" fmla="*/ 344 w 344"/>
                <a:gd name="T21" fmla="*/ 299 h 2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4" h="299">
                  <a:moveTo>
                    <a:pt x="9" y="19"/>
                  </a:moveTo>
                  <a:lnTo>
                    <a:pt x="344" y="0"/>
                  </a:lnTo>
                  <a:lnTo>
                    <a:pt x="313" y="178"/>
                  </a:lnTo>
                  <a:lnTo>
                    <a:pt x="0" y="299"/>
                  </a:lnTo>
                  <a:lnTo>
                    <a:pt x="9" y="19"/>
                  </a:lnTo>
                  <a:close/>
                </a:path>
              </a:pathLst>
            </a:custGeom>
            <a:solidFill>
              <a:srgbClr val="FF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05" name="Freeform 216"/>
            <p:cNvSpPr>
              <a:spLocks/>
            </p:cNvSpPr>
            <p:nvPr/>
          </p:nvSpPr>
          <p:spPr bwMode="auto">
            <a:xfrm>
              <a:off x="1413" y="1191"/>
              <a:ext cx="598" cy="354"/>
            </a:xfrm>
            <a:custGeom>
              <a:avLst/>
              <a:gdLst>
                <a:gd name="T0" fmla="*/ 67 w 598"/>
                <a:gd name="T1" fmla="*/ 337 h 354"/>
                <a:gd name="T2" fmla="*/ 62 w 598"/>
                <a:gd name="T3" fmla="*/ 79 h 354"/>
                <a:gd name="T4" fmla="*/ 539 w 598"/>
                <a:gd name="T5" fmla="*/ 48 h 354"/>
                <a:gd name="T6" fmla="*/ 546 w 598"/>
                <a:gd name="T7" fmla="*/ 292 h 354"/>
                <a:gd name="T8" fmla="*/ 598 w 598"/>
                <a:gd name="T9" fmla="*/ 290 h 354"/>
                <a:gd name="T10" fmla="*/ 586 w 598"/>
                <a:gd name="T11" fmla="*/ 0 h 354"/>
                <a:gd name="T12" fmla="*/ 0 w 598"/>
                <a:gd name="T13" fmla="*/ 43 h 354"/>
                <a:gd name="T14" fmla="*/ 24 w 598"/>
                <a:gd name="T15" fmla="*/ 354 h 354"/>
                <a:gd name="T16" fmla="*/ 67 w 598"/>
                <a:gd name="T17" fmla="*/ 337 h 354"/>
                <a:gd name="T18" fmla="*/ 67 w 598"/>
                <a:gd name="T19" fmla="*/ 337 h 3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8"/>
                <a:gd name="T31" fmla="*/ 0 h 354"/>
                <a:gd name="T32" fmla="*/ 598 w 598"/>
                <a:gd name="T33" fmla="*/ 354 h 3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8" h="354">
                  <a:moveTo>
                    <a:pt x="67" y="337"/>
                  </a:moveTo>
                  <a:lnTo>
                    <a:pt x="62" y="79"/>
                  </a:lnTo>
                  <a:lnTo>
                    <a:pt x="539" y="48"/>
                  </a:lnTo>
                  <a:lnTo>
                    <a:pt x="546" y="292"/>
                  </a:lnTo>
                  <a:lnTo>
                    <a:pt x="598" y="290"/>
                  </a:lnTo>
                  <a:lnTo>
                    <a:pt x="586" y="0"/>
                  </a:lnTo>
                  <a:lnTo>
                    <a:pt x="0" y="43"/>
                  </a:lnTo>
                  <a:lnTo>
                    <a:pt x="24" y="354"/>
                  </a:lnTo>
                  <a:lnTo>
                    <a:pt x="67" y="3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06" name="Freeform 217"/>
            <p:cNvSpPr>
              <a:spLocks/>
            </p:cNvSpPr>
            <p:nvPr/>
          </p:nvSpPr>
          <p:spPr bwMode="auto">
            <a:xfrm>
              <a:off x="1546" y="1317"/>
              <a:ext cx="57" cy="211"/>
            </a:xfrm>
            <a:custGeom>
              <a:avLst/>
              <a:gdLst>
                <a:gd name="T0" fmla="*/ 10 w 57"/>
                <a:gd name="T1" fmla="*/ 0 h 211"/>
                <a:gd name="T2" fmla="*/ 0 w 57"/>
                <a:gd name="T3" fmla="*/ 211 h 211"/>
                <a:gd name="T4" fmla="*/ 43 w 57"/>
                <a:gd name="T5" fmla="*/ 211 h 211"/>
                <a:gd name="T6" fmla="*/ 57 w 57"/>
                <a:gd name="T7" fmla="*/ 2 h 211"/>
                <a:gd name="T8" fmla="*/ 10 w 57"/>
                <a:gd name="T9" fmla="*/ 0 h 211"/>
                <a:gd name="T10" fmla="*/ 10 w 57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211"/>
                <a:gd name="T20" fmla="*/ 57 w 57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211">
                  <a:moveTo>
                    <a:pt x="10" y="0"/>
                  </a:moveTo>
                  <a:lnTo>
                    <a:pt x="0" y="211"/>
                  </a:lnTo>
                  <a:lnTo>
                    <a:pt x="43" y="211"/>
                  </a:lnTo>
                  <a:lnTo>
                    <a:pt x="5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07" name="Freeform 218"/>
            <p:cNvSpPr>
              <a:spLocks/>
            </p:cNvSpPr>
            <p:nvPr/>
          </p:nvSpPr>
          <p:spPr bwMode="auto">
            <a:xfrm>
              <a:off x="2770" y="451"/>
              <a:ext cx="81" cy="987"/>
            </a:xfrm>
            <a:custGeom>
              <a:avLst/>
              <a:gdLst>
                <a:gd name="T0" fmla="*/ 26 w 81"/>
                <a:gd name="T1" fmla="*/ 0 h 987"/>
                <a:gd name="T2" fmla="*/ 0 w 81"/>
                <a:gd name="T3" fmla="*/ 982 h 987"/>
                <a:gd name="T4" fmla="*/ 47 w 81"/>
                <a:gd name="T5" fmla="*/ 987 h 987"/>
                <a:gd name="T6" fmla="*/ 81 w 81"/>
                <a:gd name="T7" fmla="*/ 0 h 987"/>
                <a:gd name="T8" fmla="*/ 26 w 81"/>
                <a:gd name="T9" fmla="*/ 0 h 987"/>
                <a:gd name="T10" fmla="*/ 26 w 81"/>
                <a:gd name="T11" fmla="*/ 0 h 9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987"/>
                <a:gd name="T20" fmla="*/ 81 w 81"/>
                <a:gd name="T21" fmla="*/ 987 h 9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987">
                  <a:moveTo>
                    <a:pt x="26" y="0"/>
                  </a:moveTo>
                  <a:lnTo>
                    <a:pt x="0" y="982"/>
                  </a:lnTo>
                  <a:lnTo>
                    <a:pt x="47" y="987"/>
                  </a:lnTo>
                  <a:lnTo>
                    <a:pt x="81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08" name="Freeform 219"/>
            <p:cNvSpPr>
              <a:spLocks/>
            </p:cNvSpPr>
            <p:nvPr/>
          </p:nvSpPr>
          <p:spPr bwMode="auto">
            <a:xfrm>
              <a:off x="240" y="928"/>
              <a:ext cx="652" cy="1345"/>
            </a:xfrm>
            <a:custGeom>
              <a:avLst/>
              <a:gdLst>
                <a:gd name="T0" fmla="*/ 230 w 652"/>
                <a:gd name="T1" fmla="*/ 1030 h 1345"/>
                <a:gd name="T2" fmla="*/ 230 w 652"/>
                <a:gd name="T3" fmla="*/ 1023 h 1345"/>
                <a:gd name="T4" fmla="*/ 230 w 652"/>
                <a:gd name="T5" fmla="*/ 1004 h 1345"/>
                <a:gd name="T6" fmla="*/ 230 w 652"/>
                <a:gd name="T7" fmla="*/ 990 h 1345"/>
                <a:gd name="T8" fmla="*/ 230 w 652"/>
                <a:gd name="T9" fmla="*/ 973 h 1345"/>
                <a:gd name="T10" fmla="*/ 232 w 652"/>
                <a:gd name="T11" fmla="*/ 954 h 1345"/>
                <a:gd name="T12" fmla="*/ 234 w 652"/>
                <a:gd name="T13" fmla="*/ 935 h 1345"/>
                <a:gd name="T14" fmla="*/ 237 w 652"/>
                <a:gd name="T15" fmla="*/ 911 h 1345"/>
                <a:gd name="T16" fmla="*/ 241 w 652"/>
                <a:gd name="T17" fmla="*/ 885 h 1345"/>
                <a:gd name="T18" fmla="*/ 244 w 652"/>
                <a:gd name="T19" fmla="*/ 859 h 1345"/>
                <a:gd name="T20" fmla="*/ 249 w 652"/>
                <a:gd name="T21" fmla="*/ 828 h 1345"/>
                <a:gd name="T22" fmla="*/ 253 w 652"/>
                <a:gd name="T23" fmla="*/ 797 h 1345"/>
                <a:gd name="T24" fmla="*/ 260 w 652"/>
                <a:gd name="T25" fmla="*/ 764 h 1345"/>
                <a:gd name="T26" fmla="*/ 268 w 652"/>
                <a:gd name="T27" fmla="*/ 731 h 1345"/>
                <a:gd name="T28" fmla="*/ 277 w 652"/>
                <a:gd name="T29" fmla="*/ 698 h 1345"/>
                <a:gd name="T30" fmla="*/ 286 w 652"/>
                <a:gd name="T31" fmla="*/ 660 h 1345"/>
                <a:gd name="T32" fmla="*/ 298 w 652"/>
                <a:gd name="T33" fmla="*/ 622 h 1345"/>
                <a:gd name="T34" fmla="*/ 310 w 652"/>
                <a:gd name="T35" fmla="*/ 584 h 1345"/>
                <a:gd name="T36" fmla="*/ 327 w 652"/>
                <a:gd name="T37" fmla="*/ 546 h 1345"/>
                <a:gd name="T38" fmla="*/ 341 w 652"/>
                <a:gd name="T39" fmla="*/ 503 h 1345"/>
                <a:gd name="T40" fmla="*/ 360 w 652"/>
                <a:gd name="T41" fmla="*/ 463 h 1345"/>
                <a:gd name="T42" fmla="*/ 379 w 652"/>
                <a:gd name="T43" fmla="*/ 422 h 1345"/>
                <a:gd name="T44" fmla="*/ 403 w 652"/>
                <a:gd name="T45" fmla="*/ 382 h 1345"/>
                <a:gd name="T46" fmla="*/ 424 w 652"/>
                <a:gd name="T47" fmla="*/ 339 h 1345"/>
                <a:gd name="T48" fmla="*/ 452 w 652"/>
                <a:gd name="T49" fmla="*/ 297 h 1345"/>
                <a:gd name="T50" fmla="*/ 479 w 652"/>
                <a:gd name="T51" fmla="*/ 256 h 1345"/>
                <a:gd name="T52" fmla="*/ 507 w 652"/>
                <a:gd name="T53" fmla="*/ 213 h 1345"/>
                <a:gd name="T54" fmla="*/ 540 w 652"/>
                <a:gd name="T55" fmla="*/ 173 h 1345"/>
                <a:gd name="T56" fmla="*/ 573 w 652"/>
                <a:gd name="T57" fmla="*/ 130 h 1345"/>
                <a:gd name="T58" fmla="*/ 611 w 652"/>
                <a:gd name="T59" fmla="*/ 90 h 1345"/>
                <a:gd name="T60" fmla="*/ 652 w 652"/>
                <a:gd name="T61" fmla="*/ 52 h 1345"/>
                <a:gd name="T62" fmla="*/ 626 w 652"/>
                <a:gd name="T63" fmla="*/ 0 h 1345"/>
                <a:gd name="T64" fmla="*/ 614 w 652"/>
                <a:gd name="T65" fmla="*/ 9 h 1345"/>
                <a:gd name="T66" fmla="*/ 595 w 652"/>
                <a:gd name="T67" fmla="*/ 28 h 1345"/>
                <a:gd name="T68" fmla="*/ 578 w 652"/>
                <a:gd name="T69" fmla="*/ 47 h 1345"/>
                <a:gd name="T70" fmla="*/ 564 w 652"/>
                <a:gd name="T71" fmla="*/ 62 h 1345"/>
                <a:gd name="T72" fmla="*/ 547 w 652"/>
                <a:gd name="T73" fmla="*/ 78 h 1345"/>
                <a:gd name="T74" fmla="*/ 531 w 652"/>
                <a:gd name="T75" fmla="*/ 97 h 1345"/>
                <a:gd name="T76" fmla="*/ 512 w 652"/>
                <a:gd name="T77" fmla="*/ 119 h 1345"/>
                <a:gd name="T78" fmla="*/ 495 w 652"/>
                <a:gd name="T79" fmla="*/ 142 h 1345"/>
                <a:gd name="T80" fmla="*/ 474 w 652"/>
                <a:gd name="T81" fmla="*/ 166 h 1345"/>
                <a:gd name="T82" fmla="*/ 455 w 652"/>
                <a:gd name="T83" fmla="*/ 197 h 1345"/>
                <a:gd name="T84" fmla="*/ 434 w 652"/>
                <a:gd name="T85" fmla="*/ 225 h 1345"/>
                <a:gd name="T86" fmla="*/ 415 w 652"/>
                <a:gd name="T87" fmla="*/ 256 h 1345"/>
                <a:gd name="T88" fmla="*/ 393 w 652"/>
                <a:gd name="T89" fmla="*/ 289 h 1345"/>
                <a:gd name="T90" fmla="*/ 372 w 652"/>
                <a:gd name="T91" fmla="*/ 325 h 1345"/>
                <a:gd name="T92" fmla="*/ 351 w 652"/>
                <a:gd name="T93" fmla="*/ 361 h 1345"/>
                <a:gd name="T94" fmla="*/ 329 w 652"/>
                <a:gd name="T95" fmla="*/ 401 h 1345"/>
                <a:gd name="T96" fmla="*/ 308 w 652"/>
                <a:gd name="T97" fmla="*/ 439 h 1345"/>
                <a:gd name="T98" fmla="*/ 289 w 652"/>
                <a:gd name="T99" fmla="*/ 482 h 1345"/>
                <a:gd name="T100" fmla="*/ 272 w 652"/>
                <a:gd name="T101" fmla="*/ 527 h 1345"/>
                <a:gd name="T102" fmla="*/ 256 w 652"/>
                <a:gd name="T103" fmla="*/ 572 h 1345"/>
                <a:gd name="T104" fmla="*/ 239 w 652"/>
                <a:gd name="T105" fmla="*/ 619 h 1345"/>
                <a:gd name="T106" fmla="*/ 225 w 652"/>
                <a:gd name="T107" fmla="*/ 667 h 1345"/>
                <a:gd name="T108" fmla="*/ 211 w 652"/>
                <a:gd name="T109" fmla="*/ 719 h 1345"/>
                <a:gd name="T110" fmla="*/ 201 w 652"/>
                <a:gd name="T111" fmla="*/ 769 h 1345"/>
                <a:gd name="T112" fmla="*/ 192 w 652"/>
                <a:gd name="T113" fmla="*/ 823 h 1345"/>
                <a:gd name="T114" fmla="*/ 184 w 652"/>
                <a:gd name="T115" fmla="*/ 878 h 1345"/>
                <a:gd name="T116" fmla="*/ 177 w 652"/>
                <a:gd name="T117" fmla="*/ 935 h 1345"/>
                <a:gd name="T118" fmla="*/ 175 w 652"/>
                <a:gd name="T119" fmla="*/ 994 h 1345"/>
                <a:gd name="T120" fmla="*/ 0 w 652"/>
                <a:gd name="T121" fmla="*/ 1345 h 1345"/>
                <a:gd name="T122" fmla="*/ 87 w 652"/>
                <a:gd name="T123" fmla="*/ 1343 h 134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52"/>
                <a:gd name="T187" fmla="*/ 0 h 1345"/>
                <a:gd name="T188" fmla="*/ 652 w 652"/>
                <a:gd name="T189" fmla="*/ 1345 h 134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52" h="1345">
                  <a:moveTo>
                    <a:pt x="87" y="1343"/>
                  </a:moveTo>
                  <a:lnTo>
                    <a:pt x="230" y="1030"/>
                  </a:lnTo>
                  <a:lnTo>
                    <a:pt x="230" y="1027"/>
                  </a:lnTo>
                  <a:lnTo>
                    <a:pt x="230" y="1023"/>
                  </a:lnTo>
                  <a:lnTo>
                    <a:pt x="230" y="1013"/>
                  </a:lnTo>
                  <a:lnTo>
                    <a:pt x="230" y="1004"/>
                  </a:lnTo>
                  <a:lnTo>
                    <a:pt x="230" y="997"/>
                  </a:lnTo>
                  <a:lnTo>
                    <a:pt x="230" y="990"/>
                  </a:lnTo>
                  <a:lnTo>
                    <a:pt x="230" y="982"/>
                  </a:lnTo>
                  <a:lnTo>
                    <a:pt x="230" y="973"/>
                  </a:lnTo>
                  <a:lnTo>
                    <a:pt x="230" y="963"/>
                  </a:lnTo>
                  <a:lnTo>
                    <a:pt x="232" y="954"/>
                  </a:lnTo>
                  <a:lnTo>
                    <a:pt x="232" y="944"/>
                  </a:lnTo>
                  <a:lnTo>
                    <a:pt x="234" y="935"/>
                  </a:lnTo>
                  <a:lnTo>
                    <a:pt x="234" y="923"/>
                  </a:lnTo>
                  <a:lnTo>
                    <a:pt x="237" y="911"/>
                  </a:lnTo>
                  <a:lnTo>
                    <a:pt x="239" y="899"/>
                  </a:lnTo>
                  <a:lnTo>
                    <a:pt x="241" y="885"/>
                  </a:lnTo>
                  <a:lnTo>
                    <a:pt x="241" y="871"/>
                  </a:lnTo>
                  <a:lnTo>
                    <a:pt x="244" y="859"/>
                  </a:lnTo>
                  <a:lnTo>
                    <a:pt x="246" y="842"/>
                  </a:lnTo>
                  <a:lnTo>
                    <a:pt x="249" y="828"/>
                  </a:lnTo>
                  <a:lnTo>
                    <a:pt x="251" y="814"/>
                  </a:lnTo>
                  <a:lnTo>
                    <a:pt x="253" y="797"/>
                  </a:lnTo>
                  <a:lnTo>
                    <a:pt x="256" y="781"/>
                  </a:lnTo>
                  <a:lnTo>
                    <a:pt x="260" y="764"/>
                  </a:lnTo>
                  <a:lnTo>
                    <a:pt x="265" y="747"/>
                  </a:lnTo>
                  <a:lnTo>
                    <a:pt x="268" y="731"/>
                  </a:lnTo>
                  <a:lnTo>
                    <a:pt x="272" y="714"/>
                  </a:lnTo>
                  <a:lnTo>
                    <a:pt x="277" y="698"/>
                  </a:lnTo>
                  <a:lnTo>
                    <a:pt x="282" y="679"/>
                  </a:lnTo>
                  <a:lnTo>
                    <a:pt x="286" y="660"/>
                  </a:lnTo>
                  <a:lnTo>
                    <a:pt x="291" y="641"/>
                  </a:lnTo>
                  <a:lnTo>
                    <a:pt x="298" y="622"/>
                  </a:lnTo>
                  <a:lnTo>
                    <a:pt x="305" y="603"/>
                  </a:lnTo>
                  <a:lnTo>
                    <a:pt x="310" y="584"/>
                  </a:lnTo>
                  <a:lnTo>
                    <a:pt x="317" y="562"/>
                  </a:lnTo>
                  <a:lnTo>
                    <a:pt x="327" y="546"/>
                  </a:lnTo>
                  <a:lnTo>
                    <a:pt x="334" y="522"/>
                  </a:lnTo>
                  <a:lnTo>
                    <a:pt x="341" y="503"/>
                  </a:lnTo>
                  <a:lnTo>
                    <a:pt x="351" y="484"/>
                  </a:lnTo>
                  <a:lnTo>
                    <a:pt x="360" y="463"/>
                  </a:lnTo>
                  <a:lnTo>
                    <a:pt x="369" y="441"/>
                  </a:lnTo>
                  <a:lnTo>
                    <a:pt x="379" y="422"/>
                  </a:lnTo>
                  <a:lnTo>
                    <a:pt x="391" y="401"/>
                  </a:lnTo>
                  <a:lnTo>
                    <a:pt x="403" y="382"/>
                  </a:lnTo>
                  <a:lnTo>
                    <a:pt x="415" y="361"/>
                  </a:lnTo>
                  <a:lnTo>
                    <a:pt x="424" y="339"/>
                  </a:lnTo>
                  <a:lnTo>
                    <a:pt x="438" y="318"/>
                  </a:lnTo>
                  <a:lnTo>
                    <a:pt x="452" y="297"/>
                  </a:lnTo>
                  <a:lnTo>
                    <a:pt x="464" y="275"/>
                  </a:lnTo>
                  <a:lnTo>
                    <a:pt x="479" y="256"/>
                  </a:lnTo>
                  <a:lnTo>
                    <a:pt x="493" y="235"/>
                  </a:lnTo>
                  <a:lnTo>
                    <a:pt x="507" y="213"/>
                  </a:lnTo>
                  <a:lnTo>
                    <a:pt x="524" y="192"/>
                  </a:lnTo>
                  <a:lnTo>
                    <a:pt x="540" y="173"/>
                  </a:lnTo>
                  <a:lnTo>
                    <a:pt x="554" y="152"/>
                  </a:lnTo>
                  <a:lnTo>
                    <a:pt x="573" y="130"/>
                  </a:lnTo>
                  <a:lnTo>
                    <a:pt x="592" y="111"/>
                  </a:lnTo>
                  <a:lnTo>
                    <a:pt x="611" y="90"/>
                  </a:lnTo>
                  <a:lnTo>
                    <a:pt x="630" y="71"/>
                  </a:lnTo>
                  <a:lnTo>
                    <a:pt x="652" y="52"/>
                  </a:lnTo>
                  <a:lnTo>
                    <a:pt x="628" y="0"/>
                  </a:lnTo>
                  <a:lnTo>
                    <a:pt x="626" y="0"/>
                  </a:lnTo>
                  <a:lnTo>
                    <a:pt x="621" y="5"/>
                  </a:lnTo>
                  <a:lnTo>
                    <a:pt x="614" y="9"/>
                  </a:lnTo>
                  <a:lnTo>
                    <a:pt x="607" y="19"/>
                  </a:lnTo>
                  <a:lnTo>
                    <a:pt x="595" y="28"/>
                  </a:lnTo>
                  <a:lnTo>
                    <a:pt x="585" y="40"/>
                  </a:lnTo>
                  <a:lnTo>
                    <a:pt x="578" y="47"/>
                  </a:lnTo>
                  <a:lnTo>
                    <a:pt x="571" y="54"/>
                  </a:lnTo>
                  <a:lnTo>
                    <a:pt x="564" y="62"/>
                  </a:lnTo>
                  <a:lnTo>
                    <a:pt x="557" y="71"/>
                  </a:lnTo>
                  <a:lnTo>
                    <a:pt x="547" y="78"/>
                  </a:lnTo>
                  <a:lnTo>
                    <a:pt x="540" y="90"/>
                  </a:lnTo>
                  <a:lnTo>
                    <a:pt x="531" y="97"/>
                  </a:lnTo>
                  <a:lnTo>
                    <a:pt x="524" y="109"/>
                  </a:lnTo>
                  <a:lnTo>
                    <a:pt x="512" y="119"/>
                  </a:lnTo>
                  <a:lnTo>
                    <a:pt x="505" y="130"/>
                  </a:lnTo>
                  <a:lnTo>
                    <a:pt x="495" y="142"/>
                  </a:lnTo>
                  <a:lnTo>
                    <a:pt x="486" y="157"/>
                  </a:lnTo>
                  <a:lnTo>
                    <a:pt x="474" y="166"/>
                  </a:lnTo>
                  <a:lnTo>
                    <a:pt x="464" y="180"/>
                  </a:lnTo>
                  <a:lnTo>
                    <a:pt x="455" y="197"/>
                  </a:lnTo>
                  <a:lnTo>
                    <a:pt x="443" y="211"/>
                  </a:lnTo>
                  <a:lnTo>
                    <a:pt x="434" y="225"/>
                  </a:lnTo>
                  <a:lnTo>
                    <a:pt x="424" y="240"/>
                  </a:lnTo>
                  <a:lnTo>
                    <a:pt x="415" y="256"/>
                  </a:lnTo>
                  <a:lnTo>
                    <a:pt x="403" y="275"/>
                  </a:lnTo>
                  <a:lnTo>
                    <a:pt x="393" y="289"/>
                  </a:lnTo>
                  <a:lnTo>
                    <a:pt x="381" y="306"/>
                  </a:lnTo>
                  <a:lnTo>
                    <a:pt x="372" y="325"/>
                  </a:lnTo>
                  <a:lnTo>
                    <a:pt x="360" y="344"/>
                  </a:lnTo>
                  <a:lnTo>
                    <a:pt x="351" y="361"/>
                  </a:lnTo>
                  <a:lnTo>
                    <a:pt x="339" y="380"/>
                  </a:lnTo>
                  <a:lnTo>
                    <a:pt x="329" y="401"/>
                  </a:lnTo>
                  <a:lnTo>
                    <a:pt x="320" y="420"/>
                  </a:lnTo>
                  <a:lnTo>
                    <a:pt x="308" y="439"/>
                  </a:lnTo>
                  <a:lnTo>
                    <a:pt x="298" y="460"/>
                  </a:lnTo>
                  <a:lnTo>
                    <a:pt x="289" y="482"/>
                  </a:lnTo>
                  <a:lnTo>
                    <a:pt x="282" y="505"/>
                  </a:lnTo>
                  <a:lnTo>
                    <a:pt x="272" y="527"/>
                  </a:lnTo>
                  <a:lnTo>
                    <a:pt x="263" y="548"/>
                  </a:lnTo>
                  <a:lnTo>
                    <a:pt x="256" y="572"/>
                  </a:lnTo>
                  <a:lnTo>
                    <a:pt x="249" y="596"/>
                  </a:lnTo>
                  <a:lnTo>
                    <a:pt x="239" y="619"/>
                  </a:lnTo>
                  <a:lnTo>
                    <a:pt x="232" y="643"/>
                  </a:lnTo>
                  <a:lnTo>
                    <a:pt x="225" y="667"/>
                  </a:lnTo>
                  <a:lnTo>
                    <a:pt x="218" y="693"/>
                  </a:lnTo>
                  <a:lnTo>
                    <a:pt x="211" y="719"/>
                  </a:lnTo>
                  <a:lnTo>
                    <a:pt x="206" y="743"/>
                  </a:lnTo>
                  <a:lnTo>
                    <a:pt x="201" y="769"/>
                  </a:lnTo>
                  <a:lnTo>
                    <a:pt x="196" y="797"/>
                  </a:lnTo>
                  <a:lnTo>
                    <a:pt x="192" y="823"/>
                  </a:lnTo>
                  <a:lnTo>
                    <a:pt x="187" y="850"/>
                  </a:lnTo>
                  <a:lnTo>
                    <a:pt x="184" y="878"/>
                  </a:lnTo>
                  <a:lnTo>
                    <a:pt x="182" y="906"/>
                  </a:lnTo>
                  <a:lnTo>
                    <a:pt x="177" y="935"/>
                  </a:lnTo>
                  <a:lnTo>
                    <a:pt x="175" y="966"/>
                  </a:lnTo>
                  <a:lnTo>
                    <a:pt x="175" y="994"/>
                  </a:lnTo>
                  <a:lnTo>
                    <a:pt x="175" y="1025"/>
                  </a:lnTo>
                  <a:lnTo>
                    <a:pt x="0" y="1345"/>
                  </a:lnTo>
                  <a:lnTo>
                    <a:pt x="87" y="1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09" name="Freeform 220"/>
            <p:cNvSpPr>
              <a:spLocks/>
            </p:cNvSpPr>
            <p:nvPr/>
          </p:nvSpPr>
          <p:spPr bwMode="auto">
            <a:xfrm>
              <a:off x="1432" y="1177"/>
              <a:ext cx="598" cy="356"/>
            </a:xfrm>
            <a:custGeom>
              <a:avLst/>
              <a:gdLst>
                <a:gd name="T0" fmla="*/ 67 w 598"/>
                <a:gd name="T1" fmla="*/ 337 h 356"/>
                <a:gd name="T2" fmla="*/ 64 w 598"/>
                <a:gd name="T3" fmla="*/ 78 h 356"/>
                <a:gd name="T4" fmla="*/ 541 w 598"/>
                <a:gd name="T5" fmla="*/ 50 h 356"/>
                <a:gd name="T6" fmla="*/ 546 w 598"/>
                <a:gd name="T7" fmla="*/ 292 h 356"/>
                <a:gd name="T8" fmla="*/ 598 w 598"/>
                <a:gd name="T9" fmla="*/ 290 h 356"/>
                <a:gd name="T10" fmla="*/ 589 w 598"/>
                <a:gd name="T11" fmla="*/ 0 h 356"/>
                <a:gd name="T12" fmla="*/ 0 w 598"/>
                <a:gd name="T13" fmla="*/ 43 h 356"/>
                <a:gd name="T14" fmla="*/ 24 w 598"/>
                <a:gd name="T15" fmla="*/ 356 h 356"/>
                <a:gd name="T16" fmla="*/ 67 w 598"/>
                <a:gd name="T17" fmla="*/ 337 h 356"/>
                <a:gd name="T18" fmla="*/ 67 w 598"/>
                <a:gd name="T19" fmla="*/ 337 h 3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8"/>
                <a:gd name="T31" fmla="*/ 0 h 356"/>
                <a:gd name="T32" fmla="*/ 598 w 598"/>
                <a:gd name="T33" fmla="*/ 356 h 3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8" h="356">
                  <a:moveTo>
                    <a:pt x="67" y="337"/>
                  </a:moveTo>
                  <a:lnTo>
                    <a:pt x="64" y="78"/>
                  </a:lnTo>
                  <a:lnTo>
                    <a:pt x="541" y="50"/>
                  </a:lnTo>
                  <a:lnTo>
                    <a:pt x="546" y="292"/>
                  </a:lnTo>
                  <a:lnTo>
                    <a:pt x="598" y="290"/>
                  </a:lnTo>
                  <a:lnTo>
                    <a:pt x="589" y="0"/>
                  </a:lnTo>
                  <a:lnTo>
                    <a:pt x="0" y="43"/>
                  </a:lnTo>
                  <a:lnTo>
                    <a:pt x="24" y="356"/>
                  </a:lnTo>
                  <a:lnTo>
                    <a:pt x="67" y="3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10" name="Freeform 221"/>
            <p:cNvSpPr>
              <a:spLocks/>
            </p:cNvSpPr>
            <p:nvPr/>
          </p:nvSpPr>
          <p:spPr bwMode="auto">
            <a:xfrm>
              <a:off x="1568" y="1303"/>
              <a:ext cx="56" cy="211"/>
            </a:xfrm>
            <a:custGeom>
              <a:avLst/>
              <a:gdLst>
                <a:gd name="T0" fmla="*/ 9 w 56"/>
                <a:gd name="T1" fmla="*/ 0 h 211"/>
                <a:gd name="T2" fmla="*/ 0 w 56"/>
                <a:gd name="T3" fmla="*/ 211 h 211"/>
                <a:gd name="T4" fmla="*/ 42 w 56"/>
                <a:gd name="T5" fmla="*/ 211 h 211"/>
                <a:gd name="T6" fmla="*/ 56 w 56"/>
                <a:gd name="T7" fmla="*/ 5 h 211"/>
                <a:gd name="T8" fmla="*/ 9 w 56"/>
                <a:gd name="T9" fmla="*/ 0 h 211"/>
                <a:gd name="T10" fmla="*/ 9 w 5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211"/>
                <a:gd name="T20" fmla="*/ 56 w 5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211">
                  <a:moveTo>
                    <a:pt x="9" y="0"/>
                  </a:moveTo>
                  <a:lnTo>
                    <a:pt x="0" y="211"/>
                  </a:lnTo>
                  <a:lnTo>
                    <a:pt x="42" y="211"/>
                  </a:lnTo>
                  <a:lnTo>
                    <a:pt x="56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11" name="Freeform 222"/>
            <p:cNvSpPr>
              <a:spLocks/>
            </p:cNvSpPr>
            <p:nvPr/>
          </p:nvSpPr>
          <p:spPr bwMode="auto">
            <a:xfrm>
              <a:off x="1717" y="1334"/>
              <a:ext cx="66" cy="171"/>
            </a:xfrm>
            <a:custGeom>
              <a:avLst/>
              <a:gdLst>
                <a:gd name="T0" fmla="*/ 14 w 66"/>
                <a:gd name="T1" fmla="*/ 0 h 171"/>
                <a:gd name="T2" fmla="*/ 0 w 66"/>
                <a:gd name="T3" fmla="*/ 171 h 171"/>
                <a:gd name="T4" fmla="*/ 55 w 66"/>
                <a:gd name="T5" fmla="*/ 163 h 171"/>
                <a:gd name="T6" fmla="*/ 66 w 66"/>
                <a:gd name="T7" fmla="*/ 9 h 171"/>
                <a:gd name="T8" fmla="*/ 14 w 66"/>
                <a:gd name="T9" fmla="*/ 0 h 171"/>
                <a:gd name="T10" fmla="*/ 14 w 66"/>
                <a:gd name="T11" fmla="*/ 0 h 1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171"/>
                <a:gd name="T20" fmla="*/ 66 w 66"/>
                <a:gd name="T21" fmla="*/ 171 h 1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171">
                  <a:moveTo>
                    <a:pt x="14" y="0"/>
                  </a:moveTo>
                  <a:lnTo>
                    <a:pt x="0" y="171"/>
                  </a:lnTo>
                  <a:lnTo>
                    <a:pt x="55" y="163"/>
                  </a:lnTo>
                  <a:lnTo>
                    <a:pt x="6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12" name="Freeform 223"/>
            <p:cNvSpPr>
              <a:spLocks/>
            </p:cNvSpPr>
            <p:nvPr/>
          </p:nvSpPr>
          <p:spPr bwMode="auto">
            <a:xfrm>
              <a:off x="1857" y="1296"/>
              <a:ext cx="85" cy="185"/>
            </a:xfrm>
            <a:custGeom>
              <a:avLst/>
              <a:gdLst>
                <a:gd name="T0" fmla="*/ 0 w 85"/>
                <a:gd name="T1" fmla="*/ 16 h 185"/>
                <a:gd name="T2" fmla="*/ 26 w 85"/>
                <a:gd name="T3" fmla="*/ 185 h 185"/>
                <a:gd name="T4" fmla="*/ 85 w 85"/>
                <a:gd name="T5" fmla="*/ 180 h 185"/>
                <a:gd name="T6" fmla="*/ 47 w 85"/>
                <a:gd name="T7" fmla="*/ 0 h 185"/>
                <a:gd name="T8" fmla="*/ 0 w 85"/>
                <a:gd name="T9" fmla="*/ 16 h 185"/>
                <a:gd name="T10" fmla="*/ 0 w 85"/>
                <a:gd name="T11" fmla="*/ 16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5"/>
                <a:gd name="T19" fmla="*/ 0 h 185"/>
                <a:gd name="T20" fmla="*/ 85 w 85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5" h="185">
                  <a:moveTo>
                    <a:pt x="0" y="16"/>
                  </a:moveTo>
                  <a:lnTo>
                    <a:pt x="26" y="185"/>
                  </a:lnTo>
                  <a:lnTo>
                    <a:pt x="85" y="180"/>
                  </a:lnTo>
                  <a:lnTo>
                    <a:pt x="47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13" name="Freeform 224"/>
            <p:cNvSpPr>
              <a:spLocks/>
            </p:cNvSpPr>
            <p:nvPr/>
          </p:nvSpPr>
          <p:spPr bwMode="auto">
            <a:xfrm>
              <a:off x="1442" y="1196"/>
              <a:ext cx="545" cy="161"/>
            </a:xfrm>
            <a:custGeom>
              <a:avLst/>
              <a:gdLst>
                <a:gd name="T0" fmla="*/ 26 w 545"/>
                <a:gd name="T1" fmla="*/ 33 h 161"/>
                <a:gd name="T2" fmla="*/ 40 w 545"/>
                <a:gd name="T3" fmla="*/ 43 h 161"/>
                <a:gd name="T4" fmla="*/ 57 w 545"/>
                <a:gd name="T5" fmla="*/ 55 h 161"/>
                <a:gd name="T6" fmla="*/ 78 w 545"/>
                <a:gd name="T7" fmla="*/ 64 h 161"/>
                <a:gd name="T8" fmla="*/ 97 w 545"/>
                <a:gd name="T9" fmla="*/ 74 h 161"/>
                <a:gd name="T10" fmla="*/ 109 w 545"/>
                <a:gd name="T11" fmla="*/ 78 h 161"/>
                <a:gd name="T12" fmla="*/ 126 w 545"/>
                <a:gd name="T13" fmla="*/ 86 h 161"/>
                <a:gd name="T14" fmla="*/ 140 w 545"/>
                <a:gd name="T15" fmla="*/ 90 h 161"/>
                <a:gd name="T16" fmla="*/ 154 w 545"/>
                <a:gd name="T17" fmla="*/ 95 h 161"/>
                <a:gd name="T18" fmla="*/ 173 w 545"/>
                <a:gd name="T19" fmla="*/ 100 h 161"/>
                <a:gd name="T20" fmla="*/ 190 w 545"/>
                <a:gd name="T21" fmla="*/ 104 h 161"/>
                <a:gd name="T22" fmla="*/ 209 w 545"/>
                <a:gd name="T23" fmla="*/ 107 h 161"/>
                <a:gd name="T24" fmla="*/ 228 w 545"/>
                <a:gd name="T25" fmla="*/ 107 h 161"/>
                <a:gd name="T26" fmla="*/ 247 w 545"/>
                <a:gd name="T27" fmla="*/ 112 h 161"/>
                <a:gd name="T28" fmla="*/ 263 w 545"/>
                <a:gd name="T29" fmla="*/ 112 h 161"/>
                <a:gd name="T30" fmla="*/ 284 w 545"/>
                <a:gd name="T31" fmla="*/ 109 h 161"/>
                <a:gd name="T32" fmla="*/ 303 w 545"/>
                <a:gd name="T33" fmla="*/ 107 h 161"/>
                <a:gd name="T34" fmla="*/ 325 w 545"/>
                <a:gd name="T35" fmla="*/ 104 h 161"/>
                <a:gd name="T36" fmla="*/ 346 w 545"/>
                <a:gd name="T37" fmla="*/ 100 h 161"/>
                <a:gd name="T38" fmla="*/ 365 w 545"/>
                <a:gd name="T39" fmla="*/ 93 h 161"/>
                <a:gd name="T40" fmla="*/ 386 w 545"/>
                <a:gd name="T41" fmla="*/ 83 h 161"/>
                <a:gd name="T42" fmla="*/ 408 w 545"/>
                <a:gd name="T43" fmla="*/ 74 h 161"/>
                <a:gd name="T44" fmla="*/ 429 w 545"/>
                <a:gd name="T45" fmla="*/ 59 h 161"/>
                <a:gd name="T46" fmla="*/ 448 w 545"/>
                <a:gd name="T47" fmla="*/ 45 h 161"/>
                <a:gd name="T48" fmla="*/ 469 w 545"/>
                <a:gd name="T49" fmla="*/ 29 h 161"/>
                <a:gd name="T50" fmla="*/ 488 w 545"/>
                <a:gd name="T51" fmla="*/ 10 h 161"/>
                <a:gd name="T52" fmla="*/ 545 w 545"/>
                <a:gd name="T53" fmla="*/ 50 h 161"/>
                <a:gd name="T54" fmla="*/ 531 w 545"/>
                <a:gd name="T55" fmla="*/ 57 h 161"/>
                <a:gd name="T56" fmla="*/ 519 w 545"/>
                <a:gd name="T57" fmla="*/ 67 h 161"/>
                <a:gd name="T58" fmla="*/ 500 w 545"/>
                <a:gd name="T59" fmla="*/ 83 h 161"/>
                <a:gd name="T60" fmla="*/ 477 w 545"/>
                <a:gd name="T61" fmla="*/ 97 h 161"/>
                <a:gd name="T62" fmla="*/ 462 w 545"/>
                <a:gd name="T63" fmla="*/ 104 h 161"/>
                <a:gd name="T64" fmla="*/ 448 w 545"/>
                <a:gd name="T65" fmla="*/ 114 h 161"/>
                <a:gd name="T66" fmla="*/ 434 w 545"/>
                <a:gd name="T67" fmla="*/ 119 h 161"/>
                <a:gd name="T68" fmla="*/ 417 w 545"/>
                <a:gd name="T69" fmla="*/ 126 h 161"/>
                <a:gd name="T70" fmla="*/ 401 w 545"/>
                <a:gd name="T71" fmla="*/ 135 h 161"/>
                <a:gd name="T72" fmla="*/ 384 w 545"/>
                <a:gd name="T73" fmla="*/ 142 h 161"/>
                <a:gd name="T74" fmla="*/ 363 w 545"/>
                <a:gd name="T75" fmla="*/ 147 h 161"/>
                <a:gd name="T76" fmla="*/ 344 w 545"/>
                <a:gd name="T77" fmla="*/ 152 h 161"/>
                <a:gd name="T78" fmla="*/ 322 w 545"/>
                <a:gd name="T79" fmla="*/ 157 h 161"/>
                <a:gd name="T80" fmla="*/ 301 w 545"/>
                <a:gd name="T81" fmla="*/ 159 h 161"/>
                <a:gd name="T82" fmla="*/ 280 w 545"/>
                <a:gd name="T83" fmla="*/ 159 h 161"/>
                <a:gd name="T84" fmla="*/ 256 w 545"/>
                <a:gd name="T85" fmla="*/ 161 h 161"/>
                <a:gd name="T86" fmla="*/ 232 w 545"/>
                <a:gd name="T87" fmla="*/ 159 h 161"/>
                <a:gd name="T88" fmla="*/ 211 w 545"/>
                <a:gd name="T89" fmla="*/ 159 h 161"/>
                <a:gd name="T90" fmla="*/ 185 w 545"/>
                <a:gd name="T91" fmla="*/ 154 h 161"/>
                <a:gd name="T92" fmla="*/ 161 w 545"/>
                <a:gd name="T93" fmla="*/ 147 h 161"/>
                <a:gd name="T94" fmla="*/ 133 w 545"/>
                <a:gd name="T95" fmla="*/ 138 h 161"/>
                <a:gd name="T96" fmla="*/ 109 w 545"/>
                <a:gd name="T97" fmla="*/ 128 h 161"/>
                <a:gd name="T98" fmla="*/ 81 w 545"/>
                <a:gd name="T99" fmla="*/ 116 h 161"/>
                <a:gd name="T100" fmla="*/ 54 w 545"/>
                <a:gd name="T101" fmla="*/ 102 h 161"/>
                <a:gd name="T102" fmla="*/ 26 w 545"/>
                <a:gd name="T103" fmla="*/ 86 h 161"/>
                <a:gd name="T104" fmla="*/ 0 w 545"/>
                <a:gd name="T105" fmla="*/ 67 h 161"/>
                <a:gd name="T106" fmla="*/ 24 w 545"/>
                <a:gd name="T107" fmla="*/ 33 h 16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45"/>
                <a:gd name="T163" fmla="*/ 0 h 161"/>
                <a:gd name="T164" fmla="*/ 545 w 545"/>
                <a:gd name="T165" fmla="*/ 161 h 16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45" h="161">
                  <a:moveTo>
                    <a:pt x="24" y="33"/>
                  </a:moveTo>
                  <a:lnTo>
                    <a:pt x="26" y="33"/>
                  </a:lnTo>
                  <a:lnTo>
                    <a:pt x="35" y="40"/>
                  </a:lnTo>
                  <a:lnTo>
                    <a:pt x="40" y="43"/>
                  </a:lnTo>
                  <a:lnTo>
                    <a:pt x="47" y="50"/>
                  </a:lnTo>
                  <a:lnTo>
                    <a:pt x="57" y="55"/>
                  </a:lnTo>
                  <a:lnTo>
                    <a:pt x="66" y="59"/>
                  </a:lnTo>
                  <a:lnTo>
                    <a:pt x="78" y="64"/>
                  </a:lnTo>
                  <a:lnTo>
                    <a:pt x="90" y="71"/>
                  </a:lnTo>
                  <a:lnTo>
                    <a:pt x="97" y="74"/>
                  </a:lnTo>
                  <a:lnTo>
                    <a:pt x="102" y="76"/>
                  </a:lnTo>
                  <a:lnTo>
                    <a:pt x="109" y="78"/>
                  </a:lnTo>
                  <a:lnTo>
                    <a:pt x="116" y="83"/>
                  </a:lnTo>
                  <a:lnTo>
                    <a:pt x="126" y="86"/>
                  </a:lnTo>
                  <a:lnTo>
                    <a:pt x="133" y="88"/>
                  </a:lnTo>
                  <a:lnTo>
                    <a:pt x="140" y="90"/>
                  </a:lnTo>
                  <a:lnTo>
                    <a:pt x="147" y="93"/>
                  </a:lnTo>
                  <a:lnTo>
                    <a:pt x="154" y="95"/>
                  </a:lnTo>
                  <a:lnTo>
                    <a:pt x="164" y="97"/>
                  </a:lnTo>
                  <a:lnTo>
                    <a:pt x="173" y="100"/>
                  </a:lnTo>
                  <a:lnTo>
                    <a:pt x="182" y="102"/>
                  </a:lnTo>
                  <a:lnTo>
                    <a:pt x="190" y="104"/>
                  </a:lnTo>
                  <a:lnTo>
                    <a:pt x="199" y="104"/>
                  </a:lnTo>
                  <a:lnTo>
                    <a:pt x="209" y="107"/>
                  </a:lnTo>
                  <a:lnTo>
                    <a:pt x="218" y="107"/>
                  </a:lnTo>
                  <a:lnTo>
                    <a:pt x="228" y="107"/>
                  </a:lnTo>
                  <a:lnTo>
                    <a:pt x="237" y="109"/>
                  </a:lnTo>
                  <a:lnTo>
                    <a:pt x="247" y="112"/>
                  </a:lnTo>
                  <a:lnTo>
                    <a:pt x="256" y="112"/>
                  </a:lnTo>
                  <a:lnTo>
                    <a:pt x="263" y="112"/>
                  </a:lnTo>
                  <a:lnTo>
                    <a:pt x="275" y="112"/>
                  </a:lnTo>
                  <a:lnTo>
                    <a:pt x="284" y="109"/>
                  </a:lnTo>
                  <a:lnTo>
                    <a:pt x="294" y="109"/>
                  </a:lnTo>
                  <a:lnTo>
                    <a:pt x="303" y="107"/>
                  </a:lnTo>
                  <a:lnTo>
                    <a:pt x="315" y="104"/>
                  </a:lnTo>
                  <a:lnTo>
                    <a:pt x="325" y="104"/>
                  </a:lnTo>
                  <a:lnTo>
                    <a:pt x="337" y="102"/>
                  </a:lnTo>
                  <a:lnTo>
                    <a:pt x="346" y="100"/>
                  </a:lnTo>
                  <a:lnTo>
                    <a:pt x="356" y="95"/>
                  </a:lnTo>
                  <a:lnTo>
                    <a:pt x="365" y="93"/>
                  </a:lnTo>
                  <a:lnTo>
                    <a:pt x="377" y="88"/>
                  </a:lnTo>
                  <a:lnTo>
                    <a:pt x="386" y="83"/>
                  </a:lnTo>
                  <a:lnTo>
                    <a:pt x="398" y="78"/>
                  </a:lnTo>
                  <a:lnTo>
                    <a:pt x="408" y="74"/>
                  </a:lnTo>
                  <a:lnTo>
                    <a:pt x="420" y="67"/>
                  </a:lnTo>
                  <a:lnTo>
                    <a:pt x="429" y="59"/>
                  </a:lnTo>
                  <a:lnTo>
                    <a:pt x="439" y="52"/>
                  </a:lnTo>
                  <a:lnTo>
                    <a:pt x="448" y="45"/>
                  </a:lnTo>
                  <a:lnTo>
                    <a:pt x="460" y="38"/>
                  </a:lnTo>
                  <a:lnTo>
                    <a:pt x="469" y="29"/>
                  </a:lnTo>
                  <a:lnTo>
                    <a:pt x="479" y="19"/>
                  </a:lnTo>
                  <a:lnTo>
                    <a:pt x="488" y="10"/>
                  </a:lnTo>
                  <a:lnTo>
                    <a:pt x="500" y="0"/>
                  </a:lnTo>
                  <a:lnTo>
                    <a:pt x="545" y="50"/>
                  </a:lnTo>
                  <a:lnTo>
                    <a:pt x="541" y="52"/>
                  </a:lnTo>
                  <a:lnTo>
                    <a:pt x="531" y="57"/>
                  </a:lnTo>
                  <a:lnTo>
                    <a:pt x="524" y="62"/>
                  </a:lnTo>
                  <a:lnTo>
                    <a:pt x="519" y="67"/>
                  </a:lnTo>
                  <a:lnTo>
                    <a:pt x="510" y="76"/>
                  </a:lnTo>
                  <a:lnTo>
                    <a:pt x="500" y="83"/>
                  </a:lnTo>
                  <a:lnTo>
                    <a:pt x="488" y="88"/>
                  </a:lnTo>
                  <a:lnTo>
                    <a:pt x="477" y="97"/>
                  </a:lnTo>
                  <a:lnTo>
                    <a:pt x="469" y="100"/>
                  </a:lnTo>
                  <a:lnTo>
                    <a:pt x="462" y="104"/>
                  </a:lnTo>
                  <a:lnTo>
                    <a:pt x="455" y="107"/>
                  </a:lnTo>
                  <a:lnTo>
                    <a:pt x="448" y="114"/>
                  </a:lnTo>
                  <a:lnTo>
                    <a:pt x="441" y="116"/>
                  </a:lnTo>
                  <a:lnTo>
                    <a:pt x="434" y="119"/>
                  </a:lnTo>
                  <a:lnTo>
                    <a:pt x="424" y="123"/>
                  </a:lnTo>
                  <a:lnTo>
                    <a:pt x="417" y="126"/>
                  </a:lnTo>
                  <a:lnTo>
                    <a:pt x="408" y="131"/>
                  </a:lnTo>
                  <a:lnTo>
                    <a:pt x="401" y="135"/>
                  </a:lnTo>
                  <a:lnTo>
                    <a:pt x="391" y="138"/>
                  </a:lnTo>
                  <a:lnTo>
                    <a:pt x="384" y="142"/>
                  </a:lnTo>
                  <a:lnTo>
                    <a:pt x="375" y="142"/>
                  </a:lnTo>
                  <a:lnTo>
                    <a:pt x="363" y="147"/>
                  </a:lnTo>
                  <a:lnTo>
                    <a:pt x="353" y="147"/>
                  </a:lnTo>
                  <a:lnTo>
                    <a:pt x="344" y="152"/>
                  </a:lnTo>
                  <a:lnTo>
                    <a:pt x="334" y="154"/>
                  </a:lnTo>
                  <a:lnTo>
                    <a:pt x="322" y="157"/>
                  </a:lnTo>
                  <a:lnTo>
                    <a:pt x="313" y="157"/>
                  </a:lnTo>
                  <a:lnTo>
                    <a:pt x="301" y="159"/>
                  </a:lnTo>
                  <a:lnTo>
                    <a:pt x="292" y="159"/>
                  </a:lnTo>
                  <a:lnTo>
                    <a:pt x="280" y="159"/>
                  </a:lnTo>
                  <a:lnTo>
                    <a:pt x="268" y="159"/>
                  </a:lnTo>
                  <a:lnTo>
                    <a:pt x="256" y="161"/>
                  </a:lnTo>
                  <a:lnTo>
                    <a:pt x="244" y="159"/>
                  </a:lnTo>
                  <a:lnTo>
                    <a:pt x="232" y="159"/>
                  </a:lnTo>
                  <a:lnTo>
                    <a:pt x="220" y="159"/>
                  </a:lnTo>
                  <a:lnTo>
                    <a:pt x="211" y="159"/>
                  </a:lnTo>
                  <a:lnTo>
                    <a:pt x="197" y="157"/>
                  </a:lnTo>
                  <a:lnTo>
                    <a:pt x="185" y="154"/>
                  </a:lnTo>
                  <a:lnTo>
                    <a:pt x="171" y="150"/>
                  </a:lnTo>
                  <a:lnTo>
                    <a:pt x="161" y="147"/>
                  </a:lnTo>
                  <a:lnTo>
                    <a:pt x="147" y="142"/>
                  </a:lnTo>
                  <a:lnTo>
                    <a:pt x="133" y="138"/>
                  </a:lnTo>
                  <a:lnTo>
                    <a:pt x="121" y="133"/>
                  </a:lnTo>
                  <a:lnTo>
                    <a:pt x="109" y="128"/>
                  </a:lnTo>
                  <a:lnTo>
                    <a:pt x="95" y="123"/>
                  </a:lnTo>
                  <a:lnTo>
                    <a:pt x="81" y="116"/>
                  </a:lnTo>
                  <a:lnTo>
                    <a:pt x="66" y="109"/>
                  </a:lnTo>
                  <a:lnTo>
                    <a:pt x="54" y="102"/>
                  </a:lnTo>
                  <a:lnTo>
                    <a:pt x="40" y="93"/>
                  </a:lnTo>
                  <a:lnTo>
                    <a:pt x="26" y="86"/>
                  </a:lnTo>
                  <a:lnTo>
                    <a:pt x="14" y="76"/>
                  </a:lnTo>
                  <a:lnTo>
                    <a:pt x="0" y="67"/>
                  </a:lnTo>
                  <a:lnTo>
                    <a:pt x="24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14" name="Freeform 225"/>
            <p:cNvSpPr>
              <a:spLocks/>
            </p:cNvSpPr>
            <p:nvPr/>
          </p:nvSpPr>
          <p:spPr bwMode="auto">
            <a:xfrm>
              <a:off x="1236" y="669"/>
              <a:ext cx="282" cy="347"/>
            </a:xfrm>
            <a:custGeom>
              <a:avLst/>
              <a:gdLst>
                <a:gd name="T0" fmla="*/ 0 w 282"/>
                <a:gd name="T1" fmla="*/ 19 h 347"/>
                <a:gd name="T2" fmla="*/ 11 w 282"/>
                <a:gd name="T3" fmla="*/ 22 h 347"/>
                <a:gd name="T4" fmla="*/ 21 w 282"/>
                <a:gd name="T5" fmla="*/ 29 h 347"/>
                <a:gd name="T6" fmla="*/ 37 w 282"/>
                <a:gd name="T7" fmla="*/ 36 h 347"/>
                <a:gd name="T8" fmla="*/ 54 w 282"/>
                <a:gd name="T9" fmla="*/ 45 h 347"/>
                <a:gd name="T10" fmla="*/ 71 w 282"/>
                <a:gd name="T11" fmla="*/ 60 h 347"/>
                <a:gd name="T12" fmla="*/ 90 w 282"/>
                <a:gd name="T13" fmla="*/ 74 h 347"/>
                <a:gd name="T14" fmla="*/ 113 w 282"/>
                <a:gd name="T15" fmla="*/ 93 h 347"/>
                <a:gd name="T16" fmla="*/ 132 w 282"/>
                <a:gd name="T17" fmla="*/ 114 h 347"/>
                <a:gd name="T18" fmla="*/ 154 w 282"/>
                <a:gd name="T19" fmla="*/ 140 h 347"/>
                <a:gd name="T20" fmla="*/ 166 w 282"/>
                <a:gd name="T21" fmla="*/ 162 h 347"/>
                <a:gd name="T22" fmla="*/ 177 w 282"/>
                <a:gd name="T23" fmla="*/ 176 h 347"/>
                <a:gd name="T24" fmla="*/ 187 w 282"/>
                <a:gd name="T25" fmla="*/ 192 h 347"/>
                <a:gd name="T26" fmla="*/ 194 w 282"/>
                <a:gd name="T27" fmla="*/ 209 h 347"/>
                <a:gd name="T28" fmla="*/ 204 w 282"/>
                <a:gd name="T29" fmla="*/ 228 h 347"/>
                <a:gd name="T30" fmla="*/ 211 w 282"/>
                <a:gd name="T31" fmla="*/ 247 h 347"/>
                <a:gd name="T32" fmla="*/ 215 w 282"/>
                <a:gd name="T33" fmla="*/ 266 h 347"/>
                <a:gd name="T34" fmla="*/ 222 w 282"/>
                <a:gd name="T35" fmla="*/ 287 h 347"/>
                <a:gd name="T36" fmla="*/ 230 w 282"/>
                <a:gd name="T37" fmla="*/ 309 h 347"/>
                <a:gd name="T38" fmla="*/ 234 w 282"/>
                <a:gd name="T39" fmla="*/ 332 h 347"/>
                <a:gd name="T40" fmla="*/ 282 w 282"/>
                <a:gd name="T41" fmla="*/ 311 h 347"/>
                <a:gd name="T42" fmla="*/ 279 w 282"/>
                <a:gd name="T43" fmla="*/ 302 h 347"/>
                <a:gd name="T44" fmla="*/ 277 w 282"/>
                <a:gd name="T45" fmla="*/ 290 h 347"/>
                <a:gd name="T46" fmla="*/ 275 w 282"/>
                <a:gd name="T47" fmla="*/ 276 h 347"/>
                <a:gd name="T48" fmla="*/ 270 w 282"/>
                <a:gd name="T49" fmla="*/ 257 h 347"/>
                <a:gd name="T50" fmla="*/ 263 w 282"/>
                <a:gd name="T51" fmla="*/ 235 h 347"/>
                <a:gd name="T52" fmla="*/ 253 w 282"/>
                <a:gd name="T53" fmla="*/ 211 h 347"/>
                <a:gd name="T54" fmla="*/ 246 w 282"/>
                <a:gd name="T55" fmla="*/ 190 h 347"/>
                <a:gd name="T56" fmla="*/ 232 w 282"/>
                <a:gd name="T57" fmla="*/ 164 h 347"/>
                <a:gd name="T58" fmla="*/ 215 w 282"/>
                <a:gd name="T59" fmla="*/ 136 h 347"/>
                <a:gd name="T60" fmla="*/ 199 w 282"/>
                <a:gd name="T61" fmla="*/ 109 h 347"/>
                <a:gd name="T62" fmla="*/ 177 w 282"/>
                <a:gd name="T63" fmla="*/ 86 h 347"/>
                <a:gd name="T64" fmla="*/ 149 w 282"/>
                <a:gd name="T65" fmla="*/ 60 h 347"/>
                <a:gd name="T66" fmla="*/ 137 w 282"/>
                <a:gd name="T67" fmla="*/ 48 h 347"/>
                <a:gd name="T68" fmla="*/ 123 w 282"/>
                <a:gd name="T69" fmla="*/ 38 h 347"/>
                <a:gd name="T70" fmla="*/ 104 w 282"/>
                <a:gd name="T71" fmla="*/ 26 h 347"/>
                <a:gd name="T72" fmla="*/ 87 w 282"/>
                <a:gd name="T73" fmla="*/ 17 h 347"/>
                <a:gd name="T74" fmla="*/ 71 w 282"/>
                <a:gd name="T75" fmla="*/ 7 h 347"/>
                <a:gd name="T76" fmla="*/ 54 w 282"/>
                <a:gd name="T77" fmla="*/ 0 h 347"/>
                <a:gd name="T78" fmla="*/ 0 w 282"/>
                <a:gd name="T79" fmla="*/ 19 h 34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82"/>
                <a:gd name="T121" fmla="*/ 0 h 347"/>
                <a:gd name="T122" fmla="*/ 282 w 282"/>
                <a:gd name="T123" fmla="*/ 347 h 34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82" h="347">
                  <a:moveTo>
                    <a:pt x="0" y="19"/>
                  </a:moveTo>
                  <a:lnTo>
                    <a:pt x="0" y="19"/>
                  </a:lnTo>
                  <a:lnTo>
                    <a:pt x="7" y="22"/>
                  </a:lnTo>
                  <a:lnTo>
                    <a:pt x="11" y="22"/>
                  </a:lnTo>
                  <a:lnTo>
                    <a:pt x="16" y="24"/>
                  </a:lnTo>
                  <a:lnTo>
                    <a:pt x="21" y="29"/>
                  </a:lnTo>
                  <a:lnTo>
                    <a:pt x="30" y="31"/>
                  </a:lnTo>
                  <a:lnTo>
                    <a:pt x="37" y="36"/>
                  </a:lnTo>
                  <a:lnTo>
                    <a:pt x="45" y="41"/>
                  </a:lnTo>
                  <a:lnTo>
                    <a:pt x="54" y="45"/>
                  </a:lnTo>
                  <a:lnTo>
                    <a:pt x="61" y="52"/>
                  </a:lnTo>
                  <a:lnTo>
                    <a:pt x="71" y="60"/>
                  </a:lnTo>
                  <a:lnTo>
                    <a:pt x="80" y="67"/>
                  </a:lnTo>
                  <a:lnTo>
                    <a:pt x="90" y="74"/>
                  </a:lnTo>
                  <a:lnTo>
                    <a:pt x="102" y="86"/>
                  </a:lnTo>
                  <a:lnTo>
                    <a:pt x="113" y="93"/>
                  </a:lnTo>
                  <a:lnTo>
                    <a:pt x="123" y="105"/>
                  </a:lnTo>
                  <a:lnTo>
                    <a:pt x="132" y="114"/>
                  </a:lnTo>
                  <a:lnTo>
                    <a:pt x="142" y="128"/>
                  </a:lnTo>
                  <a:lnTo>
                    <a:pt x="154" y="140"/>
                  </a:lnTo>
                  <a:lnTo>
                    <a:pt x="163" y="154"/>
                  </a:lnTo>
                  <a:lnTo>
                    <a:pt x="166" y="162"/>
                  </a:lnTo>
                  <a:lnTo>
                    <a:pt x="173" y="169"/>
                  </a:lnTo>
                  <a:lnTo>
                    <a:pt x="177" y="176"/>
                  </a:lnTo>
                  <a:lnTo>
                    <a:pt x="182" y="185"/>
                  </a:lnTo>
                  <a:lnTo>
                    <a:pt x="187" y="192"/>
                  </a:lnTo>
                  <a:lnTo>
                    <a:pt x="189" y="200"/>
                  </a:lnTo>
                  <a:lnTo>
                    <a:pt x="194" y="209"/>
                  </a:lnTo>
                  <a:lnTo>
                    <a:pt x="199" y="219"/>
                  </a:lnTo>
                  <a:lnTo>
                    <a:pt x="204" y="228"/>
                  </a:lnTo>
                  <a:lnTo>
                    <a:pt x="206" y="238"/>
                  </a:lnTo>
                  <a:lnTo>
                    <a:pt x="211" y="247"/>
                  </a:lnTo>
                  <a:lnTo>
                    <a:pt x="213" y="257"/>
                  </a:lnTo>
                  <a:lnTo>
                    <a:pt x="215" y="266"/>
                  </a:lnTo>
                  <a:lnTo>
                    <a:pt x="220" y="276"/>
                  </a:lnTo>
                  <a:lnTo>
                    <a:pt x="222" y="287"/>
                  </a:lnTo>
                  <a:lnTo>
                    <a:pt x="227" y="299"/>
                  </a:lnTo>
                  <a:lnTo>
                    <a:pt x="230" y="309"/>
                  </a:lnTo>
                  <a:lnTo>
                    <a:pt x="232" y="321"/>
                  </a:lnTo>
                  <a:lnTo>
                    <a:pt x="234" y="332"/>
                  </a:lnTo>
                  <a:lnTo>
                    <a:pt x="239" y="347"/>
                  </a:lnTo>
                  <a:lnTo>
                    <a:pt x="282" y="311"/>
                  </a:lnTo>
                  <a:lnTo>
                    <a:pt x="282" y="309"/>
                  </a:lnTo>
                  <a:lnTo>
                    <a:pt x="279" y="302"/>
                  </a:lnTo>
                  <a:lnTo>
                    <a:pt x="279" y="295"/>
                  </a:lnTo>
                  <a:lnTo>
                    <a:pt x="277" y="290"/>
                  </a:lnTo>
                  <a:lnTo>
                    <a:pt x="275" y="283"/>
                  </a:lnTo>
                  <a:lnTo>
                    <a:pt x="275" y="276"/>
                  </a:lnTo>
                  <a:lnTo>
                    <a:pt x="272" y="266"/>
                  </a:lnTo>
                  <a:lnTo>
                    <a:pt x="270" y="257"/>
                  </a:lnTo>
                  <a:lnTo>
                    <a:pt x="265" y="247"/>
                  </a:lnTo>
                  <a:lnTo>
                    <a:pt x="263" y="235"/>
                  </a:lnTo>
                  <a:lnTo>
                    <a:pt x="258" y="223"/>
                  </a:lnTo>
                  <a:lnTo>
                    <a:pt x="253" y="211"/>
                  </a:lnTo>
                  <a:lnTo>
                    <a:pt x="249" y="200"/>
                  </a:lnTo>
                  <a:lnTo>
                    <a:pt x="246" y="190"/>
                  </a:lnTo>
                  <a:lnTo>
                    <a:pt x="239" y="176"/>
                  </a:lnTo>
                  <a:lnTo>
                    <a:pt x="232" y="164"/>
                  </a:lnTo>
                  <a:lnTo>
                    <a:pt x="225" y="150"/>
                  </a:lnTo>
                  <a:lnTo>
                    <a:pt x="215" y="136"/>
                  </a:lnTo>
                  <a:lnTo>
                    <a:pt x="206" y="124"/>
                  </a:lnTo>
                  <a:lnTo>
                    <a:pt x="199" y="109"/>
                  </a:lnTo>
                  <a:lnTo>
                    <a:pt x="187" y="98"/>
                  </a:lnTo>
                  <a:lnTo>
                    <a:pt x="177" y="86"/>
                  </a:lnTo>
                  <a:lnTo>
                    <a:pt x="163" y="71"/>
                  </a:lnTo>
                  <a:lnTo>
                    <a:pt x="149" y="60"/>
                  </a:lnTo>
                  <a:lnTo>
                    <a:pt x="142" y="52"/>
                  </a:lnTo>
                  <a:lnTo>
                    <a:pt x="137" y="48"/>
                  </a:lnTo>
                  <a:lnTo>
                    <a:pt x="128" y="43"/>
                  </a:lnTo>
                  <a:lnTo>
                    <a:pt x="123" y="38"/>
                  </a:lnTo>
                  <a:lnTo>
                    <a:pt x="113" y="31"/>
                  </a:lnTo>
                  <a:lnTo>
                    <a:pt x="104" y="26"/>
                  </a:lnTo>
                  <a:lnTo>
                    <a:pt x="97" y="22"/>
                  </a:lnTo>
                  <a:lnTo>
                    <a:pt x="87" y="17"/>
                  </a:lnTo>
                  <a:lnTo>
                    <a:pt x="80" y="12"/>
                  </a:lnTo>
                  <a:lnTo>
                    <a:pt x="71" y="7"/>
                  </a:lnTo>
                  <a:lnTo>
                    <a:pt x="61" y="5"/>
                  </a:lnTo>
                  <a:lnTo>
                    <a:pt x="54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15" name="Freeform 226"/>
            <p:cNvSpPr>
              <a:spLocks/>
            </p:cNvSpPr>
            <p:nvPr/>
          </p:nvSpPr>
          <p:spPr bwMode="auto">
            <a:xfrm>
              <a:off x="1207" y="738"/>
              <a:ext cx="1153" cy="821"/>
            </a:xfrm>
            <a:custGeom>
              <a:avLst/>
              <a:gdLst>
                <a:gd name="T0" fmla="*/ 48 w 1153"/>
                <a:gd name="T1" fmla="*/ 805 h 821"/>
                <a:gd name="T2" fmla="*/ 48 w 1153"/>
                <a:gd name="T3" fmla="*/ 767 h 821"/>
                <a:gd name="T4" fmla="*/ 50 w 1153"/>
                <a:gd name="T5" fmla="*/ 733 h 821"/>
                <a:gd name="T6" fmla="*/ 52 w 1153"/>
                <a:gd name="T7" fmla="*/ 695 h 821"/>
                <a:gd name="T8" fmla="*/ 59 w 1153"/>
                <a:gd name="T9" fmla="*/ 653 h 821"/>
                <a:gd name="T10" fmla="*/ 69 w 1153"/>
                <a:gd name="T11" fmla="*/ 605 h 821"/>
                <a:gd name="T12" fmla="*/ 83 w 1153"/>
                <a:gd name="T13" fmla="*/ 555 h 821"/>
                <a:gd name="T14" fmla="*/ 100 w 1153"/>
                <a:gd name="T15" fmla="*/ 503 h 821"/>
                <a:gd name="T16" fmla="*/ 119 w 1153"/>
                <a:gd name="T17" fmla="*/ 453 h 821"/>
                <a:gd name="T18" fmla="*/ 147 w 1153"/>
                <a:gd name="T19" fmla="*/ 403 h 821"/>
                <a:gd name="T20" fmla="*/ 178 w 1153"/>
                <a:gd name="T21" fmla="*/ 354 h 821"/>
                <a:gd name="T22" fmla="*/ 218 w 1153"/>
                <a:gd name="T23" fmla="*/ 306 h 821"/>
                <a:gd name="T24" fmla="*/ 263 w 1153"/>
                <a:gd name="T25" fmla="*/ 263 h 821"/>
                <a:gd name="T26" fmla="*/ 318 w 1153"/>
                <a:gd name="T27" fmla="*/ 228 h 821"/>
                <a:gd name="T28" fmla="*/ 365 w 1153"/>
                <a:gd name="T29" fmla="*/ 202 h 821"/>
                <a:gd name="T30" fmla="*/ 401 w 1153"/>
                <a:gd name="T31" fmla="*/ 183 h 821"/>
                <a:gd name="T32" fmla="*/ 432 w 1153"/>
                <a:gd name="T33" fmla="*/ 166 h 821"/>
                <a:gd name="T34" fmla="*/ 465 w 1153"/>
                <a:gd name="T35" fmla="*/ 154 h 821"/>
                <a:gd name="T36" fmla="*/ 503 w 1153"/>
                <a:gd name="T37" fmla="*/ 140 h 821"/>
                <a:gd name="T38" fmla="*/ 546 w 1153"/>
                <a:gd name="T39" fmla="*/ 123 h 821"/>
                <a:gd name="T40" fmla="*/ 593 w 1153"/>
                <a:gd name="T41" fmla="*/ 107 h 821"/>
                <a:gd name="T42" fmla="*/ 648 w 1153"/>
                <a:gd name="T43" fmla="*/ 93 h 821"/>
                <a:gd name="T44" fmla="*/ 707 w 1153"/>
                <a:gd name="T45" fmla="*/ 78 h 821"/>
                <a:gd name="T46" fmla="*/ 771 w 1153"/>
                <a:gd name="T47" fmla="*/ 67 h 821"/>
                <a:gd name="T48" fmla="*/ 840 w 1153"/>
                <a:gd name="T49" fmla="*/ 55 h 821"/>
                <a:gd name="T50" fmla="*/ 913 w 1153"/>
                <a:gd name="T51" fmla="*/ 45 h 821"/>
                <a:gd name="T52" fmla="*/ 991 w 1153"/>
                <a:gd name="T53" fmla="*/ 40 h 821"/>
                <a:gd name="T54" fmla="*/ 1074 w 1153"/>
                <a:gd name="T55" fmla="*/ 40 h 821"/>
                <a:gd name="T56" fmla="*/ 1153 w 1153"/>
                <a:gd name="T57" fmla="*/ 2 h 821"/>
                <a:gd name="T58" fmla="*/ 1127 w 1153"/>
                <a:gd name="T59" fmla="*/ 2 h 821"/>
                <a:gd name="T60" fmla="*/ 1096 w 1153"/>
                <a:gd name="T61" fmla="*/ 0 h 821"/>
                <a:gd name="T62" fmla="*/ 1058 w 1153"/>
                <a:gd name="T63" fmla="*/ 0 h 821"/>
                <a:gd name="T64" fmla="*/ 1010 w 1153"/>
                <a:gd name="T65" fmla="*/ 0 h 821"/>
                <a:gd name="T66" fmla="*/ 953 w 1153"/>
                <a:gd name="T67" fmla="*/ 2 h 821"/>
                <a:gd name="T68" fmla="*/ 892 w 1153"/>
                <a:gd name="T69" fmla="*/ 5 h 821"/>
                <a:gd name="T70" fmla="*/ 825 w 1153"/>
                <a:gd name="T71" fmla="*/ 14 h 821"/>
                <a:gd name="T72" fmla="*/ 754 w 1153"/>
                <a:gd name="T73" fmla="*/ 21 h 821"/>
                <a:gd name="T74" fmla="*/ 681 w 1153"/>
                <a:gd name="T75" fmla="*/ 36 h 821"/>
                <a:gd name="T76" fmla="*/ 607 w 1153"/>
                <a:gd name="T77" fmla="*/ 52 h 821"/>
                <a:gd name="T78" fmla="*/ 531 w 1153"/>
                <a:gd name="T79" fmla="*/ 74 h 821"/>
                <a:gd name="T80" fmla="*/ 455 w 1153"/>
                <a:gd name="T81" fmla="*/ 100 h 821"/>
                <a:gd name="T82" fmla="*/ 384 w 1153"/>
                <a:gd name="T83" fmla="*/ 131 h 821"/>
                <a:gd name="T84" fmla="*/ 316 w 1153"/>
                <a:gd name="T85" fmla="*/ 169 h 821"/>
                <a:gd name="T86" fmla="*/ 254 w 1153"/>
                <a:gd name="T87" fmla="*/ 214 h 821"/>
                <a:gd name="T88" fmla="*/ 225 w 1153"/>
                <a:gd name="T89" fmla="*/ 230 h 821"/>
                <a:gd name="T90" fmla="*/ 187 w 1153"/>
                <a:gd name="T91" fmla="*/ 266 h 821"/>
                <a:gd name="T92" fmla="*/ 152 w 1153"/>
                <a:gd name="T93" fmla="*/ 301 h 821"/>
                <a:gd name="T94" fmla="*/ 126 w 1153"/>
                <a:gd name="T95" fmla="*/ 332 h 821"/>
                <a:gd name="T96" fmla="*/ 102 w 1153"/>
                <a:gd name="T97" fmla="*/ 370 h 821"/>
                <a:gd name="T98" fmla="*/ 78 w 1153"/>
                <a:gd name="T99" fmla="*/ 411 h 821"/>
                <a:gd name="T100" fmla="*/ 57 w 1153"/>
                <a:gd name="T101" fmla="*/ 456 h 821"/>
                <a:gd name="T102" fmla="*/ 36 w 1153"/>
                <a:gd name="T103" fmla="*/ 510 h 821"/>
                <a:gd name="T104" fmla="*/ 19 w 1153"/>
                <a:gd name="T105" fmla="*/ 570 h 821"/>
                <a:gd name="T106" fmla="*/ 7 w 1153"/>
                <a:gd name="T107" fmla="*/ 634 h 821"/>
                <a:gd name="T108" fmla="*/ 0 w 1153"/>
                <a:gd name="T109" fmla="*/ 703 h 821"/>
                <a:gd name="T110" fmla="*/ 0 w 1153"/>
                <a:gd name="T111" fmla="*/ 781 h 821"/>
                <a:gd name="T112" fmla="*/ 48 w 1153"/>
                <a:gd name="T113" fmla="*/ 819 h 82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53"/>
                <a:gd name="T172" fmla="*/ 0 h 821"/>
                <a:gd name="T173" fmla="*/ 1153 w 1153"/>
                <a:gd name="T174" fmla="*/ 821 h 82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53" h="821">
                  <a:moveTo>
                    <a:pt x="48" y="819"/>
                  </a:moveTo>
                  <a:lnTo>
                    <a:pt x="48" y="816"/>
                  </a:lnTo>
                  <a:lnTo>
                    <a:pt x="48" y="812"/>
                  </a:lnTo>
                  <a:lnTo>
                    <a:pt x="48" y="805"/>
                  </a:lnTo>
                  <a:lnTo>
                    <a:pt x="48" y="797"/>
                  </a:lnTo>
                  <a:lnTo>
                    <a:pt x="48" y="786"/>
                  </a:lnTo>
                  <a:lnTo>
                    <a:pt x="48" y="774"/>
                  </a:lnTo>
                  <a:lnTo>
                    <a:pt x="48" y="767"/>
                  </a:lnTo>
                  <a:lnTo>
                    <a:pt x="48" y="759"/>
                  </a:lnTo>
                  <a:lnTo>
                    <a:pt x="48" y="750"/>
                  </a:lnTo>
                  <a:lnTo>
                    <a:pt x="50" y="743"/>
                  </a:lnTo>
                  <a:lnTo>
                    <a:pt x="50" y="733"/>
                  </a:lnTo>
                  <a:lnTo>
                    <a:pt x="50" y="724"/>
                  </a:lnTo>
                  <a:lnTo>
                    <a:pt x="50" y="714"/>
                  </a:lnTo>
                  <a:lnTo>
                    <a:pt x="52" y="705"/>
                  </a:lnTo>
                  <a:lnTo>
                    <a:pt x="52" y="695"/>
                  </a:lnTo>
                  <a:lnTo>
                    <a:pt x="55" y="684"/>
                  </a:lnTo>
                  <a:lnTo>
                    <a:pt x="57" y="674"/>
                  </a:lnTo>
                  <a:lnTo>
                    <a:pt x="59" y="665"/>
                  </a:lnTo>
                  <a:lnTo>
                    <a:pt x="59" y="653"/>
                  </a:lnTo>
                  <a:lnTo>
                    <a:pt x="62" y="641"/>
                  </a:lnTo>
                  <a:lnTo>
                    <a:pt x="64" y="629"/>
                  </a:lnTo>
                  <a:lnTo>
                    <a:pt x="66" y="617"/>
                  </a:lnTo>
                  <a:lnTo>
                    <a:pt x="69" y="605"/>
                  </a:lnTo>
                  <a:lnTo>
                    <a:pt x="71" y="593"/>
                  </a:lnTo>
                  <a:lnTo>
                    <a:pt x="76" y="581"/>
                  </a:lnTo>
                  <a:lnTo>
                    <a:pt x="81" y="570"/>
                  </a:lnTo>
                  <a:lnTo>
                    <a:pt x="83" y="555"/>
                  </a:lnTo>
                  <a:lnTo>
                    <a:pt x="85" y="544"/>
                  </a:lnTo>
                  <a:lnTo>
                    <a:pt x="90" y="532"/>
                  </a:lnTo>
                  <a:lnTo>
                    <a:pt x="95" y="517"/>
                  </a:lnTo>
                  <a:lnTo>
                    <a:pt x="100" y="503"/>
                  </a:lnTo>
                  <a:lnTo>
                    <a:pt x="104" y="491"/>
                  </a:lnTo>
                  <a:lnTo>
                    <a:pt x="109" y="479"/>
                  </a:lnTo>
                  <a:lnTo>
                    <a:pt x="114" y="468"/>
                  </a:lnTo>
                  <a:lnTo>
                    <a:pt x="119" y="453"/>
                  </a:lnTo>
                  <a:lnTo>
                    <a:pt x="126" y="439"/>
                  </a:lnTo>
                  <a:lnTo>
                    <a:pt x="133" y="427"/>
                  </a:lnTo>
                  <a:lnTo>
                    <a:pt x="140" y="415"/>
                  </a:lnTo>
                  <a:lnTo>
                    <a:pt x="147" y="403"/>
                  </a:lnTo>
                  <a:lnTo>
                    <a:pt x="154" y="389"/>
                  </a:lnTo>
                  <a:lnTo>
                    <a:pt x="164" y="377"/>
                  </a:lnTo>
                  <a:lnTo>
                    <a:pt x="171" y="366"/>
                  </a:lnTo>
                  <a:lnTo>
                    <a:pt x="178" y="354"/>
                  </a:lnTo>
                  <a:lnTo>
                    <a:pt x="187" y="342"/>
                  </a:lnTo>
                  <a:lnTo>
                    <a:pt x="197" y="330"/>
                  </a:lnTo>
                  <a:lnTo>
                    <a:pt x="209" y="318"/>
                  </a:lnTo>
                  <a:lnTo>
                    <a:pt x="218" y="306"/>
                  </a:lnTo>
                  <a:lnTo>
                    <a:pt x="228" y="294"/>
                  </a:lnTo>
                  <a:lnTo>
                    <a:pt x="240" y="285"/>
                  </a:lnTo>
                  <a:lnTo>
                    <a:pt x="251" y="275"/>
                  </a:lnTo>
                  <a:lnTo>
                    <a:pt x="263" y="263"/>
                  </a:lnTo>
                  <a:lnTo>
                    <a:pt x="275" y="254"/>
                  </a:lnTo>
                  <a:lnTo>
                    <a:pt x="289" y="244"/>
                  </a:lnTo>
                  <a:lnTo>
                    <a:pt x="304" y="237"/>
                  </a:lnTo>
                  <a:lnTo>
                    <a:pt x="318" y="228"/>
                  </a:lnTo>
                  <a:lnTo>
                    <a:pt x="332" y="218"/>
                  </a:lnTo>
                  <a:lnTo>
                    <a:pt x="346" y="211"/>
                  </a:lnTo>
                  <a:lnTo>
                    <a:pt x="363" y="204"/>
                  </a:lnTo>
                  <a:lnTo>
                    <a:pt x="365" y="202"/>
                  </a:lnTo>
                  <a:lnTo>
                    <a:pt x="375" y="197"/>
                  </a:lnTo>
                  <a:lnTo>
                    <a:pt x="382" y="190"/>
                  </a:lnTo>
                  <a:lnTo>
                    <a:pt x="389" y="188"/>
                  </a:lnTo>
                  <a:lnTo>
                    <a:pt x="401" y="183"/>
                  </a:lnTo>
                  <a:lnTo>
                    <a:pt x="415" y="178"/>
                  </a:lnTo>
                  <a:lnTo>
                    <a:pt x="420" y="173"/>
                  </a:lnTo>
                  <a:lnTo>
                    <a:pt x="425" y="169"/>
                  </a:lnTo>
                  <a:lnTo>
                    <a:pt x="432" y="166"/>
                  </a:lnTo>
                  <a:lnTo>
                    <a:pt x="441" y="164"/>
                  </a:lnTo>
                  <a:lnTo>
                    <a:pt x="448" y="159"/>
                  </a:lnTo>
                  <a:lnTo>
                    <a:pt x="455" y="157"/>
                  </a:lnTo>
                  <a:lnTo>
                    <a:pt x="465" y="154"/>
                  </a:lnTo>
                  <a:lnTo>
                    <a:pt x="474" y="150"/>
                  </a:lnTo>
                  <a:lnTo>
                    <a:pt x="482" y="147"/>
                  </a:lnTo>
                  <a:lnTo>
                    <a:pt x="491" y="142"/>
                  </a:lnTo>
                  <a:lnTo>
                    <a:pt x="503" y="140"/>
                  </a:lnTo>
                  <a:lnTo>
                    <a:pt x="512" y="135"/>
                  </a:lnTo>
                  <a:lnTo>
                    <a:pt x="524" y="131"/>
                  </a:lnTo>
                  <a:lnTo>
                    <a:pt x="534" y="128"/>
                  </a:lnTo>
                  <a:lnTo>
                    <a:pt x="546" y="123"/>
                  </a:lnTo>
                  <a:lnTo>
                    <a:pt x="557" y="121"/>
                  </a:lnTo>
                  <a:lnTo>
                    <a:pt x="569" y="116"/>
                  </a:lnTo>
                  <a:lnTo>
                    <a:pt x="581" y="112"/>
                  </a:lnTo>
                  <a:lnTo>
                    <a:pt x="593" y="107"/>
                  </a:lnTo>
                  <a:lnTo>
                    <a:pt x="607" y="104"/>
                  </a:lnTo>
                  <a:lnTo>
                    <a:pt x="619" y="100"/>
                  </a:lnTo>
                  <a:lnTo>
                    <a:pt x="633" y="97"/>
                  </a:lnTo>
                  <a:lnTo>
                    <a:pt x="648" y="93"/>
                  </a:lnTo>
                  <a:lnTo>
                    <a:pt x="662" y="90"/>
                  </a:lnTo>
                  <a:lnTo>
                    <a:pt x="676" y="85"/>
                  </a:lnTo>
                  <a:lnTo>
                    <a:pt x="693" y="83"/>
                  </a:lnTo>
                  <a:lnTo>
                    <a:pt x="707" y="78"/>
                  </a:lnTo>
                  <a:lnTo>
                    <a:pt x="721" y="76"/>
                  </a:lnTo>
                  <a:lnTo>
                    <a:pt x="738" y="71"/>
                  </a:lnTo>
                  <a:lnTo>
                    <a:pt x="754" y="69"/>
                  </a:lnTo>
                  <a:lnTo>
                    <a:pt x="771" y="67"/>
                  </a:lnTo>
                  <a:lnTo>
                    <a:pt x="787" y="64"/>
                  </a:lnTo>
                  <a:lnTo>
                    <a:pt x="804" y="59"/>
                  </a:lnTo>
                  <a:lnTo>
                    <a:pt x="823" y="57"/>
                  </a:lnTo>
                  <a:lnTo>
                    <a:pt x="840" y="55"/>
                  </a:lnTo>
                  <a:lnTo>
                    <a:pt x="856" y="52"/>
                  </a:lnTo>
                  <a:lnTo>
                    <a:pt x="875" y="50"/>
                  </a:lnTo>
                  <a:lnTo>
                    <a:pt x="894" y="50"/>
                  </a:lnTo>
                  <a:lnTo>
                    <a:pt x="913" y="45"/>
                  </a:lnTo>
                  <a:lnTo>
                    <a:pt x="932" y="45"/>
                  </a:lnTo>
                  <a:lnTo>
                    <a:pt x="951" y="43"/>
                  </a:lnTo>
                  <a:lnTo>
                    <a:pt x="970" y="43"/>
                  </a:lnTo>
                  <a:lnTo>
                    <a:pt x="991" y="40"/>
                  </a:lnTo>
                  <a:lnTo>
                    <a:pt x="1013" y="40"/>
                  </a:lnTo>
                  <a:lnTo>
                    <a:pt x="1032" y="40"/>
                  </a:lnTo>
                  <a:lnTo>
                    <a:pt x="1053" y="40"/>
                  </a:lnTo>
                  <a:lnTo>
                    <a:pt x="1074" y="40"/>
                  </a:lnTo>
                  <a:lnTo>
                    <a:pt x="1096" y="40"/>
                  </a:lnTo>
                  <a:lnTo>
                    <a:pt x="1063" y="665"/>
                  </a:lnTo>
                  <a:lnTo>
                    <a:pt x="1119" y="660"/>
                  </a:lnTo>
                  <a:lnTo>
                    <a:pt x="1153" y="2"/>
                  </a:lnTo>
                  <a:lnTo>
                    <a:pt x="1150" y="2"/>
                  </a:lnTo>
                  <a:lnTo>
                    <a:pt x="1146" y="2"/>
                  </a:lnTo>
                  <a:lnTo>
                    <a:pt x="1136" y="2"/>
                  </a:lnTo>
                  <a:lnTo>
                    <a:pt x="1127" y="2"/>
                  </a:lnTo>
                  <a:lnTo>
                    <a:pt x="1119" y="0"/>
                  </a:lnTo>
                  <a:lnTo>
                    <a:pt x="1112" y="0"/>
                  </a:lnTo>
                  <a:lnTo>
                    <a:pt x="1103" y="0"/>
                  </a:lnTo>
                  <a:lnTo>
                    <a:pt x="1096" y="0"/>
                  </a:lnTo>
                  <a:lnTo>
                    <a:pt x="1086" y="0"/>
                  </a:lnTo>
                  <a:lnTo>
                    <a:pt x="1077" y="0"/>
                  </a:lnTo>
                  <a:lnTo>
                    <a:pt x="1067" y="0"/>
                  </a:lnTo>
                  <a:lnTo>
                    <a:pt x="1058" y="0"/>
                  </a:lnTo>
                  <a:lnTo>
                    <a:pt x="1044" y="0"/>
                  </a:lnTo>
                  <a:lnTo>
                    <a:pt x="1034" y="0"/>
                  </a:lnTo>
                  <a:lnTo>
                    <a:pt x="1020" y="0"/>
                  </a:lnTo>
                  <a:lnTo>
                    <a:pt x="1010" y="0"/>
                  </a:lnTo>
                  <a:lnTo>
                    <a:pt x="996" y="0"/>
                  </a:lnTo>
                  <a:lnTo>
                    <a:pt x="982" y="0"/>
                  </a:lnTo>
                  <a:lnTo>
                    <a:pt x="968" y="2"/>
                  </a:lnTo>
                  <a:lnTo>
                    <a:pt x="953" y="2"/>
                  </a:lnTo>
                  <a:lnTo>
                    <a:pt x="937" y="2"/>
                  </a:lnTo>
                  <a:lnTo>
                    <a:pt x="923" y="2"/>
                  </a:lnTo>
                  <a:lnTo>
                    <a:pt x="906" y="5"/>
                  </a:lnTo>
                  <a:lnTo>
                    <a:pt x="892" y="5"/>
                  </a:lnTo>
                  <a:lnTo>
                    <a:pt x="875" y="7"/>
                  </a:lnTo>
                  <a:lnTo>
                    <a:pt x="859" y="10"/>
                  </a:lnTo>
                  <a:lnTo>
                    <a:pt x="842" y="12"/>
                  </a:lnTo>
                  <a:lnTo>
                    <a:pt x="825" y="14"/>
                  </a:lnTo>
                  <a:lnTo>
                    <a:pt x="806" y="14"/>
                  </a:lnTo>
                  <a:lnTo>
                    <a:pt x="790" y="17"/>
                  </a:lnTo>
                  <a:lnTo>
                    <a:pt x="771" y="19"/>
                  </a:lnTo>
                  <a:lnTo>
                    <a:pt x="754" y="21"/>
                  </a:lnTo>
                  <a:lnTo>
                    <a:pt x="735" y="24"/>
                  </a:lnTo>
                  <a:lnTo>
                    <a:pt x="719" y="29"/>
                  </a:lnTo>
                  <a:lnTo>
                    <a:pt x="700" y="31"/>
                  </a:lnTo>
                  <a:lnTo>
                    <a:pt x="681" y="36"/>
                  </a:lnTo>
                  <a:lnTo>
                    <a:pt x="662" y="38"/>
                  </a:lnTo>
                  <a:lnTo>
                    <a:pt x="643" y="43"/>
                  </a:lnTo>
                  <a:lnTo>
                    <a:pt x="624" y="45"/>
                  </a:lnTo>
                  <a:lnTo>
                    <a:pt x="607" y="52"/>
                  </a:lnTo>
                  <a:lnTo>
                    <a:pt x="588" y="55"/>
                  </a:lnTo>
                  <a:lnTo>
                    <a:pt x="569" y="62"/>
                  </a:lnTo>
                  <a:lnTo>
                    <a:pt x="550" y="67"/>
                  </a:lnTo>
                  <a:lnTo>
                    <a:pt x="531" y="74"/>
                  </a:lnTo>
                  <a:lnTo>
                    <a:pt x="512" y="78"/>
                  </a:lnTo>
                  <a:lnTo>
                    <a:pt x="493" y="85"/>
                  </a:lnTo>
                  <a:lnTo>
                    <a:pt x="474" y="93"/>
                  </a:lnTo>
                  <a:lnTo>
                    <a:pt x="455" y="100"/>
                  </a:lnTo>
                  <a:lnTo>
                    <a:pt x="439" y="107"/>
                  </a:lnTo>
                  <a:lnTo>
                    <a:pt x="420" y="114"/>
                  </a:lnTo>
                  <a:lnTo>
                    <a:pt x="403" y="121"/>
                  </a:lnTo>
                  <a:lnTo>
                    <a:pt x="384" y="131"/>
                  </a:lnTo>
                  <a:lnTo>
                    <a:pt x="365" y="140"/>
                  </a:lnTo>
                  <a:lnTo>
                    <a:pt x="349" y="150"/>
                  </a:lnTo>
                  <a:lnTo>
                    <a:pt x="332" y="159"/>
                  </a:lnTo>
                  <a:lnTo>
                    <a:pt x="316" y="169"/>
                  </a:lnTo>
                  <a:lnTo>
                    <a:pt x="299" y="178"/>
                  </a:lnTo>
                  <a:lnTo>
                    <a:pt x="282" y="190"/>
                  </a:lnTo>
                  <a:lnTo>
                    <a:pt x="268" y="202"/>
                  </a:lnTo>
                  <a:lnTo>
                    <a:pt x="254" y="214"/>
                  </a:lnTo>
                  <a:lnTo>
                    <a:pt x="249" y="216"/>
                  </a:lnTo>
                  <a:lnTo>
                    <a:pt x="240" y="221"/>
                  </a:lnTo>
                  <a:lnTo>
                    <a:pt x="233" y="226"/>
                  </a:lnTo>
                  <a:lnTo>
                    <a:pt x="225" y="230"/>
                  </a:lnTo>
                  <a:lnTo>
                    <a:pt x="216" y="237"/>
                  </a:lnTo>
                  <a:lnTo>
                    <a:pt x="209" y="247"/>
                  </a:lnTo>
                  <a:lnTo>
                    <a:pt x="197" y="254"/>
                  </a:lnTo>
                  <a:lnTo>
                    <a:pt x="187" y="266"/>
                  </a:lnTo>
                  <a:lnTo>
                    <a:pt x="176" y="275"/>
                  </a:lnTo>
                  <a:lnTo>
                    <a:pt x="164" y="290"/>
                  </a:lnTo>
                  <a:lnTo>
                    <a:pt x="157" y="294"/>
                  </a:lnTo>
                  <a:lnTo>
                    <a:pt x="152" y="301"/>
                  </a:lnTo>
                  <a:lnTo>
                    <a:pt x="145" y="309"/>
                  </a:lnTo>
                  <a:lnTo>
                    <a:pt x="138" y="316"/>
                  </a:lnTo>
                  <a:lnTo>
                    <a:pt x="133" y="325"/>
                  </a:lnTo>
                  <a:lnTo>
                    <a:pt x="126" y="332"/>
                  </a:lnTo>
                  <a:lnTo>
                    <a:pt x="119" y="342"/>
                  </a:lnTo>
                  <a:lnTo>
                    <a:pt x="114" y="351"/>
                  </a:lnTo>
                  <a:lnTo>
                    <a:pt x="107" y="358"/>
                  </a:lnTo>
                  <a:lnTo>
                    <a:pt x="102" y="370"/>
                  </a:lnTo>
                  <a:lnTo>
                    <a:pt x="95" y="377"/>
                  </a:lnTo>
                  <a:lnTo>
                    <a:pt x="90" y="389"/>
                  </a:lnTo>
                  <a:lnTo>
                    <a:pt x="83" y="399"/>
                  </a:lnTo>
                  <a:lnTo>
                    <a:pt x="78" y="411"/>
                  </a:lnTo>
                  <a:lnTo>
                    <a:pt x="71" y="422"/>
                  </a:lnTo>
                  <a:lnTo>
                    <a:pt x="66" y="434"/>
                  </a:lnTo>
                  <a:lnTo>
                    <a:pt x="62" y="446"/>
                  </a:lnTo>
                  <a:lnTo>
                    <a:pt x="57" y="456"/>
                  </a:lnTo>
                  <a:lnTo>
                    <a:pt x="50" y="470"/>
                  </a:lnTo>
                  <a:lnTo>
                    <a:pt x="45" y="482"/>
                  </a:lnTo>
                  <a:lnTo>
                    <a:pt x="40" y="496"/>
                  </a:lnTo>
                  <a:lnTo>
                    <a:pt x="36" y="510"/>
                  </a:lnTo>
                  <a:lnTo>
                    <a:pt x="31" y="525"/>
                  </a:lnTo>
                  <a:lnTo>
                    <a:pt x="29" y="539"/>
                  </a:lnTo>
                  <a:lnTo>
                    <a:pt x="24" y="553"/>
                  </a:lnTo>
                  <a:lnTo>
                    <a:pt x="19" y="570"/>
                  </a:lnTo>
                  <a:lnTo>
                    <a:pt x="17" y="584"/>
                  </a:lnTo>
                  <a:lnTo>
                    <a:pt x="12" y="600"/>
                  </a:lnTo>
                  <a:lnTo>
                    <a:pt x="10" y="615"/>
                  </a:lnTo>
                  <a:lnTo>
                    <a:pt x="7" y="634"/>
                  </a:lnTo>
                  <a:lnTo>
                    <a:pt x="5" y="650"/>
                  </a:lnTo>
                  <a:lnTo>
                    <a:pt x="5" y="667"/>
                  </a:lnTo>
                  <a:lnTo>
                    <a:pt x="2" y="684"/>
                  </a:lnTo>
                  <a:lnTo>
                    <a:pt x="0" y="703"/>
                  </a:lnTo>
                  <a:lnTo>
                    <a:pt x="0" y="721"/>
                  </a:lnTo>
                  <a:lnTo>
                    <a:pt x="0" y="740"/>
                  </a:lnTo>
                  <a:lnTo>
                    <a:pt x="0" y="759"/>
                  </a:lnTo>
                  <a:lnTo>
                    <a:pt x="0" y="781"/>
                  </a:lnTo>
                  <a:lnTo>
                    <a:pt x="2" y="800"/>
                  </a:lnTo>
                  <a:lnTo>
                    <a:pt x="5" y="821"/>
                  </a:lnTo>
                  <a:lnTo>
                    <a:pt x="48" y="8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16" name="Freeform 227"/>
            <p:cNvSpPr>
              <a:spLocks/>
            </p:cNvSpPr>
            <p:nvPr/>
          </p:nvSpPr>
          <p:spPr bwMode="auto">
            <a:xfrm>
              <a:off x="1221" y="1443"/>
              <a:ext cx="254" cy="62"/>
            </a:xfrm>
            <a:custGeom>
              <a:avLst/>
              <a:gdLst>
                <a:gd name="T0" fmla="*/ 15 w 254"/>
                <a:gd name="T1" fmla="*/ 21 h 62"/>
                <a:gd name="T2" fmla="*/ 249 w 254"/>
                <a:gd name="T3" fmla="*/ 0 h 62"/>
                <a:gd name="T4" fmla="*/ 254 w 254"/>
                <a:gd name="T5" fmla="*/ 45 h 62"/>
                <a:gd name="T6" fmla="*/ 0 w 254"/>
                <a:gd name="T7" fmla="*/ 62 h 62"/>
                <a:gd name="T8" fmla="*/ 15 w 254"/>
                <a:gd name="T9" fmla="*/ 21 h 62"/>
                <a:gd name="T10" fmla="*/ 15 w 254"/>
                <a:gd name="T11" fmla="*/ 21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4"/>
                <a:gd name="T19" fmla="*/ 0 h 62"/>
                <a:gd name="T20" fmla="*/ 254 w 254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4" h="62">
                  <a:moveTo>
                    <a:pt x="15" y="21"/>
                  </a:moveTo>
                  <a:lnTo>
                    <a:pt x="249" y="0"/>
                  </a:lnTo>
                  <a:lnTo>
                    <a:pt x="254" y="45"/>
                  </a:lnTo>
                  <a:lnTo>
                    <a:pt x="0" y="62"/>
                  </a:lnTo>
                  <a:lnTo>
                    <a:pt x="15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17" name="Freeform 228"/>
            <p:cNvSpPr>
              <a:spLocks/>
            </p:cNvSpPr>
            <p:nvPr/>
          </p:nvSpPr>
          <p:spPr bwMode="auto">
            <a:xfrm>
              <a:off x="2016" y="819"/>
              <a:ext cx="225" cy="595"/>
            </a:xfrm>
            <a:custGeom>
              <a:avLst/>
              <a:gdLst>
                <a:gd name="T0" fmla="*/ 0 w 225"/>
                <a:gd name="T1" fmla="*/ 548 h 595"/>
                <a:gd name="T2" fmla="*/ 154 w 225"/>
                <a:gd name="T3" fmla="*/ 524 h 595"/>
                <a:gd name="T4" fmla="*/ 178 w 225"/>
                <a:gd name="T5" fmla="*/ 4 h 595"/>
                <a:gd name="T6" fmla="*/ 225 w 225"/>
                <a:gd name="T7" fmla="*/ 0 h 595"/>
                <a:gd name="T8" fmla="*/ 194 w 225"/>
                <a:gd name="T9" fmla="*/ 567 h 595"/>
                <a:gd name="T10" fmla="*/ 0 w 225"/>
                <a:gd name="T11" fmla="*/ 595 h 595"/>
                <a:gd name="T12" fmla="*/ 0 w 225"/>
                <a:gd name="T13" fmla="*/ 548 h 595"/>
                <a:gd name="T14" fmla="*/ 0 w 225"/>
                <a:gd name="T15" fmla="*/ 548 h 5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5"/>
                <a:gd name="T25" fmla="*/ 0 h 595"/>
                <a:gd name="T26" fmla="*/ 225 w 225"/>
                <a:gd name="T27" fmla="*/ 595 h 5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5" h="595">
                  <a:moveTo>
                    <a:pt x="0" y="548"/>
                  </a:moveTo>
                  <a:lnTo>
                    <a:pt x="154" y="524"/>
                  </a:lnTo>
                  <a:lnTo>
                    <a:pt x="178" y="4"/>
                  </a:lnTo>
                  <a:lnTo>
                    <a:pt x="225" y="0"/>
                  </a:lnTo>
                  <a:lnTo>
                    <a:pt x="194" y="567"/>
                  </a:lnTo>
                  <a:lnTo>
                    <a:pt x="0" y="595"/>
                  </a:lnTo>
                  <a:lnTo>
                    <a:pt x="0" y="5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18" name="Freeform 229"/>
            <p:cNvSpPr>
              <a:spLocks/>
            </p:cNvSpPr>
            <p:nvPr/>
          </p:nvSpPr>
          <p:spPr bwMode="auto">
            <a:xfrm>
              <a:off x="2606" y="1388"/>
              <a:ext cx="415" cy="347"/>
            </a:xfrm>
            <a:custGeom>
              <a:avLst/>
              <a:gdLst>
                <a:gd name="T0" fmla="*/ 17 w 415"/>
                <a:gd name="T1" fmla="*/ 17 h 347"/>
                <a:gd name="T2" fmla="*/ 0 w 415"/>
                <a:gd name="T3" fmla="*/ 347 h 347"/>
                <a:gd name="T4" fmla="*/ 368 w 415"/>
                <a:gd name="T5" fmla="*/ 209 h 347"/>
                <a:gd name="T6" fmla="*/ 415 w 415"/>
                <a:gd name="T7" fmla="*/ 0 h 347"/>
                <a:gd name="T8" fmla="*/ 358 w 415"/>
                <a:gd name="T9" fmla="*/ 7 h 347"/>
                <a:gd name="T10" fmla="*/ 330 w 415"/>
                <a:gd name="T11" fmla="*/ 169 h 347"/>
                <a:gd name="T12" fmla="*/ 67 w 415"/>
                <a:gd name="T13" fmla="*/ 264 h 347"/>
                <a:gd name="T14" fmla="*/ 74 w 415"/>
                <a:gd name="T15" fmla="*/ 10 h 347"/>
                <a:gd name="T16" fmla="*/ 17 w 415"/>
                <a:gd name="T17" fmla="*/ 17 h 347"/>
                <a:gd name="T18" fmla="*/ 17 w 415"/>
                <a:gd name="T19" fmla="*/ 17 h 3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5"/>
                <a:gd name="T31" fmla="*/ 0 h 347"/>
                <a:gd name="T32" fmla="*/ 415 w 415"/>
                <a:gd name="T33" fmla="*/ 347 h 3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5" h="347">
                  <a:moveTo>
                    <a:pt x="17" y="17"/>
                  </a:moveTo>
                  <a:lnTo>
                    <a:pt x="0" y="347"/>
                  </a:lnTo>
                  <a:lnTo>
                    <a:pt x="368" y="209"/>
                  </a:lnTo>
                  <a:lnTo>
                    <a:pt x="415" y="0"/>
                  </a:lnTo>
                  <a:lnTo>
                    <a:pt x="358" y="7"/>
                  </a:lnTo>
                  <a:lnTo>
                    <a:pt x="330" y="169"/>
                  </a:lnTo>
                  <a:lnTo>
                    <a:pt x="67" y="264"/>
                  </a:lnTo>
                  <a:lnTo>
                    <a:pt x="74" y="10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19" name="Freeform 230"/>
            <p:cNvSpPr>
              <a:spLocks/>
            </p:cNvSpPr>
            <p:nvPr/>
          </p:nvSpPr>
          <p:spPr bwMode="auto">
            <a:xfrm>
              <a:off x="389" y="1690"/>
              <a:ext cx="2127" cy="258"/>
            </a:xfrm>
            <a:custGeom>
              <a:avLst/>
              <a:gdLst>
                <a:gd name="T0" fmla="*/ 14 w 2127"/>
                <a:gd name="T1" fmla="*/ 211 h 258"/>
                <a:gd name="T2" fmla="*/ 2127 w 2127"/>
                <a:gd name="T3" fmla="*/ 0 h 258"/>
                <a:gd name="T4" fmla="*/ 2118 w 2127"/>
                <a:gd name="T5" fmla="*/ 47 h 258"/>
                <a:gd name="T6" fmla="*/ 0 w 2127"/>
                <a:gd name="T7" fmla="*/ 258 h 258"/>
                <a:gd name="T8" fmla="*/ 14 w 2127"/>
                <a:gd name="T9" fmla="*/ 211 h 258"/>
                <a:gd name="T10" fmla="*/ 14 w 2127"/>
                <a:gd name="T11" fmla="*/ 211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27"/>
                <a:gd name="T19" fmla="*/ 0 h 258"/>
                <a:gd name="T20" fmla="*/ 2127 w 2127"/>
                <a:gd name="T21" fmla="*/ 258 h 2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27" h="258">
                  <a:moveTo>
                    <a:pt x="14" y="211"/>
                  </a:moveTo>
                  <a:lnTo>
                    <a:pt x="2127" y="0"/>
                  </a:lnTo>
                  <a:lnTo>
                    <a:pt x="2118" y="47"/>
                  </a:lnTo>
                  <a:lnTo>
                    <a:pt x="0" y="258"/>
                  </a:lnTo>
                  <a:lnTo>
                    <a:pt x="14" y="2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20" name="Freeform 231"/>
            <p:cNvSpPr>
              <a:spLocks/>
            </p:cNvSpPr>
            <p:nvPr/>
          </p:nvSpPr>
          <p:spPr bwMode="auto">
            <a:xfrm>
              <a:off x="282" y="1877"/>
              <a:ext cx="2497" cy="363"/>
            </a:xfrm>
            <a:custGeom>
              <a:avLst/>
              <a:gdLst>
                <a:gd name="T0" fmla="*/ 12 w 2497"/>
                <a:gd name="T1" fmla="*/ 302 h 363"/>
                <a:gd name="T2" fmla="*/ 31 w 2497"/>
                <a:gd name="T3" fmla="*/ 297 h 363"/>
                <a:gd name="T4" fmla="*/ 62 w 2497"/>
                <a:gd name="T5" fmla="*/ 292 h 363"/>
                <a:gd name="T6" fmla="*/ 105 w 2497"/>
                <a:gd name="T7" fmla="*/ 287 h 363"/>
                <a:gd name="T8" fmla="*/ 159 w 2497"/>
                <a:gd name="T9" fmla="*/ 280 h 363"/>
                <a:gd name="T10" fmla="*/ 223 w 2497"/>
                <a:gd name="T11" fmla="*/ 273 h 363"/>
                <a:gd name="T12" fmla="*/ 294 w 2497"/>
                <a:gd name="T13" fmla="*/ 264 h 363"/>
                <a:gd name="T14" fmla="*/ 375 w 2497"/>
                <a:gd name="T15" fmla="*/ 254 h 363"/>
                <a:gd name="T16" fmla="*/ 465 w 2497"/>
                <a:gd name="T17" fmla="*/ 245 h 363"/>
                <a:gd name="T18" fmla="*/ 560 w 2497"/>
                <a:gd name="T19" fmla="*/ 230 h 363"/>
                <a:gd name="T20" fmla="*/ 659 w 2497"/>
                <a:gd name="T21" fmla="*/ 219 h 363"/>
                <a:gd name="T22" fmla="*/ 764 w 2497"/>
                <a:gd name="T23" fmla="*/ 207 h 363"/>
                <a:gd name="T24" fmla="*/ 873 w 2497"/>
                <a:gd name="T25" fmla="*/ 192 h 363"/>
                <a:gd name="T26" fmla="*/ 987 w 2497"/>
                <a:gd name="T27" fmla="*/ 181 h 363"/>
                <a:gd name="T28" fmla="*/ 1098 w 2497"/>
                <a:gd name="T29" fmla="*/ 166 h 363"/>
                <a:gd name="T30" fmla="*/ 1214 w 2497"/>
                <a:gd name="T31" fmla="*/ 152 h 363"/>
                <a:gd name="T32" fmla="*/ 1331 w 2497"/>
                <a:gd name="T33" fmla="*/ 140 h 363"/>
                <a:gd name="T34" fmla="*/ 1444 w 2497"/>
                <a:gd name="T35" fmla="*/ 124 h 363"/>
                <a:gd name="T36" fmla="*/ 1558 w 2497"/>
                <a:gd name="T37" fmla="*/ 109 h 363"/>
                <a:gd name="T38" fmla="*/ 1667 w 2497"/>
                <a:gd name="T39" fmla="*/ 97 h 363"/>
                <a:gd name="T40" fmla="*/ 1774 w 2497"/>
                <a:gd name="T41" fmla="*/ 83 h 363"/>
                <a:gd name="T42" fmla="*/ 1878 w 2497"/>
                <a:gd name="T43" fmla="*/ 71 h 363"/>
                <a:gd name="T44" fmla="*/ 1978 w 2497"/>
                <a:gd name="T45" fmla="*/ 60 h 363"/>
                <a:gd name="T46" fmla="*/ 2071 w 2497"/>
                <a:gd name="T47" fmla="*/ 48 h 363"/>
                <a:gd name="T48" fmla="*/ 2156 w 2497"/>
                <a:gd name="T49" fmla="*/ 38 h 363"/>
                <a:gd name="T50" fmla="*/ 2234 w 2497"/>
                <a:gd name="T51" fmla="*/ 31 h 363"/>
                <a:gd name="T52" fmla="*/ 2303 w 2497"/>
                <a:gd name="T53" fmla="*/ 22 h 363"/>
                <a:gd name="T54" fmla="*/ 2365 w 2497"/>
                <a:gd name="T55" fmla="*/ 14 h 363"/>
                <a:gd name="T56" fmla="*/ 2414 w 2497"/>
                <a:gd name="T57" fmla="*/ 7 h 363"/>
                <a:gd name="T58" fmla="*/ 2452 w 2497"/>
                <a:gd name="T59" fmla="*/ 3 h 363"/>
                <a:gd name="T60" fmla="*/ 2478 w 2497"/>
                <a:gd name="T61" fmla="*/ 0 h 363"/>
                <a:gd name="T62" fmla="*/ 2495 w 2497"/>
                <a:gd name="T63" fmla="*/ 0 h 363"/>
                <a:gd name="T64" fmla="*/ 2497 w 2497"/>
                <a:gd name="T65" fmla="*/ 57 h 363"/>
                <a:gd name="T66" fmla="*/ 10 w 2497"/>
                <a:gd name="T67" fmla="*/ 302 h 36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497"/>
                <a:gd name="T103" fmla="*/ 0 h 363"/>
                <a:gd name="T104" fmla="*/ 2497 w 2497"/>
                <a:gd name="T105" fmla="*/ 363 h 36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497" h="363">
                  <a:moveTo>
                    <a:pt x="10" y="302"/>
                  </a:moveTo>
                  <a:lnTo>
                    <a:pt x="12" y="302"/>
                  </a:lnTo>
                  <a:lnTo>
                    <a:pt x="19" y="299"/>
                  </a:lnTo>
                  <a:lnTo>
                    <a:pt x="31" y="297"/>
                  </a:lnTo>
                  <a:lnTo>
                    <a:pt x="45" y="294"/>
                  </a:lnTo>
                  <a:lnTo>
                    <a:pt x="62" y="292"/>
                  </a:lnTo>
                  <a:lnTo>
                    <a:pt x="83" y="290"/>
                  </a:lnTo>
                  <a:lnTo>
                    <a:pt x="105" y="287"/>
                  </a:lnTo>
                  <a:lnTo>
                    <a:pt x="131" y="285"/>
                  </a:lnTo>
                  <a:lnTo>
                    <a:pt x="159" y="280"/>
                  </a:lnTo>
                  <a:lnTo>
                    <a:pt x="190" y="275"/>
                  </a:lnTo>
                  <a:lnTo>
                    <a:pt x="223" y="273"/>
                  </a:lnTo>
                  <a:lnTo>
                    <a:pt x="259" y="268"/>
                  </a:lnTo>
                  <a:lnTo>
                    <a:pt x="294" y="264"/>
                  </a:lnTo>
                  <a:lnTo>
                    <a:pt x="335" y="259"/>
                  </a:lnTo>
                  <a:lnTo>
                    <a:pt x="375" y="254"/>
                  </a:lnTo>
                  <a:lnTo>
                    <a:pt x="420" y="249"/>
                  </a:lnTo>
                  <a:lnTo>
                    <a:pt x="465" y="245"/>
                  </a:lnTo>
                  <a:lnTo>
                    <a:pt x="510" y="237"/>
                  </a:lnTo>
                  <a:lnTo>
                    <a:pt x="560" y="230"/>
                  </a:lnTo>
                  <a:lnTo>
                    <a:pt x="610" y="226"/>
                  </a:lnTo>
                  <a:lnTo>
                    <a:pt x="659" y="219"/>
                  </a:lnTo>
                  <a:lnTo>
                    <a:pt x="712" y="214"/>
                  </a:lnTo>
                  <a:lnTo>
                    <a:pt x="764" y="207"/>
                  </a:lnTo>
                  <a:lnTo>
                    <a:pt x="821" y="202"/>
                  </a:lnTo>
                  <a:lnTo>
                    <a:pt x="873" y="192"/>
                  </a:lnTo>
                  <a:lnTo>
                    <a:pt x="930" y="188"/>
                  </a:lnTo>
                  <a:lnTo>
                    <a:pt x="987" y="181"/>
                  </a:lnTo>
                  <a:lnTo>
                    <a:pt x="1041" y="173"/>
                  </a:lnTo>
                  <a:lnTo>
                    <a:pt x="1098" y="166"/>
                  </a:lnTo>
                  <a:lnTo>
                    <a:pt x="1158" y="159"/>
                  </a:lnTo>
                  <a:lnTo>
                    <a:pt x="1214" y="152"/>
                  </a:lnTo>
                  <a:lnTo>
                    <a:pt x="1274" y="147"/>
                  </a:lnTo>
                  <a:lnTo>
                    <a:pt x="1331" y="140"/>
                  </a:lnTo>
                  <a:lnTo>
                    <a:pt x="1388" y="131"/>
                  </a:lnTo>
                  <a:lnTo>
                    <a:pt x="1444" y="124"/>
                  </a:lnTo>
                  <a:lnTo>
                    <a:pt x="1501" y="119"/>
                  </a:lnTo>
                  <a:lnTo>
                    <a:pt x="1558" y="109"/>
                  </a:lnTo>
                  <a:lnTo>
                    <a:pt x="1613" y="105"/>
                  </a:lnTo>
                  <a:lnTo>
                    <a:pt x="1667" y="97"/>
                  </a:lnTo>
                  <a:lnTo>
                    <a:pt x="1724" y="93"/>
                  </a:lnTo>
                  <a:lnTo>
                    <a:pt x="1774" y="83"/>
                  </a:lnTo>
                  <a:lnTo>
                    <a:pt x="1829" y="78"/>
                  </a:lnTo>
                  <a:lnTo>
                    <a:pt x="1878" y="71"/>
                  </a:lnTo>
                  <a:lnTo>
                    <a:pt x="1928" y="67"/>
                  </a:lnTo>
                  <a:lnTo>
                    <a:pt x="1978" y="60"/>
                  </a:lnTo>
                  <a:lnTo>
                    <a:pt x="2025" y="55"/>
                  </a:lnTo>
                  <a:lnTo>
                    <a:pt x="2071" y="48"/>
                  </a:lnTo>
                  <a:lnTo>
                    <a:pt x="2116" y="45"/>
                  </a:lnTo>
                  <a:lnTo>
                    <a:pt x="2156" y="38"/>
                  </a:lnTo>
                  <a:lnTo>
                    <a:pt x="2196" y="33"/>
                  </a:lnTo>
                  <a:lnTo>
                    <a:pt x="2234" y="31"/>
                  </a:lnTo>
                  <a:lnTo>
                    <a:pt x="2272" y="26"/>
                  </a:lnTo>
                  <a:lnTo>
                    <a:pt x="2303" y="22"/>
                  </a:lnTo>
                  <a:lnTo>
                    <a:pt x="2336" y="17"/>
                  </a:lnTo>
                  <a:lnTo>
                    <a:pt x="2365" y="14"/>
                  </a:lnTo>
                  <a:lnTo>
                    <a:pt x="2391" y="12"/>
                  </a:lnTo>
                  <a:lnTo>
                    <a:pt x="2414" y="7"/>
                  </a:lnTo>
                  <a:lnTo>
                    <a:pt x="2436" y="5"/>
                  </a:lnTo>
                  <a:lnTo>
                    <a:pt x="2452" y="3"/>
                  </a:lnTo>
                  <a:lnTo>
                    <a:pt x="2469" y="3"/>
                  </a:lnTo>
                  <a:lnTo>
                    <a:pt x="2478" y="0"/>
                  </a:lnTo>
                  <a:lnTo>
                    <a:pt x="2490" y="0"/>
                  </a:lnTo>
                  <a:lnTo>
                    <a:pt x="2495" y="0"/>
                  </a:lnTo>
                  <a:lnTo>
                    <a:pt x="2497" y="0"/>
                  </a:lnTo>
                  <a:lnTo>
                    <a:pt x="2497" y="57"/>
                  </a:lnTo>
                  <a:lnTo>
                    <a:pt x="0" y="363"/>
                  </a:lnTo>
                  <a:lnTo>
                    <a:pt x="10" y="3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21" name="Freeform 232"/>
            <p:cNvSpPr>
              <a:spLocks/>
            </p:cNvSpPr>
            <p:nvPr/>
          </p:nvSpPr>
          <p:spPr bwMode="auto">
            <a:xfrm>
              <a:off x="1356" y="1474"/>
              <a:ext cx="766" cy="118"/>
            </a:xfrm>
            <a:custGeom>
              <a:avLst/>
              <a:gdLst>
                <a:gd name="T0" fmla="*/ 0 w 766"/>
                <a:gd name="T1" fmla="*/ 78 h 118"/>
                <a:gd name="T2" fmla="*/ 757 w 766"/>
                <a:gd name="T3" fmla="*/ 0 h 118"/>
                <a:gd name="T4" fmla="*/ 766 w 766"/>
                <a:gd name="T5" fmla="*/ 54 h 118"/>
                <a:gd name="T6" fmla="*/ 19 w 766"/>
                <a:gd name="T7" fmla="*/ 118 h 118"/>
                <a:gd name="T8" fmla="*/ 0 w 766"/>
                <a:gd name="T9" fmla="*/ 78 h 118"/>
                <a:gd name="T10" fmla="*/ 0 w 766"/>
                <a:gd name="T11" fmla="*/ 78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6"/>
                <a:gd name="T19" fmla="*/ 0 h 118"/>
                <a:gd name="T20" fmla="*/ 766 w 766"/>
                <a:gd name="T21" fmla="*/ 118 h 1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6" h="118">
                  <a:moveTo>
                    <a:pt x="0" y="78"/>
                  </a:moveTo>
                  <a:lnTo>
                    <a:pt x="757" y="0"/>
                  </a:lnTo>
                  <a:lnTo>
                    <a:pt x="766" y="54"/>
                  </a:lnTo>
                  <a:lnTo>
                    <a:pt x="19" y="11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22" name="Freeform 233"/>
            <p:cNvSpPr>
              <a:spLocks/>
            </p:cNvSpPr>
            <p:nvPr/>
          </p:nvSpPr>
          <p:spPr bwMode="auto">
            <a:xfrm>
              <a:off x="2483" y="475"/>
              <a:ext cx="126" cy="1490"/>
            </a:xfrm>
            <a:custGeom>
              <a:avLst/>
              <a:gdLst>
                <a:gd name="T0" fmla="*/ 126 w 126"/>
                <a:gd name="T1" fmla="*/ 0 h 1490"/>
                <a:gd name="T2" fmla="*/ 43 w 126"/>
                <a:gd name="T3" fmla="*/ 1490 h 1490"/>
                <a:gd name="T4" fmla="*/ 0 w 126"/>
                <a:gd name="T5" fmla="*/ 1490 h 1490"/>
                <a:gd name="T6" fmla="*/ 78 w 126"/>
                <a:gd name="T7" fmla="*/ 0 h 1490"/>
                <a:gd name="T8" fmla="*/ 126 w 126"/>
                <a:gd name="T9" fmla="*/ 0 h 1490"/>
                <a:gd name="T10" fmla="*/ 126 w 126"/>
                <a:gd name="T11" fmla="*/ 0 h 14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6"/>
                <a:gd name="T19" fmla="*/ 0 h 1490"/>
                <a:gd name="T20" fmla="*/ 126 w 126"/>
                <a:gd name="T21" fmla="*/ 1490 h 14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6" h="1490">
                  <a:moveTo>
                    <a:pt x="126" y="0"/>
                  </a:moveTo>
                  <a:lnTo>
                    <a:pt x="43" y="1490"/>
                  </a:lnTo>
                  <a:lnTo>
                    <a:pt x="0" y="1490"/>
                  </a:lnTo>
                  <a:lnTo>
                    <a:pt x="78" y="0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23" name="Freeform 234"/>
            <p:cNvSpPr>
              <a:spLocks/>
            </p:cNvSpPr>
            <p:nvPr/>
          </p:nvSpPr>
          <p:spPr bwMode="auto">
            <a:xfrm>
              <a:off x="1684" y="1343"/>
              <a:ext cx="69" cy="176"/>
            </a:xfrm>
            <a:custGeom>
              <a:avLst/>
              <a:gdLst>
                <a:gd name="T0" fmla="*/ 16 w 69"/>
                <a:gd name="T1" fmla="*/ 0 h 176"/>
                <a:gd name="T2" fmla="*/ 0 w 69"/>
                <a:gd name="T3" fmla="*/ 176 h 176"/>
                <a:gd name="T4" fmla="*/ 54 w 69"/>
                <a:gd name="T5" fmla="*/ 164 h 176"/>
                <a:gd name="T6" fmla="*/ 69 w 69"/>
                <a:gd name="T7" fmla="*/ 12 h 176"/>
                <a:gd name="T8" fmla="*/ 16 w 69"/>
                <a:gd name="T9" fmla="*/ 0 h 176"/>
                <a:gd name="T10" fmla="*/ 16 w 69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"/>
                <a:gd name="T19" fmla="*/ 0 h 176"/>
                <a:gd name="T20" fmla="*/ 69 w 69"/>
                <a:gd name="T21" fmla="*/ 176 h 1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" h="176">
                  <a:moveTo>
                    <a:pt x="16" y="0"/>
                  </a:moveTo>
                  <a:lnTo>
                    <a:pt x="0" y="176"/>
                  </a:lnTo>
                  <a:lnTo>
                    <a:pt x="54" y="164"/>
                  </a:lnTo>
                  <a:lnTo>
                    <a:pt x="69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24" name="Freeform 235"/>
            <p:cNvSpPr>
              <a:spLocks/>
            </p:cNvSpPr>
            <p:nvPr/>
          </p:nvSpPr>
          <p:spPr bwMode="auto">
            <a:xfrm>
              <a:off x="1838" y="1308"/>
              <a:ext cx="88" cy="187"/>
            </a:xfrm>
            <a:custGeom>
              <a:avLst/>
              <a:gdLst>
                <a:gd name="T0" fmla="*/ 0 w 88"/>
                <a:gd name="T1" fmla="*/ 16 h 187"/>
                <a:gd name="T2" fmla="*/ 28 w 88"/>
                <a:gd name="T3" fmla="*/ 187 h 187"/>
                <a:gd name="T4" fmla="*/ 88 w 88"/>
                <a:gd name="T5" fmla="*/ 180 h 187"/>
                <a:gd name="T6" fmla="*/ 50 w 88"/>
                <a:gd name="T7" fmla="*/ 0 h 187"/>
                <a:gd name="T8" fmla="*/ 0 w 88"/>
                <a:gd name="T9" fmla="*/ 16 h 187"/>
                <a:gd name="T10" fmla="*/ 0 w 88"/>
                <a:gd name="T11" fmla="*/ 16 h 1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187"/>
                <a:gd name="T20" fmla="*/ 88 w 88"/>
                <a:gd name="T21" fmla="*/ 187 h 1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187">
                  <a:moveTo>
                    <a:pt x="0" y="16"/>
                  </a:moveTo>
                  <a:lnTo>
                    <a:pt x="28" y="187"/>
                  </a:lnTo>
                  <a:lnTo>
                    <a:pt x="88" y="180"/>
                  </a:lnTo>
                  <a:lnTo>
                    <a:pt x="5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25" name="Freeform 236"/>
            <p:cNvSpPr>
              <a:spLocks/>
            </p:cNvSpPr>
            <p:nvPr/>
          </p:nvSpPr>
          <p:spPr bwMode="auto">
            <a:xfrm>
              <a:off x="1447" y="1215"/>
              <a:ext cx="543" cy="161"/>
            </a:xfrm>
            <a:custGeom>
              <a:avLst/>
              <a:gdLst>
                <a:gd name="T0" fmla="*/ 26 w 543"/>
                <a:gd name="T1" fmla="*/ 36 h 161"/>
                <a:gd name="T2" fmla="*/ 40 w 543"/>
                <a:gd name="T3" fmla="*/ 45 h 161"/>
                <a:gd name="T4" fmla="*/ 57 w 543"/>
                <a:gd name="T5" fmla="*/ 55 h 161"/>
                <a:gd name="T6" fmla="*/ 78 w 543"/>
                <a:gd name="T7" fmla="*/ 67 h 161"/>
                <a:gd name="T8" fmla="*/ 97 w 543"/>
                <a:gd name="T9" fmla="*/ 76 h 161"/>
                <a:gd name="T10" fmla="*/ 109 w 543"/>
                <a:gd name="T11" fmla="*/ 81 h 161"/>
                <a:gd name="T12" fmla="*/ 125 w 543"/>
                <a:gd name="T13" fmla="*/ 85 h 161"/>
                <a:gd name="T14" fmla="*/ 140 w 543"/>
                <a:gd name="T15" fmla="*/ 93 h 161"/>
                <a:gd name="T16" fmla="*/ 156 w 543"/>
                <a:gd name="T17" fmla="*/ 97 h 161"/>
                <a:gd name="T18" fmla="*/ 173 w 543"/>
                <a:gd name="T19" fmla="*/ 102 h 161"/>
                <a:gd name="T20" fmla="*/ 189 w 543"/>
                <a:gd name="T21" fmla="*/ 104 h 161"/>
                <a:gd name="T22" fmla="*/ 208 w 543"/>
                <a:gd name="T23" fmla="*/ 107 h 161"/>
                <a:gd name="T24" fmla="*/ 227 w 543"/>
                <a:gd name="T25" fmla="*/ 109 h 161"/>
                <a:gd name="T26" fmla="*/ 246 w 543"/>
                <a:gd name="T27" fmla="*/ 112 h 161"/>
                <a:gd name="T28" fmla="*/ 265 w 543"/>
                <a:gd name="T29" fmla="*/ 112 h 161"/>
                <a:gd name="T30" fmla="*/ 284 w 543"/>
                <a:gd name="T31" fmla="*/ 109 h 161"/>
                <a:gd name="T32" fmla="*/ 306 w 543"/>
                <a:gd name="T33" fmla="*/ 107 h 161"/>
                <a:gd name="T34" fmla="*/ 327 w 543"/>
                <a:gd name="T35" fmla="*/ 104 h 161"/>
                <a:gd name="T36" fmla="*/ 348 w 543"/>
                <a:gd name="T37" fmla="*/ 100 h 161"/>
                <a:gd name="T38" fmla="*/ 367 w 543"/>
                <a:gd name="T39" fmla="*/ 93 h 161"/>
                <a:gd name="T40" fmla="*/ 389 w 543"/>
                <a:gd name="T41" fmla="*/ 83 h 161"/>
                <a:gd name="T42" fmla="*/ 410 w 543"/>
                <a:gd name="T43" fmla="*/ 74 h 161"/>
                <a:gd name="T44" fmla="*/ 431 w 543"/>
                <a:gd name="T45" fmla="*/ 59 h 161"/>
                <a:gd name="T46" fmla="*/ 450 w 543"/>
                <a:gd name="T47" fmla="*/ 45 h 161"/>
                <a:gd name="T48" fmla="*/ 469 w 543"/>
                <a:gd name="T49" fmla="*/ 26 h 161"/>
                <a:gd name="T50" fmla="*/ 491 w 543"/>
                <a:gd name="T51" fmla="*/ 10 h 161"/>
                <a:gd name="T52" fmla="*/ 543 w 543"/>
                <a:gd name="T53" fmla="*/ 48 h 161"/>
                <a:gd name="T54" fmla="*/ 531 w 543"/>
                <a:gd name="T55" fmla="*/ 57 h 161"/>
                <a:gd name="T56" fmla="*/ 517 w 543"/>
                <a:gd name="T57" fmla="*/ 67 h 161"/>
                <a:gd name="T58" fmla="*/ 500 w 543"/>
                <a:gd name="T59" fmla="*/ 81 h 161"/>
                <a:gd name="T60" fmla="*/ 476 w 543"/>
                <a:gd name="T61" fmla="*/ 95 h 161"/>
                <a:gd name="T62" fmla="*/ 448 w 543"/>
                <a:gd name="T63" fmla="*/ 112 h 161"/>
                <a:gd name="T64" fmla="*/ 434 w 543"/>
                <a:gd name="T65" fmla="*/ 119 h 161"/>
                <a:gd name="T66" fmla="*/ 417 w 543"/>
                <a:gd name="T67" fmla="*/ 126 h 161"/>
                <a:gd name="T68" fmla="*/ 400 w 543"/>
                <a:gd name="T69" fmla="*/ 135 h 161"/>
                <a:gd name="T70" fmla="*/ 384 w 543"/>
                <a:gd name="T71" fmla="*/ 142 h 161"/>
                <a:gd name="T72" fmla="*/ 362 w 543"/>
                <a:gd name="T73" fmla="*/ 147 h 161"/>
                <a:gd name="T74" fmla="*/ 343 w 543"/>
                <a:gd name="T75" fmla="*/ 152 h 161"/>
                <a:gd name="T76" fmla="*/ 325 w 543"/>
                <a:gd name="T77" fmla="*/ 157 h 161"/>
                <a:gd name="T78" fmla="*/ 303 w 543"/>
                <a:gd name="T79" fmla="*/ 159 h 161"/>
                <a:gd name="T80" fmla="*/ 279 w 543"/>
                <a:gd name="T81" fmla="*/ 159 h 161"/>
                <a:gd name="T82" fmla="*/ 256 w 543"/>
                <a:gd name="T83" fmla="*/ 161 h 161"/>
                <a:gd name="T84" fmla="*/ 232 w 543"/>
                <a:gd name="T85" fmla="*/ 159 h 161"/>
                <a:gd name="T86" fmla="*/ 211 w 543"/>
                <a:gd name="T87" fmla="*/ 159 h 161"/>
                <a:gd name="T88" fmla="*/ 185 w 543"/>
                <a:gd name="T89" fmla="*/ 154 h 161"/>
                <a:gd name="T90" fmla="*/ 161 w 543"/>
                <a:gd name="T91" fmla="*/ 147 h 161"/>
                <a:gd name="T92" fmla="*/ 135 w 543"/>
                <a:gd name="T93" fmla="*/ 138 h 161"/>
                <a:gd name="T94" fmla="*/ 109 w 543"/>
                <a:gd name="T95" fmla="*/ 128 h 161"/>
                <a:gd name="T96" fmla="*/ 80 w 543"/>
                <a:gd name="T97" fmla="*/ 116 h 161"/>
                <a:gd name="T98" fmla="*/ 54 w 543"/>
                <a:gd name="T99" fmla="*/ 102 h 161"/>
                <a:gd name="T100" fmla="*/ 28 w 543"/>
                <a:gd name="T101" fmla="*/ 85 h 161"/>
                <a:gd name="T102" fmla="*/ 0 w 543"/>
                <a:gd name="T103" fmla="*/ 67 h 161"/>
                <a:gd name="T104" fmla="*/ 23 w 543"/>
                <a:gd name="T105" fmla="*/ 33 h 16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3"/>
                <a:gd name="T160" fmla="*/ 0 h 161"/>
                <a:gd name="T161" fmla="*/ 543 w 543"/>
                <a:gd name="T162" fmla="*/ 161 h 16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3" h="161">
                  <a:moveTo>
                    <a:pt x="23" y="33"/>
                  </a:moveTo>
                  <a:lnTo>
                    <a:pt x="26" y="36"/>
                  </a:lnTo>
                  <a:lnTo>
                    <a:pt x="35" y="40"/>
                  </a:lnTo>
                  <a:lnTo>
                    <a:pt x="40" y="45"/>
                  </a:lnTo>
                  <a:lnTo>
                    <a:pt x="49" y="50"/>
                  </a:lnTo>
                  <a:lnTo>
                    <a:pt x="57" y="55"/>
                  </a:lnTo>
                  <a:lnTo>
                    <a:pt x="68" y="62"/>
                  </a:lnTo>
                  <a:lnTo>
                    <a:pt x="78" y="67"/>
                  </a:lnTo>
                  <a:lnTo>
                    <a:pt x="90" y="74"/>
                  </a:lnTo>
                  <a:lnTo>
                    <a:pt x="97" y="76"/>
                  </a:lnTo>
                  <a:lnTo>
                    <a:pt x="102" y="78"/>
                  </a:lnTo>
                  <a:lnTo>
                    <a:pt x="109" y="81"/>
                  </a:lnTo>
                  <a:lnTo>
                    <a:pt x="118" y="83"/>
                  </a:lnTo>
                  <a:lnTo>
                    <a:pt x="125" y="85"/>
                  </a:lnTo>
                  <a:lnTo>
                    <a:pt x="132" y="88"/>
                  </a:lnTo>
                  <a:lnTo>
                    <a:pt x="140" y="93"/>
                  </a:lnTo>
                  <a:lnTo>
                    <a:pt x="147" y="95"/>
                  </a:lnTo>
                  <a:lnTo>
                    <a:pt x="156" y="97"/>
                  </a:lnTo>
                  <a:lnTo>
                    <a:pt x="163" y="100"/>
                  </a:lnTo>
                  <a:lnTo>
                    <a:pt x="173" y="102"/>
                  </a:lnTo>
                  <a:lnTo>
                    <a:pt x="182" y="104"/>
                  </a:lnTo>
                  <a:lnTo>
                    <a:pt x="189" y="104"/>
                  </a:lnTo>
                  <a:lnTo>
                    <a:pt x="199" y="107"/>
                  </a:lnTo>
                  <a:lnTo>
                    <a:pt x="208" y="107"/>
                  </a:lnTo>
                  <a:lnTo>
                    <a:pt x="218" y="109"/>
                  </a:lnTo>
                  <a:lnTo>
                    <a:pt x="227" y="109"/>
                  </a:lnTo>
                  <a:lnTo>
                    <a:pt x="237" y="109"/>
                  </a:lnTo>
                  <a:lnTo>
                    <a:pt x="246" y="112"/>
                  </a:lnTo>
                  <a:lnTo>
                    <a:pt x="256" y="114"/>
                  </a:lnTo>
                  <a:lnTo>
                    <a:pt x="265" y="112"/>
                  </a:lnTo>
                  <a:lnTo>
                    <a:pt x="275" y="112"/>
                  </a:lnTo>
                  <a:lnTo>
                    <a:pt x="284" y="109"/>
                  </a:lnTo>
                  <a:lnTo>
                    <a:pt x="296" y="109"/>
                  </a:lnTo>
                  <a:lnTo>
                    <a:pt x="306" y="107"/>
                  </a:lnTo>
                  <a:lnTo>
                    <a:pt x="315" y="107"/>
                  </a:lnTo>
                  <a:lnTo>
                    <a:pt x="327" y="104"/>
                  </a:lnTo>
                  <a:lnTo>
                    <a:pt x="336" y="102"/>
                  </a:lnTo>
                  <a:lnTo>
                    <a:pt x="348" y="100"/>
                  </a:lnTo>
                  <a:lnTo>
                    <a:pt x="358" y="95"/>
                  </a:lnTo>
                  <a:lnTo>
                    <a:pt x="367" y="93"/>
                  </a:lnTo>
                  <a:lnTo>
                    <a:pt x="379" y="88"/>
                  </a:lnTo>
                  <a:lnTo>
                    <a:pt x="389" y="83"/>
                  </a:lnTo>
                  <a:lnTo>
                    <a:pt x="398" y="78"/>
                  </a:lnTo>
                  <a:lnTo>
                    <a:pt x="410" y="74"/>
                  </a:lnTo>
                  <a:lnTo>
                    <a:pt x="419" y="67"/>
                  </a:lnTo>
                  <a:lnTo>
                    <a:pt x="431" y="59"/>
                  </a:lnTo>
                  <a:lnTo>
                    <a:pt x="441" y="52"/>
                  </a:lnTo>
                  <a:lnTo>
                    <a:pt x="450" y="45"/>
                  </a:lnTo>
                  <a:lnTo>
                    <a:pt x="460" y="38"/>
                  </a:lnTo>
                  <a:lnTo>
                    <a:pt x="469" y="26"/>
                  </a:lnTo>
                  <a:lnTo>
                    <a:pt x="481" y="19"/>
                  </a:lnTo>
                  <a:lnTo>
                    <a:pt x="491" y="10"/>
                  </a:lnTo>
                  <a:lnTo>
                    <a:pt x="502" y="0"/>
                  </a:lnTo>
                  <a:lnTo>
                    <a:pt x="543" y="48"/>
                  </a:lnTo>
                  <a:lnTo>
                    <a:pt x="540" y="50"/>
                  </a:lnTo>
                  <a:lnTo>
                    <a:pt x="531" y="57"/>
                  </a:lnTo>
                  <a:lnTo>
                    <a:pt x="524" y="59"/>
                  </a:lnTo>
                  <a:lnTo>
                    <a:pt x="517" y="67"/>
                  </a:lnTo>
                  <a:lnTo>
                    <a:pt x="507" y="74"/>
                  </a:lnTo>
                  <a:lnTo>
                    <a:pt x="500" y="81"/>
                  </a:lnTo>
                  <a:lnTo>
                    <a:pt x="486" y="88"/>
                  </a:lnTo>
                  <a:lnTo>
                    <a:pt x="476" y="95"/>
                  </a:lnTo>
                  <a:lnTo>
                    <a:pt x="462" y="102"/>
                  </a:lnTo>
                  <a:lnTo>
                    <a:pt x="448" y="112"/>
                  </a:lnTo>
                  <a:lnTo>
                    <a:pt x="441" y="116"/>
                  </a:lnTo>
                  <a:lnTo>
                    <a:pt x="434" y="119"/>
                  </a:lnTo>
                  <a:lnTo>
                    <a:pt x="424" y="123"/>
                  </a:lnTo>
                  <a:lnTo>
                    <a:pt x="417" y="126"/>
                  </a:lnTo>
                  <a:lnTo>
                    <a:pt x="410" y="131"/>
                  </a:lnTo>
                  <a:lnTo>
                    <a:pt x="400" y="135"/>
                  </a:lnTo>
                  <a:lnTo>
                    <a:pt x="391" y="138"/>
                  </a:lnTo>
                  <a:lnTo>
                    <a:pt x="384" y="142"/>
                  </a:lnTo>
                  <a:lnTo>
                    <a:pt x="374" y="142"/>
                  </a:lnTo>
                  <a:lnTo>
                    <a:pt x="362" y="147"/>
                  </a:lnTo>
                  <a:lnTo>
                    <a:pt x="353" y="147"/>
                  </a:lnTo>
                  <a:lnTo>
                    <a:pt x="343" y="152"/>
                  </a:lnTo>
                  <a:lnTo>
                    <a:pt x="334" y="154"/>
                  </a:lnTo>
                  <a:lnTo>
                    <a:pt x="325" y="157"/>
                  </a:lnTo>
                  <a:lnTo>
                    <a:pt x="313" y="157"/>
                  </a:lnTo>
                  <a:lnTo>
                    <a:pt x="303" y="159"/>
                  </a:lnTo>
                  <a:lnTo>
                    <a:pt x="291" y="159"/>
                  </a:lnTo>
                  <a:lnTo>
                    <a:pt x="279" y="159"/>
                  </a:lnTo>
                  <a:lnTo>
                    <a:pt x="268" y="159"/>
                  </a:lnTo>
                  <a:lnTo>
                    <a:pt x="256" y="161"/>
                  </a:lnTo>
                  <a:lnTo>
                    <a:pt x="244" y="159"/>
                  </a:lnTo>
                  <a:lnTo>
                    <a:pt x="232" y="159"/>
                  </a:lnTo>
                  <a:lnTo>
                    <a:pt x="223" y="159"/>
                  </a:lnTo>
                  <a:lnTo>
                    <a:pt x="211" y="159"/>
                  </a:lnTo>
                  <a:lnTo>
                    <a:pt x="196" y="157"/>
                  </a:lnTo>
                  <a:lnTo>
                    <a:pt x="185" y="154"/>
                  </a:lnTo>
                  <a:lnTo>
                    <a:pt x="170" y="150"/>
                  </a:lnTo>
                  <a:lnTo>
                    <a:pt x="161" y="147"/>
                  </a:lnTo>
                  <a:lnTo>
                    <a:pt x="147" y="142"/>
                  </a:lnTo>
                  <a:lnTo>
                    <a:pt x="135" y="138"/>
                  </a:lnTo>
                  <a:lnTo>
                    <a:pt x="121" y="133"/>
                  </a:lnTo>
                  <a:lnTo>
                    <a:pt x="109" y="128"/>
                  </a:lnTo>
                  <a:lnTo>
                    <a:pt x="94" y="123"/>
                  </a:lnTo>
                  <a:lnTo>
                    <a:pt x="80" y="116"/>
                  </a:lnTo>
                  <a:lnTo>
                    <a:pt x="68" y="109"/>
                  </a:lnTo>
                  <a:lnTo>
                    <a:pt x="54" y="102"/>
                  </a:lnTo>
                  <a:lnTo>
                    <a:pt x="40" y="95"/>
                  </a:lnTo>
                  <a:lnTo>
                    <a:pt x="28" y="85"/>
                  </a:lnTo>
                  <a:lnTo>
                    <a:pt x="11" y="76"/>
                  </a:lnTo>
                  <a:lnTo>
                    <a:pt x="0" y="67"/>
                  </a:lnTo>
                  <a:lnTo>
                    <a:pt x="2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26" name="Freeform 237"/>
            <p:cNvSpPr>
              <a:spLocks/>
            </p:cNvSpPr>
            <p:nvPr/>
          </p:nvSpPr>
          <p:spPr bwMode="auto">
            <a:xfrm>
              <a:off x="1179" y="676"/>
              <a:ext cx="282" cy="347"/>
            </a:xfrm>
            <a:custGeom>
              <a:avLst/>
              <a:gdLst>
                <a:gd name="T0" fmla="*/ 0 w 282"/>
                <a:gd name="T1" fmla="*/ 22 h 347"/>
                <a:gd name="T2" fmla="*/ 9 w 282"/>
                <a:gd name="T3" fmla="*/ 24 h 347"/>
                <a:gd name="T4" fmla="*/ 21 w 282"/>
                <a:gd name="T5" fmla="*/ 31 h 347"/>
                <a:gd name="T6" fmla="*/ 35 w 282"/>
                <a:gd name="T7" fmla="*/ 38 h 347"/>
                <a:gd name="T8" fmla="*/ 52 w 282"/>
                <a:gd name="T9" fmla="*/ 50 h 347"/>
                <a:gd name="T10" fmla="*/ 71 w 282"/>
                <a:gd name="T11" fmla="*/ 62 h 347"/>
                <a:gd name="T12" fmla="*/ 90 w 282"/>
                <a:gd name="T13" fmla="*/ 79 h 347"/>
                <a:gd name="T14" fmla="*/ 111 w 282"/>
                <a:gd name="T15" fmla="*/ 98 h 347"/>
                <a:gd name="T16" fmla="*/ 132 w 282"/>
                <a:gd name="T17" fmla="*/ 119 h 347"/>
                <a:gd name="T18" fmla="*/ 151 w 282"/>
                <a:gd name="T19" fmla="*/ 143 h 347"/>
                <a:gd name="T20" fmla="*/ 166 w 282"/>
                <a:gd name="T21" fmla="*/ 164 h 347"/>
                <a:gd name="T22" fmla="*/ 177 w 282"/>
                <a:gd name="T23" fmla="*/ 181 h 347"/>
                <a:gd name="T24" fmla="*/ 185 w 282"/>
                <a:gd name="T25" fmla="*/ 197 h 347"/>
                <a:gd name="T26" fmla="*/ 194 w 282"/>
                <a:gd name="T27" fmla="*/ 212 h 347"/>
                <a:gd name="T28" fmla="*/ 204 w 282"/>
                <a:gd name="T29" fmla="*/ 228 h 347"/>
                <a:gd name="T30" fmla="*/ 211 w 282"/>
                <a:gd name="T31" fmla="*/ 247 h 347"/>
                <a:gd name="T32" fmla="*/ 218 w 282"/>
                <a:gd name="T33" fmla="*/ 269 h 347"/>
                <a:gd name="T34" fmla="*/ 225 w 282"/>
                <a:gd name="T35" fmla="*/ 290 h 347"/>
                <a:gd name="T36" fmla="*/ 232 w 282"/>
                <a:gd name="T37" fmla="*/ 311 h 347"/>
                <a:gd name="T38" fmla="*/ 237 w 282"/>
                <a:gd name="T39" fmla="*/ 335 h 347"/>
                <a:gd name="T40" fmla="*/ 282 w 282"/>
                <a:gd name="T41" fmla="*/ 314 h 347"/>
                <a:gd name="T42" fmla="*/ 279 w 282"/>
                <a:gd name="T43" fmla="*/ 304 h 347"/>
                <a:gd name="T44" fmla="*/ 277 w 282"/>
                <a:gd name="T45" fmla="*/ 292 h 347"/>
                <a:gd name="T46" fmla="*/ 275 w 282"/>
                <a:gd name="T47" fmla="*/ 278 h 347"/>
                <a:gd name="T48" fmla="*/ 270 w 282"/>
                <a:gd name="T49" fmla="*/ 259 h 347"/>
                <a:gd name="T50" fmla="*/ 263 w 282"/>
                <a:gd name="T51" fmla="*/ 238 h 347"/>
                <a:gd name="T52" fmla="*/ 256 w 282"/>
                <a:gd name="T53" fmla="*/ 216 h 347"/>
                <a:gd name="T54" fmla="*/ 246 w 282"/>
                <a:gd name="T55" fmla="*/ 190 h 347"/>
                <a:gd name="T56" fmla="*/ 232 w 282"/>
                <a:gd name="T57" fmla="*/ 164 h 347"/>
                <a:gd name="T58" fmla="*/ 218 w 282"/>
                <a:gd name="T59" fmla="*/ 138 h 347"/>
                <a:gd name="T60" fmla="*/ 199 w 282"/>
                <a:gd name="T61" fmla="*/ 112 h 347"/>
                <a:gd name="T62" fmla="*/ 177 w 282"/>
                <a:gd name="T63" fmla="*/ 88 h 347"/>
                <a:gd name="T64" fmla="*/ 151 w 282"/>
                <a:gd name="T65" fmla="*/ 62 h 347"/>
                <a:gd name="T66" fmla="*/ 135 w 282"/>
                <a:gd name="T67" fmla="*/ 50 h 347"/>
                <a:gd name="T68" fmla="*/ 121 w 282"/>
                <a:gd name="T69" fmla="*/ 41 h 347"/>
                <a:gd name="T70" fmla="*/ 106 w 282"/>
                <a:gd name="T71" fmla="*/ 29 h 347"/>
                <a:gd name="T72" fmla="*/ 90 w 282"/>
                <a:gd name="T73" fmla="*/ 19 h 347"/>
                <a:gd name="T74" fmla="*/ 71 w 282"/>
                <a:gd name="T75" fmla="*/ 10 h 347"/>
                <a:gd name="T76" fmla="*/ 52 w 282"/>
                <a:gd name="T77" fmla="*/ 0 h 347"/>
                <a:gd name="T78" fmla="*/ 0 w 282"/>
                <a:gd name="T79" fmla="*/ 22 h 34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82"/>
                <a:gd name="T121" fmla="*/ 0 h 347"/>
                <a:gd name="T122" fmla="*/ 282 w 282"/>
                <a:gd name="T123" fmla="*/ 347 h 34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82" h="347">
                  <a:moveTo>
                    <a:pt x="0" y="22"/>
                  </a:moveTo>
                  <a:lnTo>
                    <a:pt x="0" y="22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14" y="26"/>
                  </a:lnTo>
                  <a:lnTo>
                    <a:pt x="21" y="31"/>
                  </a:lnTo>
                  <a:lnTo>
                    <a:pt x="28" y="36"/>
                  </a:lnTo>
                  <a:lnTo>
                    <a:pt x="35" y="38"/>
                  </a:lnTo>
                  <a:lnTo>
                    <a:pt x="45" y="43"/>
                  </a:lnTo>
                  <a:lnTo>
                    <a:pt x="52" y="50"/>
                  </a:lnTo>
                  <a:lnTo>
                    <a:pt x="61" y="55"/>
                  </a:lnTo>
                  <a:lnTo>
                    <a:pt x="71" y="62"/>
                  </a:lnTo>
                  <a:lnTo>
                    <a:pt x="80" y="69"/>
                  </a:lnTo>
                  <a:lnTo>
                    <a:pt x="90" y="79"/>
                  </a:lnTo>
                  <a:lnTo>
                    <a:pt x="102" y="88"/>
                  </a:lnTo>
                  <a:lnTo>
                    <a:pt x="111" y="98"/>
                  </a:lnTo>
                  <a:lnTo>
                    <a:pt x="121" y="107"/>
                  </a:lnTo>
                  <a:lnTo>
                    <a:pt x="132" y="119"/>
                  </a:lnTo>
                  <a:lnTo>
                    <a:pt x="142" y="131"/>
                  </a:lnTo>
                  <a:lnTo>
                    <a:pt x="151" y="143"/>
                  </a:lnTo>
                  <a:lnTo>
                    <a:pt x="161" y="157"/>
                  </a:lnTo>
                  <a:lnTo>
                    <a:pt x="166" y="164"/>
                  </a:lnTo>
                  <a:lnTo>
                    <a:pt x="173" y="171"/>
                  </a:lnTo>
                  <a:lnTo>
                    <a:pt x="177" y="181"/>
                  </a:lnTo>
                  <a:lnTo>
                    <a:pt x="182" y="188"/>
                  </a:lnTo>
                  <a:lnTo>
                    <a:pt x="185" y="197"/>
                  </a:lnTo>
                  <a:lnTo>
                    <a:pt x="192" y="204"/>
                  </a:lnTo>
                  <a:lnTo>
                    <a:pt x="194" y="212"/>
                  </a:lnTo>
                  <a:lnTo>
                    <a:pt x="199" y="221"/>
                  </a:lnTo>
                  <a:lnTo>
                    <a:pt x="204" y="228"/>
                  </a:lnTo>
                  <a:lnTo>
                    <a:pt x="206" y="240"/>
                  </a:lnTo>
                  <a:lnTo>
                    <a:pt x="211" y="247"/>
                  </a:lnTo>
                  <a:lnTo>
                    <a:pt x="215" y="259"/>
                  </a:lnTo>
                  <a:lnTo>
                    <a:pt x="218" y="269"/>
                  </a:lnTo>
                  <a:lnTo>
                    <a:pt x="223" y="278"/>
                  </a:lnTo>
                  <a:lnTo>
                    <a:pt x="225" y="290"/>
                  </a:lnTo>
                  <a:lnTo>
                    <a:pt x="227" y="302"/>
                  </a:lnTo>
                  <a:lnTo>
                    <a:pt x="232" y="311"/>
                  </a:lnTo>
                  <a:lnTo>
                    <a:pt x="234" y="323"/>
                  </a:lnTo>
                  <a:lnTo>
                    <a:pt x="237" y="335"/>
                  </a:lnTo>
                  <a:lnTo>
                    <a:pt x="239" y="347"/>
                  </a:lnTo>
                  <a:lnTo>
                    <a:pt x="282" y="314"/>
                  </a:lnTo>
                  <a:lnTo>
                    <a:pt x="279" y="311"/>
                  </a:lnTo>
                  <a:lnTo>
                    <a:pt x="279" y="304"/>
                  </a:lnTo>
                  <a:lnTo>
                    <a:pt x="279" y="299"/>
                  </a:lnTo>
                  <a:lnTo>
                    <a:pt x="277" y="292"/>
                  </a:lnTo>
                  <a:lnTo>
                    <a:pt x="277" y="285"/>
                  </a:lnTo>
                  <a:lnTo>
                    <a:pt x="275" y="278"/>
                  </a:lnTo>
                  <a:lnTo>
                    <a:pt x="272" y="269"/>
                  </a:lnTo>
                  <a:lnTo>
                    <a:pt x="270" y="259"/>
                  </a:lnTo>
                  <a:lnTo>
                    <a:pt x="265" y="247"/>
                  </a:lnTo>
                  <a:lnTo>
                    <a:pt x="263" y="238"/>
                  </a:lnTo>
                  <a:lnTo>
                    <a:pt x="258" y="226"/>
                  </a:lnTo>
                  <a:lnTo>
                    <a:pt x="256" y="216"/>
                  </a:lnTo>
                  <a:lnTo>
                    <a:pt x="249" y="202"/>
                  </a:lnTo>
                  <a:lnTo>
                    <a:pt x="246" y="190"/>
                  </a:lnTo>
                  <a:lnTo>
                    <a:pt x="239" y="178"/>
                  </a:lnTo>
                  <a:lnTo>
                    <a:pt x="232" y="164"/>
                  </a:lnTo>
                  <a:lnTo>
                    <a:pt x="225" y="150"/>
                  </a:lnTo>
                  <a:lnTo>
                    <a:pt x="218" y="138"/>
                  </a:lnTo>
                  <a:lnTo>
                    <a:pt x="206" y="124"/>
                  </a:lnTo>
                  <a:lnTo>
                    <a:pt x="199" y="112"/>
                  </a:lnTo>
                  <a:lnTo>
                    <a:pt x="187" y="100"/>
                  </a:lnTo>
                  <a:lnTo>
                    <a:pt x="177" y="88"/>
                  </a:lnTo>
                  <a:lnTo>
                    <a:pt x="163" y="74"/>
                  </a:lnTo>
                  <a:lnTo>
                    <a:pt x="151" y="62"/>
                  </a:lnTo>
                  <a:lnTo>
                    <a:pt x="142" y="55"/>
                  </a:lnTo>
                  <a:lnTo>
                    <a:pt x="135" y="50"/>
                  </a:lnTo>
                  <a:lnTo>
                    <a:pt x="128" y="43"/>
                  </a:lnTo>
                  <a:lnTo>
                    <a:pt x="121" y="41"/>
                  </a:lnTo>
                  <a:lnTo>
                    <a:pt x="113" y="34"/>
                  </a:lnTo>
                  <a:lnTo>
                    <a:pt x="106" y="29"/>
                  </a:lnTo>
                  <a:lnTo>
                    <a:pt x="97" y="22"/>
                  </a:lnTo>
                  <a:lnTo>
                    <a:pt x="90" y="19"/>
                  </a:lnTo>
                  <a:lnTo>
                    <a:pt x="78" y="15"/>
                  </a:lnTo>
                  <a:lnTo>
                    <a:pt x="71" y="10"/>
                  </a:lnTo>
                  <a:lnTo>
                    <a:pt x="61" y="5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27" name="Freeform 238"/>
            <p:cNvSpPr>
              <a:spLocks/>
            </p:cNvSpPr>
            <p:nvPr/>
          </p:nvSpPr>
          <p:spPr bwMode="auto">
            <a:xfrm>
              <a:off x="1181" y="774"/>
              <a:ext cx="1150" cy="818"/>
            </a:xfrm>
            <a:custGeom>
              <a:avLst/>
              <a:gdLst>
                <a:gd name="T0" fmla="*/ 43 w 1150"/>
                <a:gd name="T1" fmla="*/ 804 h 818"/>
                <a:gd name="T2" fmla="*/ 43 w 1150"/>
                <a:gd name="T3" fmla="*/ 764 h 818"/>
                <a:gd name="T4" fmla="*/ 45 w 1150"/>
                <a:gd name="T5" fmla="*/ 731 h 818"/>
                <a:gd name="T6" fmla="*/ 50 w 1150"/>
                <a:gd name="T7" fmla="*/ 693 h 818"/>
                <a:gd name="T8" fmla="*/ 57 w 1150"/>
                <a:gd name="T9" fmla="*/ 648 h 818"/>
                <a:gd name="T10" fmla="*/ 66 w 1150"/>
                <a:gd name="T11" fmla="*/ 602 h 818"/>
                <a:gd name="T12" fmla="*/ 78 w 1150"/>
                <a:gd name="T13" fmla="*/ 553 h 818"/>
                <a:gd name="T14" fmla="*/ 95 w 1150"/>
                <a:gd name="T15" fmla="*/ 500 h 818"/>
                <a:gd name="T16" fmla="*/ 119 w 1150"/>
                <a:gd name="T17" fmla="*/ 451 h 818"/>
                <a:gd name="T18" fmla="*/ 145 w 1150"/>
                <a:gd name="T19" fmla="*/ 398 h 818"/>
                <a:gd name="T20" fmla="*/ 178 w 1150"/>
                <a:gd name="T21" fmla="*/ 351 h 818"/>
                <a:gd name="T22" fmla="*/ 216 w 1150"/>
                <a:gd name="T23" fmla="*/ 303 h 818"/>
                <a:gd name="T24" fmla="*/ 261 w 1150"/>
                <a:gd name="T25" fmla="*/ 261 h 818"/>
                <a:gd name="T26" fmla="*/ 315 w 1150"/>
                <a:gd name="T27" fmla="*/ 225 h 818"/>
                <a:gd name="T28" fmla="*/ 363 w 1150"/>
                <a:gd name="T29" fmla="*/ 199 h 818"/>
                <a:gd name="T30" fmla="*/ 398 w 1150"/>
                <a:gd name="T31" fmla="*/ 180 h 818"/>
                <a:gd name="T32" fmla="*/ 429 w 1150"/>
                <a:gd name="T33" fmla="*/ 163 h 818"/>
                <a:gd name="T34" fmla="*/ 462 w 1150"/>
                <a:gd name="T35" fmla="*/ 149 h 818"/>
                <a:gd name="T36" fmla="*/ 498 w 1150"/>
                <a:gd name="T37" fmla="*/ 135 h 818"/>
                <a:gd name="T38" fmla="*/ 543 w 1150"/>
                <a:gd name="T39" fmla="*/ 121 h 818"/>
                <a:gd name="T40" fmla="*/ 591 w 1150"/>
                <a:gd name="T41" fmla="*/ 104 h 818"/>
                <a:gd name="T42" fmla="*/ 645 w 1150"/>
                <a:gd name="T43" fmla="*/ 90 h 818"/>
                <a:gd name="T44" fmla="*/ 704 w 1150"/>
                <a:gd name="T45" fmla="*/ 73 h 818"/>
                <a:gd name="T46" fmla="*/ 768 w 1150"/>
                <a:gd name="T47" fmla="*/ 64 h 818"/>
                <a:gd name="T48" fmla="*/ 835 w 1150"/>
                <a:gd name="T49" fmla="*/ 52 h 818"/>
                <a:gd name="T50" fmla="*/ 911 w 1150"/>
                <a:gd name="T51" fmla="*/ 42 h 818"/>
                <a:gd name="T52" fmla="*/ 987 w 1150"/>
                <a:gd name="T53" fmla="*/ 40 h 818"/>
                <a:gd name="T54" fmla="*/ 1070 w 1150"/>
                <a:gd name="T55" fmla="*/ 38 h 818"/>
                <a:gd name="T56" fmla="*/ 1150 w 1150"/>
                <a:gd name="T57" fmla="*/ 2 h 818"/>
                <a:gd name="T58" fmla="*/ 1124 w 1150"/>
                <a:gd name="T59" fmla="*/ 0 h 818"/>
                <a:gd name="T60" fmla="*/ 1093 w 1150"/>
                <a:gd name="T61" fmla="*/ 0 h 818"/>
                <a:gd name="T62" fmla="*/ 1053 w 1150"/>
                <a:gd name="T63" fmla="*/ 0 h 818"/>
                <a:gd name="T64" fmla="*/ 1006 w 1150"/>
                <a:gd name="T65" fmla="*/ 0 h 818"/>
                <a:gd name="T66" fmla="*/ 951 w 1150"/>
                <a:gd name="T67" fmla="*/ 2 h 818"/>
                <a:gd name="T68" fmla="*/ 889 w 1150"/>
                <a:gd name="T69" fmla="*/ 4 h 818"/>
                <a:gd name="T70" fmla="*/ 823 w 1150"/>
                <a:gd name="T71" fmla="*/ 12 h 818"/>
                <a:gd name="T72" fmla="*/ 752 w 1150"/>
                <a:gd name="T73" fmla="*/ 21 h 818"/>
                <a:gd name="T74" fmla="*/ 678 w 1150"/>
                <a:gd name="T75" fmla="*/ 33 h 818"/>
                <a:gd name="T76" fmla="*/ 602 w 1150"/>
                <a:gd name="T77" fmla="*/ 49 h 818"/>
                <a:gd name="T78" fmla="*/ 529 w 1150"/>
                <a:gd name="T79" fmla="*/ 71 h 818"/>
                <a:gd name="T80" fmla="*/ 453 w 1150"/>
                <a:gd name="T81" fmla="*/ 97 h 818"/>
                <a:gd name="T82" fmla="*/ 384 w 1150"/>
                <a:gd name="T83" fmla="*/ 130 h 818"/>
                <a:gd name="T84" fmla="*/ 315 w 1150"/>
                <a:gd name="T85" fmla="*/ 166 h 818"/>
                <a:gd name="T86" fmla="*/ 251 w 1150"/>
                <a:gd name="T87" fmla="*/ 211 h 818"/>
                <a:gd name="T88" fmla="*/ 223 w 1150"/>
                <a:gd name="T89" fmla="*/ 230 h 818"/>
                <a:gd name="T90" fmla="*/ 185 w 1150"/>
                <a:gd name="T91" fmla="*/ 263 h 818"/>
                <a:gd name="T92" fmla="*/ 149 w 1150"/>
                <a:gd name="T93" fmla="*/ 299 h 818"/>
                <a:gd name="T94" fmla="*/ 126 w 1150"/>
                <a:gd name="T95" fmla="*/ 332 h 818"/>
                <a:gd name="T96" fmla="*/ 102 w 1150"/>
                <a:gd name="T97" fmla="*/ 367 h 818"/>
                <a:gd name="T98" fmla="*/ 76 w 1150"/>
                <a:gd name="T99" fmla="*/ 410 h 818"/>
                <a:gd name="T100" fmla="*/ 55 w 1150"/>
                <a:gd name="T101" fmla="*/ 455 h 818"/>
                <a:gd name="T102" fmla="*/ 33 w 1150"/>
                <a:gd name="T103" fmla="*/ 508 h 818"/>
                <a:gd name="T104" fmla="*/ 17 w 1150"/>
                <a:gd name="T105" fmla="*/ 567 h 818"/>
                <a:gd name="T106" fmla="*/ 7 w 1150"/>
                <a:gd name="T107" fmla="*/ 631 h 818"/>
                <a:gd name="T108" fmla="*/ 0 w 1150"/>
                <a:gd name="T109" fmla="*/ 702 h 818"/>
                <a:gd name="T110" fmla="*/ 0 w 1150"/>
                <a:gd name="T111" fmla="*/ 778 h 818"/>
                <a:gd name="T112" fmla="*/ 45 w 1150"/>
                <a:gd name="T113" fmla="*/ 816 h 81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50"/>
                <a:gd name="T172" fmla="*/ 0 h 818"/>
                <a:gd name="T173" fmla="*/ 1150 w 1150"/>
                <a:gd name="T174" fmla="*/ 818 h 81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50" h="818">
                  <a:moveTo>
                    <a:pt x="45" y="816"/>
                  </a:moveTo>
                  <a:lnTo>
                    <a:pt x="43" y="814"/>
                  </a:lnTo>
                  <a:lnTo>
                    <a:pt x="43" y="809"/>
                  </a:lnTo>
                  <a:lnTo>
                    <a:pt x="43" y="804"/>
                  </a:lnTo>
                  <a:lnTo>
                    <a:pt x="43" y="795"/>
                  </a:lnTo>
                  <a:lnTo>
                    <a:pt x="43" y="783"/>
                  </a:lnTo>
                  <a:lnTo>
                    <a:pt x="43" y="771"/>
                  </a:lnTo>
                  <a:lnTo>
                    <a:pt x="43" y="764"/>
                  </a:lnTo>
                  <a:lnTo>
                    <a:pt x="45" y="757"/>
                  </a:lnTo>
                  <a:lnTo>
                    <a:pt x="45" y="750"/>
                  </a:lnTo>
                  <a:lnTo>
                    <a:pt x="45" y="742"/>
                  </a:lnTo>
                  <a:lnTo>
                    <a:pt x="45" y="731"/>
                  </a:lnTo>
                  <a:lnTo>
                    <a:pt x="45" y="723"/>
                  </a:lnTo>
                  <a:lnTo>
                    <a:pt x="47" y="712"/>
                  </a:lnTo>
                  <a:lnTo>
                    <a:pt x="47" y="704"/>
                  </a:lnTo>
                  <a:lnTo>
                    <a:pt x="50" y="693"/>
                  </a:lnTo>
                  <a:lnTo>
                    <a:pt x="52" y="683"/>
                  </a:lnTo>
                  <a:lnTo>
                    <a:pt x="52" y="671"/>
                  </a:lnTo>
                  <a:lnTo>
                    <a:pt x="55" y="662"/>
                  </a:lnTo>
                  <a:lnTo>
                    <a:pt x="57" y="648"/>
                  </a:lnTo>
                  <a:lnTo>
                    <a:pt x="59" y="638"/>
                  </a:lnTo>
                  <a:lnTo>
                    <a:pt x="62" y="626"/>
                  </a:lnTo>
                  <a:lnTo>
                    <a:pt x="64" y="614"/>
                  </a:lnTo>
                  <a:lnTo>
                    <a:pt x="66" y="602"/>
                  </a:lnTo>
                  <a:lnTo>
                    <a:pt x="69" y="591"/>
                  </a:lnTo>
                  <a:lnTo>
                    <a:pt x="74" y="579"/>
                  </a:lnTo>
                  <a:lnTo>
                    <a:pt x="76" y="567"/>
                  </a:lnTo>
                  <a:lnTo>
                    <a:pt x="78" y="553"/>
                  </a:lnTo>
                  <a:lnTo>
                    <a:pt x="83" y="541"/>
                  </a:lnTo>
                  <a:lnTo>
                    <a:pt x="88" y="526"/>
                  </a:lnTo>
                  <a:lnTo>
                    <a:pt x="92" y="515"/>
                  </a:lnTo>
                  <a:lnTo>
                    <a:pt x="95" y="500"/>
                  </a:lnTo>
                  <a:lnTo>
                    <a:pt x="102" y="489"/>
                  </a:lnTo>
                  <a:lnTo>
                    <a:pt x="107" y="477"/>
                  </a:lnTo>
                  <a:lnTo>
                    <a:pt x="114" y="462"/>
                  </a:lnTo>
                  <a:lnTo>
                    <a:pt x="119" y="451"/>
                  </a:lnTo>
                  <a:lnTo>
                    <a:pt x="126" y="436"/>
                  </a:lnTo>
                  <a:lnTo>
                    <a:pt x="130" y="424"/>
                  </a:lnTo>
                  <a:lnTo>
                    <a:pt x="138" y="413"/>
                  </a:lnTo>
                  <a:lnTo>
                    <a:pt x="145" y="398"/>
                  </a:lnTo>
                  <a:lnTo>
                    <a:pt x="152" y="386"/>
                  </a:lnTo>
                  <a:lnTo>
                    <a:pt x="161" y="375"/>
                  </a:lnTo>
                  <a:lnTo>
                    <a:pt x="171" y="363"/>
                  </a:lnTo>
                  <a:lnTo>
                    <a:pt x="178" y="351"/>
                  </a:lnTo>
                  <a:lnTo>
                    <a:pt x="185" y="337"/>
                  </a:lnTo>
                  <a:lnTo>
                    <a:pt x="194" y="327"/>
                  </a:lnTo>
                  <a:lnTo>
                    <a:pt x="206" y="315"/>
                  </a:lnTo>
                  <a:lnTo>
                    <a:pt x="216" y="303"/>
                  </a:lnTo>
                  <a:lnTo>
                    <a:pt x="225" y="292"/>
                  </a:lnTo>
                  <a:lnTo>
                    <a:pt x="237" y="282"/>
                  </a:lnTo>
                  <a:lnTo>
                    <a:pt x="249" y="273"/>
                  </a:lnTo>
                  <a:lnTo>
                    <a:pt x="261" y="261"/>
                  </a:lnTo>
                  <a:lnTo>
                    <a:pt x="275" y="251"/>
                  </a:lnTo>
                  <a:lnTo>
                    <a:pt x="287" y="242"/>
                  </a:lnTo>
                  <a:lnTo>
                    <a:pt x="301" y="232"/>
                  </a:lnTo>
                  <a:lnTo>
                    <a:pt x="315" y="225"/>
                  </a:lnTo>
                  <a:lnTo>
                    <a:pt x="330" y="216"/>
                  </a:lnTo>
                  <a:lnTo>
                    <a:pt x="344" y="208"/>
                  </a:lnTo>
                  <a:lnTo>
                    <a:pt x="360" y="201"/>
                  </a:lnTo>
                  <a:lnTo>
                    <a:pt x="363" y="199"/>
                  </a:lnTo>
                  <a:lnTo>
                    <a:pt x="372" y="192"/>
                  </a:lnTo>
                  <a:lnTo>
                    <a:pt x="377" y="187"/>
                  </a:lnTo>
                  <a:lnTo>
                    <a:pt x="387" y="185"/>
                  </a:lnTo>
                  <a:lnTo>
                    <a:pt x="398" y="180"/>
                  </a:lnTo>
                  <a:lnTo>
                    <a:pt x="410" y="173"/>
                  </a:lnTo>
                  <a:lnTo>
                    <a:pt x="415" y="171"/>
                  </a:lnTo>
                  <a:lnTo>
                    <a:pt x="422" y="166"/>
                  </a:lnTo>
                  <a:lnTo>
                    <a:pt x="429" y="163"/>
                  </a:lnTo>
                  <a:lnTo>
                    <a:pt x="436" y="161"/>
                  </a:lnTo>
                  <a:lnTo>
                    <a:pt x="446" y="156"/>
                  </a:lnTo>
                  <a:lnTo>
                    <a:pt x="453" y="154"/>
                  </a:lnTo>
                  <a:lnTo>
                    <a:pt x="462" y="149"/>
                  </a:lnTo>
                  <a:lnTo>
                    <a:pt x="472" y="147"/>
                  </a:lnTo>
                  <a:lnTo>
                    <a:pt x="479" y="144"/>
                  </a:lnTo>
                  <a:lnTo>
                    <a:pt x="489" y="140"/>
                  </a:lnTo>
                  <a:lnTo>
                    <a:pt x="498" y="135"/>
                  </a:lnTo>
                  <a:lnTo>
                    <a:pt x="510" y="133"/>
                  </a:lnTo>
                  <a:lnTo>
                    <a:pt x="519" y="128"/>
                  </a:lnTo>
                  <a:lnTo>
                    <a:pt x="531" y="125"/>
                  </a:lnTo>
                  <a:lnTo>
                    <a:pt x="543" y="121"/>
                  </a:lnTo>
                  <a:lnTo>
                    <a:pt x="555" y="118"/>
                  </a:lnTo>
                  <a:lnTo>
                    <a:pt x="567" y="111"/>
                  </a:lnTo>
                  <a:lnTo>
                    <a:pt x="579" y="109"/>
                  </a:lnTo>
                  <a:lnTo>
                    <a:pt x="591" y="104"/>
                  </a:lnTo>
                  <a:lnTo>
                    <a:pt x="605" y="102"/>
                  </a:lnTo>
                  <a:lnTo>
                    <a:pt x="617" y="97"/>
                  </a:lnTo>
                  <a:lnTo>
                    <a:pt x="631" y="92"/>
                  </a:lnTo>
                  <a:lnTo>
                    <a:pt x="645" y="90"/>
                  </a:lnTo>
                  <a:lnTo>
                    <a:pt x="659" y="85"/>
                  </a:lnTo>
                  <a:lnTo>
                    <a:pt x="674" y="83"/>
                  </a:lnTo>
                  <a:lnTo>
                    <a:pt x="688" y="78"/>
                  </a:lnTo>
                  <a:lnTo>
                    <a:pt x="704" y="73"/>
                  </a:lnTo>
                  <a:lnTo>
                    <a:pt x="721" y="71"/>
                  </a:lnTo>
                  <a:lnTo>
                    <a:pt x="735" y="68"/>
                  </a:lnTo>
                  <a:lnTo>
                    <a:pt x="752" y="66"/>
                  </a:lnTo>
                  <a:lnTo>
                    <a:pt x="768" y="64"/>
                  </a:lnTo>
                  <a:lnTo>
                    <a:pt x="787" y="61"/>
                  </a:lnTo>
                  <a:lnTo>
                    <a:pt x="802" y="57"/>
                  </a:lnTo>
                  <a:lnTo>
                    <a:pt x="818" y="54"/>
                  </a:lnTo>
                  <a:lnTo>
                    <a:pt x="835" y="52"/>
                  </a:lnTo>
                  <a:lnTo>
                    <a:pt x="854" y="49"/>
                  </a:lnTo>
                  <a:lnTo>
                    <a:pt x="873" y="47"/>
                  </a:lnTo>
                  <a:lnTo>
                    <a:pt x="892" y="45"/>
                  </a:lnTo>
                  <a:lnTo>
                    <a:pt x="911" y="42"/>
                  </a:lnTo>
                  <a:lnTo>
                    <a:pt x="930" y="42"/>
                  </a:lnTo>
                  <a:lnTo>
                    <a:pt x="949" y="40"/>
                  </a:lnTo>
                  <a:lnTo>
                    <a:pt x="968" y="40"/>
                  </a:lnTo>
                  <a:lnTo>
                    <a:pt x="987" y="40"/>
                  </a:lnTo>
                  <a:lnTo>
                    <a:pt x="1008" y="40"/>
                  </a:lnTo>
                  <a:lnTo>
                    <a:pt x="1027" y="38"/>
                  </a:lnTo>
                  <a:lnTo>
                    <a:pt x="1048" y="38"/>
                  </a:lnTo>
                  <a:lnTo>
                    <a:pt x="1070" y="38"/>
                  </a:lnTo>
                  <a:lnTo>
                    <a:pt x="1093" y="40"/>
                  </a:lnTo>
                  <a:lnTo>
                    <a:pt x="1060" y="662"/>
                  </a:lnTo>
                  <a:lnTo>
                    <a:pt x="1117" y="655"/>
                  </a:lnTo>
                  <a:lnTo>
                    <a:pt x="1150" y="2"/>
                  </a:lnTo>
                  <a:lnTo>
                    <a:pt x="1148" y="0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24" y="0"/>
                  </a:lnTo>
                  <a:lnTo>
                    <a:pt x="1115" y="0"/>
                  </a:lnTo>
                  <a:lnTo>
                    <a:pt x="1108" y="0"/>
                  </a:lnTo>
                  <a:lnTo>
                    <a:pt x="1100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74" y="0"/>
                  </a:lnTo>
                  <a:lnTo>
                    <a:pt x="1065" y="0"/>
                  </a:lnTo>
                  <a:lnTo>
                    <a:pt x="1053" y="0"/>
                  </a:lnTo>
                  <a:lnTo>
                    <a:pt x="1041" y="0"/>
                  </a:lnTo>
                  <a:lnTo>
                    <a:pt x="1029" y="0"/>
                  </a:lnTo>
                  <a:lnTo>
                    <a:pt x="1017" y="0"/>
                  </a:lnTo>
                  <a:lnTo>
                    <a:pt x="1006" y="0"/>
                  </a:lnTo>
                  <a:lnTo>
                    <a:pt x="994" y="0"/>
                  </a:lnTo>
                  <a:lnTo>
                    <a:pt x="979" y="0"/>
                  </a:lnTo>
                  <a:lnTo>
                    <a:pt x="965" y="0"/>
                  </a:lnTo>
                  <a:lnTo>
                    <a:pt x="951" y="2"/>
                  </a:lnTo>
                  <a:lnTo>
                    <a:pt x="934" y="2"/>
                  </a:lnTo>
                  <a:lnTo>
                    <a:pt x="920" y="2"/>
                  </a:lnTo>
                  <a:lnTo>
                    <a:pt x="904" y="2"/>
                  </a:lnTo>
                  <a:lnTo>
                    <a:pt x="889" y="4"/>
                  </a:lnTo>
                  <a:lnTo>
                    <a:pt x="873" y="4"/>
                  </a:lnTo>
                  <a:lnTo>
                    <a:pt x="856" y="7"/>
                  </a:lnTo>
                  <a:lnTo>
                    <a:pt x="840" y="9"/>
                  </a:lnTo>
                  <a:lnTo>
                    <a:pt x="823" y="12"/>
                  </a:lnTo>
                  <a:lnTo>
                    <a:pt x="804" y="14"/>
                  </a:lnTo>
                  <a:lnTo>
                    <a:pt x="787" y="16"/>
                  </a:lnTo>
                  <a:lnTo>
                    <a:pt x="768" y="16"/>
                  </a:lnTo>
                  <a:lnTo>
                    <a:pt x="752" y="21"/>
                  </a:lnTo>
                  <a:lnTo>
                    <a:pt x="733" y="21"/>
                  </a:lnTo>
                  <a:lnTo>
                    <a:pt x="714" y="26"/>
                  </a:lnTo>
                  <a:lnTo>
                    <a:pt x="697" y="28"/>
                  </a:lnTo>
                  <a:lnTo>
                    <a:pt x="678" y="33"/>
                  </a:lnTo>
                  <a:lnTo>
                    <a:pt x="659" y="38"/>
                  </a:lnTo>
                  <a:lnTo>
                    <a:pt x="640" y="40"/>
                  </a:lnTo>
                  <a:lnTo>
                    <a:pt x="621" y="45"/>
                  </a:lnTo>
                  <a:lnTo>
                    <a:pt x="602" y="49"/>
                  </a:lnTo>
                  <a:lnTo>
                    <a:pt x="583" y="52"/>
                  </a:lnTo>
                  <a:lnTo>
                    <a:pt x="564" y="59"/>
                  </a:lnTo>
                  <a:lnTo>
                    <a:pt x="548" y="64"/>
                  </a:lnTo>
                  <a:lnTo>
                    <a:pt x="529" y="71"/>
                  </a:lnTo>
                  <a:lnTo>
                    <a:pt x="510" y="78"/>
                  </a:lnTo>
                  <a:lnTo>
                    <a:pt x="491" y="83"/>
                  </a:lnTo>
                  <a:lnTo>
                    <a:pt x="472" y="90"/>
                  </a:lnTo>
                  <a:lnTo>
                    <a:pt x="453" y="97"/>
                  </a:lnTo>
                  <a:lnTo>
                    <a:pt x="434" y="104"/>
                  </a:lnTo>
                  <a:lnTo>
                    <a:pt x="417" y="111"/>
                  </a:lnTo>
                  <a:lnTo>
                    <a:pt x="401" y="121"/>
                  </a:lnTo>
                  <a:lnTo>
                    <a:pt x="384" y="130"/>
                  </a:lnTo>
                  <a:lnTo>
                    <a:pt x="365" y="137"/>
                  </a:lnTo>
                  <a:lnTo>
                    <a:pt x="349" y="147"/>
                  </a:lnTo>
                  <a:lnTo>
                    <a:pt x="330" y="156"/>
                  </a:lnTo>
                  <a:lnTo>
                    <a:pt x="315" y="166"/>
                  </a:lnTo>
                  <a:lnTo>
                    <a:pt x="299" y="175"/>
                  </a:lnTo>
                  <a:lnTo>
                    <a:pt x="282" y="187"/>
                  </a:lnTo>
                  <a:lnTo>
                    <a:pt x="266" y="199"/>
                  </a:lnTo>
                  <a:lnTo>
                    <a:pt x="251" y="211"/>
                  </a:lnTo>
                  <a:lnTo>
                    <a:pt x="247" y="213"/>
                  </a:lnTo>
                  <a:lnTo>
                    <a:pt x="237" y="220"/>
                  </a:lnTo>
                  <a:lnTo>
                    <a:pt x="230" y="223"/>
                  </a:lnTo>
                  <a:lnTo>
                    <a:pt x="223" y="230"/>
                  </a:lnTo>
                  <a:lnTo>
                    <a:pt x="216" y="235"/>
                  </a:lnTo>
                  <a:lnTo>
                    <a:pt x="206" y="244"/>
                  </a:lnTo>
                  <a:lnTo>
                    <a:pt x="194" y="251"/>
                  </a:lnTo>
                  <a:lnTo>
                    <a:pt x="185" y="263"/>
                  </a:lnTo>
                  <a:lnTo>
                    <a:pt x="173" y="273"/>
                  </a:lnTo>
                  <a:lnTo>
                    <a:pt x="161" y="287"/>
                  </a:lnTo>
                  <a:lnTo>
                    <a:pt x="154" y="294"/>
                  </a:lnTo>
                  <a:lnTo>
                    <a:pt x="149" y="299"/>
                  </a:lnTo>
                  <a:lnTo>
                    <a:pt x="142" y="308"/>
                  </a:lnTo>
                  <a:lnTo>
                    <a:pt x="138" y="315"/>
                  </a:lnTo>
                  <a:lnTo>
                    <a:pt x="130" y="322"/>
                  </a:lnTo>
                  <a:lnTo>
                    <a:pt x="126" y="332"/>
                  </a:lnTo>
                  <a:lnTo>
                    <a:pt x="119" y="339"/>
                  </a:lnTo>
                  <a:lnTo>
                    <a:pt x="114" y="351"/>
                  </a:lnTo>
                  <a:lnTo>
                    <a:pt x="107" y="358"/>
                  </a:lnTo>
                  <a:lnTo>
                    <a:pt x="102" y="367"/>
                  </a:lnTo>
                  <a:lnTo>
                    <a:pt x="92" y="377"/>
                  </a:lnTo>
                  <a:lnTo>
                    <a:pt x="88" y="389"/>
                  </a:lnTo>
                  <a:lnTo>
                    <a:pt x="83" y="398"/>
                  </a:lnTo>
                  <a:lnTo>
                    <a:pt x="76" y="410"/>
                  </a:lnTo>
                  <a:lnTo>
                    <a:pt x="71" y="420"/>
                  </a:lnTo>
                  <a:lnTo>
                    <a:pt x="66" y="432"/>
                  </a:lnTo>
                  <a:lnTo>
                    <a:pt x="59" y="443"/>
                  </a:lnTo>
                  <a:lnTo>
                    <a:pt x="55" y="455"/>
                  </a:lnTo>
                  <a:lnTo>
                    <a:pt x="47" y="467"/>
                  </a:lnTo>
                  <a:lnTo>
                    <a:pt x="45" y="481"/>
                  </a:lnTo>
                  <a:lnTo>
                    <a:pt x="38" y="493"/>
                  </a:lnTo>
                  <a:lnTo>
                    <a:pt x="33" y="508"/>
                  </a:lnTo>
                  <a:lnTo>
                    <a:pt x="31" y="522"/>
                  </a:lnTo>
                  <a:lnTo>
                    <a:pt x="26" y="538"/>
                  </a:lnTo>
                  <a:lnTo>
                    <a:pt x="21" y="550"/>
                  </a:lnTo>
                  <a:lnTo>
                    <a:pt x="17" y="567"/>
                  </a:lnTo>
                  <a:lnTo>
                    <a:pt x="14" y="581"/>
                  </a:lnTo>
                  <a:lnTo>
                    <a:pt x="12" y="598"/>
                  </a:lnTo>
                  <a:lnTo>
                    <a:pt x="7" y="614"/>
                  </a:lnTo>
                  <a:lnTo>
                    <a:pt x="7" y="631"/>
                  </a:lnTo>
                  <a:lnTo>
                    <a:pt x="5" y="648"/>
                  </a:lnTo>
                  <a:lnTo>
                    <a:pt x="2" y="667"/>
                  </a:lnTo>
                  <a:lnTo>
                    <a:pt x="0" y="683"/>
                  </a:lnTo>
                  <a:lnTo>
                    <a:pt x="0" y="702"/>
                  </a:lnTo>
                  <a:lnTo>
                    <a:pt x="0" y="721"/>
                  </a:lnTo>
                  <a:lnTo>
                    <a:pt x="0" y="740"/>
                  </a:lnTo>
                  <a:lnTo>
                    <a:pt x="0" y="757"/>
                  </a:lnTo>
                  <a:lnTo>
                    <a:pt x="0" y="778"/>
                  </a:lnTo>
                  <a:lnTo>
                    <a:pt x="0" y="797"/>
                  </a:lnTo>
                  <a:lnTo>
                    <a:pt x="2" y="818"/>
                  </a:lnTo>
                  <a:lnTo>
                    <a:pt x="45" y="8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28" name="Freeform 239"/>
            <p:cNvSpPr>
              <a:spLocks/>
            </p:cNvSpPr>
            <p:nvPr/>
          </p:nvSpPr>
          <p:spPr bwMode="auto">
            <a:xfrm>
              <a:off x="1207" y="1426"/>
              <a:ext cx="254" cy="62"/>
            </a:xfrm>
            <a:custGeom>
              <a:avLst/>
              <a:gdLst>
                <a:gd name="T0" fmla="*/ 14 w 254"/>
                <a:gd name="T1" fmla="*/ 19 h 62"/>
                <a:gd name="T2" fmla="*/ 249 w 254"/>
                <a:gd name="T3" fmla="*/ 0 h 62"/>
                <a:gd name="T4" fmla="*/ 254 w 254"/>
                <a:gd name="T5" fmla="*/ 43 h 62"/>
                <a:gd name="T6" fmla="*/ 0 w 254"/>
                <a:gd name="T7" fmla="*/ 62 h 62"/>
                <a:gd name="T8" fmla="*/ 14 w 254"/>
                <a:gd name="T9" fmla="*/ 19 h 62"/>
                <a:gd name="T10" fmla="*/ 14 w 254"/>
                <a:gd name="T11" fmla="*/ 19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4"/>
                <a:gd name="T19" fmla="*/ 0 h 62"/>
                <a:gd name="T20" fmla="*/ 254 w 254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4" h="62">
                  <a:moveTo>
                    <a:pt x="14" y="19"/>
                  </a:moveTo>
                  <a:lnTo>
                    <a:pt x="249" y="0"/>
                  </a:lnTo>
                  <a:lnTo>
                    <a:pt x="254" y="43"/>
                  </a:lnTo>
                  <a:lnTo>
                    <a:pt x="0" y="62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29" name="Freeform 240"/>
            <p:cNvSpPr>
              <a:spLocks/>
            </p:cNvSpPr>
            <p:nvPr/>
          </p:nvSpPr>
          <p:spPr bwMode="auto">
            <a:xfrm>
              <a:off x="1990" y="800"/>
              <a:ext cx="227" cy="593"/>
            </a:xfrm>
            <a:custGeom>
              <a:avLst/>
              <a:gdLst>
                <a:gd name="T0" fmla="*/ 0 w 227"/>
                <a:gd name="T1" fmla="*/ 543 h 593"/>
                <a:gd name="T2" fmla="*/ 156 w 227"/>
                <a:gd name="T3" fmla="*/ 519 h 593"/>
                <a:gd name="T4" fmla="*/ 180 w 227"/>
                <a:gd name="T5" fmla="*/ 2 h 593"/>
                <a:gd name="T6" fmla="*/ 227 w 227"/>
                <a:gd name="T7" fmla="*/ 0 h 593"/>
                <a:gd name="T8" fmla="*/ 197 w 227"/>
                <a:gd name="T9" fmla="*/ 565 h 593"/>
                <a:gd name="T10" fmla="*/ 0 w 227"/>
                <a:gd name="T11" fmla="*/ 593 h 593"/>
                <a:gd name="T12" fmla="*/ 0 w 227"/>
                <a:gd name="T13" fmla="*/ 543 h 593"/>
                <a:gd name="T14" fmla="*/ 0 w 227"/>
                <a:gd name="T15" fmla="*/ 543 h 5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593"/>
                <a:gd name="T26" fmla="*/ 227 w 227"/>
                <a:gd name="T27" fmla="*/ 593 h 59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593">
                  <a:moveTo>
                    <a:pt x="0" y="543"/>
                  </a:moveTo>
                  <a:lnTo>
                    <a:pt x="156" y="519"/>
                  </a:lnTo>
                  <a:lnTo>
                    <a:pt x="180" y="2"/>
                  </a:lnTo>
                  <a:lnTo>
                    <a:pt x="227" y="0"/>
                  </a:lnTo>
                  <a:lnTo>
                    <a:pt x="197" y="565"/>
                  </a:lnTo>
                  <a:lnTo>
                    <a:pt x="0" y="593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30" name="Freeform 241"/>
            <p:cNvSpPr>
              <a:spLocks/>
            </p:cNvSpPr>
            <p:nvPr/>
          </p:nvSpPr>
          <p:spPr bwMode="auto">
            <a:xfrm>
              <a:off x="2455" y="482"/>
              <a:ext cx="125" cy="1490"/>
            </a:xfrm>
            <a:custGeom>
              <a:avLst/>
              <a:gdLst>
                <a:gd name="T0" fmla="*/ 125 w 125"/>
                <a:gd name="T1" fmla="*/ 0 h 1490"/>
                <a:gd name="T2" fmla="*/ 45 w 125"/>
                <a:gd name="T3" fmla="*/ 1490 h 1490"/>
                <a:gd name="T4" fmla="*/ 0 w 125"/>
                <a:gd name="T5" fmla="*/ 1490 h 1490"/>
                <a:gd name="T6" fmla="*/ 78 w 125"/>
                <a:gd name="T7" fmla="*/ 0 h 1490"/>
                <a:gd name="T8" fmla="*/ 125 w 125"/>
                <a:gd name="T9" fmla="*/ 0 h 1490"/>
                <a:gd name="T10" fmla="*/ 125 w 125"/>
                <a:gd name="T11" fmla="*/ 0 h 14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1490"/>
                <a:gd name="T20" fmla="*/ 125 w 125"/>
                <a:gd name="T21" fmla="*/ 1490 h 14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1490">
                  <a:moveTo>
                    <a:pt x="125" y="0"/>
                  </a:moveTo>
                  <a:lnTo>
                    <a:pt x="45" y="1490"/>
                  </a:lnTo>
                  <a:lnTo>
                    <a:pt x="0" y="1490"/>
                  </a:lnTo>
                  <a:lnTo>
                    <a:pt x="78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31" name="Freeform 242"/>
            <p:cNvSpPr>
              <a:spLocks/>
            </p:cNvSpPr>
            <p:nvPr/>
          </p:nvSpPr>
          <p:spPr bwMode="auto">
            <a:xfrm>
              <a:off x="2564" y="1412"/>
              <a:ext cx="434" cy="83"/>
            </a:xfrm>
            <a:custGeom>
              <a:avLst/>
              <a:gdLst>
                <a:gd name="T0" fmla="*/ 0 w 434"/>
                <a:gd name="T1" fmla="*/ 33 h 83"/>
                <a:gd name="T2" fmla="*/ 434 w 434"/>
                <a:gd name="T3" fmla="*/ 0 h 83"/>
                <a:gd name="T4" fmla="*/ 422 w 434"/>
                <a:gd name="T5" fmla="*/ 52 h 83"/>
                <a:gd name="T6" fmla="*/ 7 w 434"/>
                <a:gd name="T7" fmla="*/ 83 h 83"/>
                <a:gd name="T8" fmla="*/ 0 w 434"/>
                <a:gd name="T9" fmla="*/ 33 h 83"/>
                <a:gd name="T10" fmla="*/ 0 w 434"/>
                <a:gd name="T11" fmla="*/ 3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4"/>
                <a:gd name="T19" fmla="*/ 0 h 83"/>
                <a:gd name="T20" fmla="*/ 434 w 434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4" h="83">
                  <a:moveTo>
                    <a:pt x="0" y="33"/>
                  </a:moveTo>
                  <a:lnTo>
                    <a:pt x="434" y="0"/>
                  </a:lnTo>
                  <a:lnTo>
                    <a:pt x="422" y="52"/>
                  </a:lnTo>
                  <a:lnTo>
                    <a:pt x="7" y="8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32" name="Freeform 243"/>
            <p:cNvSpPr>
              <a:spLocks/>
            </p:cNvSpPr>
            <p:nvPr/>
          </p:nvSpPr>
          <p:spPr bwMode="auto">
            <a:xfrm>
              <a:off x="2564" y="1403"/>
              <a:ext cx="419" cy="389"/>
            </a:xfrm>
            <a:custGeom>
              <a:avLst/>
              <a:gdLst>
                <a:gd name="T0" fmla="*/ 16 w 419"/>
                <a:gd name="T1" fmla="*/ 9 h 389"/>
                <a:gd name="T2" fmla="*/ 0 w 419"/>
                <a:gd name="T3" fmla="*/ 389 h 389"/>
                <a:gd name="T4" fmla="*/ 372 w 419"/>
                <a:gd name="T5" fmla="*/ 249 h 389"/>
                <a:gd name="T6" fmla="*/ 419 w 419"/>
                <a:gd name="T7" fmla="*/ 33 h 389"/>
                <a:gd name="T8" fmla="*/ 365 w 419"/>
                <a:gd name="T9" fmla="*/ 38 h 389"/>
                <a:gd name="T10" fmla="*/ 332 w 419"/>
                <a:gd name="T11" fmla="*/ 211 h 389"/>
                <a:gd name="T12" fmla="*/ 68 w 419"/>
                <a:gd name="T13" fmla="*/ 306 h 389"/>
                <a:gd name="T14" fmla="*/ 78 w 419"/>
                <a:gd name="T15" fmla="*/ 0 h 389"/>
                <a:gd name="T16" fmla="*/ 16 w 419"/>
                <a:gd name="T17" fmla="*/ 9 h 389"/>
                <a:gd name="T18" fmla="*/ 16 w 419"/>
                <a:gd name="T19" fmla="*/ 9 h 3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9"/>
                <a:gd name="T31" fmla="*/ 0 h 389"/>
                <a:gd name="T32" fmla="*/ 419 w 419"/>
                <a:gd name="T33" fmla="*/ 389 h 3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9" h="389">
                  <a:moveTo>
                    <a:pt x="16" y="9"/>
                  </a:moveTo>
                  <a:lnTo>
                    <a:pt x="0" y="389"/>
                  </a:lnTo>
                  <a:lnTo>
                    <a:pt x="372" y="249"/>
                  </a:lnTo>
                  <a:lnTo>
                    <a:pt x="419" y="33"/>
                  </a:lnTo>
                  <a:lnTo>
                    <a:pt x="365" y="38"/>
                  </a:lnTo>
                  <a:lnTo>
                    <a:pt x="332" y="211"/>
                  </a:lnTo>
                  <a:lnTo>
                    <a:pt x="68" y="306"/>
                  </a:lnTo>
                  <a:lnTo>
                    <a:pt x="78" y="0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33" name="Freeform 244"/>
            <p:cNvSpPr>
              <a:spLocks/>
            </p:cNvSpPr>
            <p:nvPr/>
          </p:nvSpPr>
          <p:spPr bwMode="auto">
            <a:xfrm>
              <a:off x="368" y="1718"/>
              <a:ext cx="2132" cy="259"/>
            </a:xfrm>
            <a:custGeom>
              <a:avLst/>
              <a:gdLst>
                <a:gd name="T0" fmla="*/ 16 w 2132"/>
                <a:gd name="T1" fmla="*/ 211 h 259"/>
                <a:gd name="T2" fmla="*/ 2132 w 2132"/>
                <a:gd name="T3" fmla="*/ 0 h 259"/>
                <a:gd name="T4" fmla="*/ 2120 w 2132"/>
                <a:gd name="T5" fmla="*/ 50 h 259"/>
                <a:gd name="T6" fmla="*/ 0 w 2132"/>
                <a:gd name="T7" fmla="*/ 259 h 259"/>
                <a:gd name="T8" fmla="*/ 16 w 2132"/>
                <a:gd name="T9" fmla="*/ 211 h 259"/>
                <a:gd name="T10" fmla="*/ 16 w 2132"/>
                <a:gd name="T11" fmla="*/ 211 h 2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32"/>
                <a:gd name="T19" fmla="*/ 0 h 259"/>
                <a:gd name="T20" fmla="*/ 2132 w 2132"/>
                <a:gd name="T21" fmla="*/ 259 h 2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32" h="259">
                  <a:moveTo>
                    <a:pt x="16" y="211"/>
                  </a:moveTo>
                  <a:lnTo>
                    <a:pt x="2132" y="0"/>
                  </a:lnTo>
                  <a:lnTo>
                    <a:pt x="2120" y="50"/>
                  </a:lnTo>
                  <a:lnTo>
                    <a:pt x="0" y="259"/>
                  </a:lnTo>
                  <a:lnTo>
                    <a:pt x="16" y="2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34" name="Freeform 245"/>
            <p:cNvSpPr>
              <a:spLocks/>
            </p:cNvSpPr>
            <p:nvPr/>
          </p:nvSpPr>
          <p:spPr bwMode="auto">
            <a:xfrm>
              <a:off x="247" y="1920"/>
              <a:ext cx="2494" cy="365"/>
            </a:xfrm>
            <a:custGeom>
              <a:avLst/>
              <a:gdLst>
                <a:gd name="T0" fmla="*/ 11 w 2494"/>
                <a:gd name="T1" fmla="*/ 301 h 365"/>
                <a:gd name="T2" fmla="*/ 30 w 2494"/>
                <a:gd name="T3" fmla="*/ 297 h 365"/>
                <a:gd name="T4" fmla="*/ 61 w 2494"/>
                <a:gd name="T5" fmla="*/ 294 h 365"/>
                <a:gd name="T6" fmla="*/ 104 w 2494"/>
                <a:gd name="T7" fmla="*/ 287 h 365"/>
                <a:gd name="T8" fmla="*/ 156 w 2494"/>
                <a:gd name="T9" fmla="*/ 280 h 365"/>
                <a:gd name="T10" fmla="*/ 220 w 2494"/>
                <a:gd name="T11" fmla="*/ 273 h 365"/>
                <a:gd name="T12" fmla="*/ 294 w 2494"/>
                <a:gd name="T13" fmla="*/ 263 h 365"/>
                <a:gd name="T14" fmla="*/ 374 w 2494"/>
                <a:gd name="T15" fmla="*/ 254 h 365"/>
                <a:gd name="T16" fmla="*/ 464 w 2494"/>
                <a:gd name="T17" fmla="*/ 244 h 365"/>
                <a:gd name="T18" fmla="*/ 557 w 2494"/>
                <a:gd name="T19" fmla="*/ 230 h 365"/>
                <a:gd name="T20" fmla="*/ 659 w 2494"/>
                <a:gd name="T21" fmla="*/ 218 h 365"/>
                <a:gd name="T22" fmla="*/ 763 w 2494"/>
                <a:gd name="T23" fmla="*/ 206 h 365"/>
                <a:gd name="T24" fmla="*/ 872 w 2494"/>
                <a:gd name="T25" fmla="*/ 192 h 365"/>
                <a:gd name="T26" fmla="*/ 984 w 2494"/>
                <a:gd name="T27" fmla="*/ 180 h 365"/>
                <a:gd name="T28" fmla="*/ 1098 w 2494"/>
                <a:gd name="T29" fmla="*/ 166 h 365"/>
                <a:gd name="T30" fmla="*/ 1214 w 2494"/>
                <a:gd name="T31" fmla="*/ 152 h 365"/>
                <a:gd name="T32" fmla="*/ 1328 w 2494"/>
                <a:gd name="T33" fmla="*/ 140 h 365"/>
                <a:gd name="T34" fmla="*/ 1442 w 2494"/>
                <a:gd name="T35" fmla="*/ 123 h 365"/>
                <a:gd name="T36" fmla="*/ 1555 w 2494"/>
                <a:gd name="T37" fmla="*/ 109 h 365"/>
                <a:gd name="T38" fmla="*/ 1664 w 2494"/>
                <a:gd name="T39" fmla="*/ 97 h 365"/>
                <a:gd name="T40" fmla="*/ 1771 w 2494"/>
                <a:gd name="T41" fmla="*/ 83 h 365"/>
                <a:gd name="T42" fmla="*/ 1875 w 2494"/>
                <a:gd name="T43" fmla="*/ 71 h 365"/>
                <a:gd name="T44" fmla="*/ 1975 w 2494"/>
                <a:gd name="T45" fmla="*/ 59 h 365"/>
                <a:gd name="T46" fmla="*/ 2068 w 2494"/>
                <a:gd name="T47" fmla="*/ 50 h 365"/>
                <a:gd name="T48" fmla="*/ 2153 w 2494"/>
                <a:gd name="T49" fmla="*/ 38 h 365"/>
                <a:gd name="T50" fmla="*/ 2231 w 2494"/>
                <a:gd name="T51" fmla="*/ 31 h 365"/>
                <a:gd name="T52" fmla="*/ 2300 w 2494"/>
                <a:gd name="T53" fmla="*/ 21 h 365"/>
                <a:gd name="T54" fmla="*/ 2362 w 2494"/>
                <a:gd name="T55" fmla="*/ 14 h 365"/>
                <a:gd name="T56" fmla="*/ 2411 w 2494"/>
                <a:gd name="T57" fmla="*/ 7 h 365"/>
                <a:gd name="T58" fmla="*/ 2449 w 2494"/>
                <a:gd name="T59" fmla="*/ 2 h 365"/>
                <a:gd name="T60" fmla="*/ 2478 w 2494"/>
                <a:gd name="T61" fmla="*/ 0 h 365"/>
                <a:gd name="T62" fmla="*/ 2492 w 2494"/>
                <a:gd name="T63" fmla="*/ 0 h 365"/>
                <a:gd name="T64" fmla="*/ 2494 w 2494"/>
                <a:gd name="T65" fmla="*/ 57 h 365"/>
                <a:gd name="T66" fmla="*/ 9 w 2494"/>
                <a:gd name="T67" fmla="*/ 304 h 3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494"/>
                <a:gd name="T103" fmla="*/ 0 h 365"/>
                <a:gd name="T104" fmla="*/ 2494 w 2494"/>
                <a:gd name="T105" fmla="*/ 365 h 3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494" h="365">
                  <a:moveTo>
                    <a:pt x="9" y="304"/>
                  </a:moveTo>
                  <a:lnTo>
                    <a:pt x="11" y="301"/>
                  </a:lnTo>
                  <a:lnTo>
                    <a:pt x="19" y="301"/>
                  </a:lnTo>
                  <a:lnTo>
                    <a:pt x="30" y="297"/>
                  </a:lnTo>
                  <a:lnTo>
                    <a:pt x="45" y="297"/>
                  </a:lnTo>
                  <a:lnTo>
                    <a:pt x="61" y="294"/>
                  </a:lnTo>
                  <a:lnTo>
                    <a:pt x="80" y="292"/>
                  </a:lnTo>
                  <a:lnTo>
                    <a:pt x="104" y="287"/>
                  </a:lnTo>
                  <a:lnTo>
                    <a:pt x="130" y="285"/>
                  </a:lnTo>
                  <a:lnTo>
                    <a:pt x="156" y="280"/>
                  </a:lnTo>
                  <a:lnTo>
                    <a:pt x="187" y="275"/>
                  </a:lnTo>
                  <a:lnTo>
                    <a:pt x="220" y="273"/>
                  </a:lnTo>
                  <a:lnTo>
                    <a:pt x="258" y="268"/>
                  </a:lnTo>
                  <a:lnTo>
                    <a:pt x="294" y="263"/>
                  </a:lnTo>
                  <a:lnTo>
                    <a:pt x="334" y="259"/>
                  </a:lnTo>
                  <a:lnTo>
                    <a:pt x="374" y="254"/>
                  </a:lnTo>
                  <a:lnTo>
                    <a:pt x="419" y="249"/>
                  </a:lnTo>
                  <a:lnTo>
                    <a:pt x="464" y="244"/>
                  </a:lnTo>
                  <a:lnTo>
                    <a:pt x="510" y="237"/>
                  </a:lnTo>
                  <a:lnTo>
                    <a:pt x="557" y="230"/>
                  </a:lnTo>
                  <a:lnTo>
                    <a:pt x="607" y="225"/>
                  </a:lnTo>
                  <a:lnTo>
                    <a:pt x="659" y="218"/>
                  </a:lnTo>
                  <a:lnTo>
                    <a:pt x="711" y="213"/>
                  </a:lnTo>
                  <a:lnTo>
                    <a:pt x="763" y="206"/>
                  </a:lnTo>
                  <a:lnTo>
                    <a:pt x="818" y="202"/>
                  </a:lnTo>
                  <a:lnTo>
                    <a:pt x="872" y="192"/>
                  </a:lnTo>
                  <a:lnTo>
                    <a:pt x="927" y="187"/>
                  </a:lnTo>
                  <a:lnTo>
                    <a:pt x="984" y="180"/>
                  </a:lnTo>
                  <a:lnTo>
                    <a:pt x="1041" y="173"/>
                  </a:lnTo>
                  <a:lnTo>
                    <a:pt x="1098" y="166"/>
                  </a:lnTo>
                  <a:lnTo>
                    <a:pt x="1155" y="159"/>
                  </a:lnTo>
                  <a:lnTo>
                    <a:pt x="1214" y="152"/>
                  </a:lnTo>
                  <a:lnTo>
                    <a:pt x="1273" y="147"/>
                  </a:lnTo>
                  <a:lnTo>
                    <a:pt x="1328" y="140"/>
                  </a:lnTo>
                  <a:lnTo>
                    <a:pt x="1385" y="130"/>
                  </a:lnTo>
                  <a:lnTo>
                    <a:pt x="1442" y="123"/>
                  </a:lnTo>
                  <a:lnTo>
                    <a:pt x="1498" y="119"/>
                  </a:lnTo>
                  <a:lnTo>
                    <a:pt x="1555" y="109"/>
                  </a:lnTo>
                  <a:lnTo>
                    <a:pt x="1612" y="104"/>
                  </a:lnTo>
                  <a:lnTo>
                    <a:pt x="1664" y="97"/>
                  </a:lnTo>
                  <a:lnTo>
                    <a:pt x="1721" y="92"/>
                  </a:lnTo>
                  <a:lnTo>
                    <a:pt x="1771" y="83"/>
                  </a:lnTo>
                  <a:lnTo>
                    <a:pt x="1826" y="78"/>
                  </a:lnTo>
                  <a:lnTo>
                    <a:pt x="1875" y="71"/>
                  </a:lnTo>
                  <a:lnTo>
                    <a:pt x="1928" y="66"/>
                  </a:lnTo>
                  <a:lnTo>
                    <a:pt x="1975" y="59"/>
                  </a:lnTo>
                  <a:lnTo>
                    <a:pt x="2023" y="54"/>
                  </a:lnTo>
                  <a:lnTo>
                    <a:pt x="2068" y="50"/>
                  </a:lnTo>
                  <a:lnTo>
                    <a:pt x="2113" y="45"/>
                  </a:lnTo>
                  <a:lnTo>
                    <a:pt x="2153" y="38"/>
                  </a:lnTo>
                  <a:lnTo>
                    <a:pt x="2193" y="33"/>
                  </a:lnTo>
                  <a:lnTo>
                    <a:pt x="2231" y="31"/>
                  </a:lnTo>
                  <a:lnTo>
                    <a:pt x="2269" y="26"/>
                  </a:lnTo>
                  <a:lnTo>
                    <a:pt x="2300" y="21"/>
                  </a:lnTo>
                  <a:lnTo>
                    <a:pt x="2333" y="17"/>
                  </a:lnTo>
                  <a:lnTo>
                    <a:pt x="2362" y="14"/>
                  </a:lnTo>
                  <a:lnTo>
                    <a:pt x="2388" y="12"/>
                  </a:lnTo>
                  <a:lnTo>
                    <a:pt x="2411" y="7"/>
                  </a:lnTo>
                  <a:lnTo>
                    <a:pt x="2433" y="5"/>
                  </a:lnTo>
                  <a:lnTo>
                    <a:pt x="2449" y="2"/>
                  </a:lnTo>
                  <a:lnTo>
                    <a:pt x="2466" y="2"/>
                  </a:lnTo>
                  <a:lnTo>
                    <a:pt x="2478" y="0"/>
                  </a:lnTo>
                  <a:lnTo>
                    <a:pt x="2487" y="0"/>
                  </a:lnTo>
                  <a:lnTo>
                    <a:pt x="2492" y="0"/>
                  </a:lnTo>
                  <a:lnTo>
                    <a:pt x="2494" y="0"/>
                  </a:lnTo>
                  <a:lnTo>
                    <a:pt x="2494" y="57"/>
                  </a:lnTo>
                  <a:lnTo>
                    <a:pt x="0" y="365"/>
                  </a:lnTo>
                  <a:lnTo>
                    <a:pt x="9" y="3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35" name="Freeform 246"/>
            <p:cNvSpPr>
              <a:spLocks/>
            </p:cNvSpPr>
            <p:nvPr/>
          </p:nvSpPr>
          <p:spPr bwMode="auto">
            <a:xfrm>
              <a:off x="2727" y="451"/>
              <a:ext cx="83" cy="990"/>
            </a:xfrm>
            <a:custGeom>
              <a:avLst/>
              <a:gdLst>
                <a:gd name="T0" fmla="*/ 31 w 83"/>
                <a:gd name="T1" fmla="*/ 0 h 990"/>
                <a:gd name="T2" fmla="*/ 0 w 83"/>
                <a:gd name="T3" fmla="*/ 985 h 990"/>
                <a:gd name="T4" fmla="*/ 48 w 83"/>
                <a:gd name="T5" fmla="*/ 990 h 990"/>
                <a:gd name="T6" fmla="*/ 83 w 83"/>
                <a:gd name="T7" fmla="*/ 0 h 990"/>
                <a:gd name="T8" fmla="*/ 31 w 83"/>
                <a:gd name="T9" fmla="*/ 0 h 990"/>
                <a:gd name="T10" fmla="*/ 31 w 83"/>
                <a:gd name="T11" fmla="*/ 0 h 9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990"/>
                <a:gd name="T20" fmla="*/ 83 w 83"/>
                <a:gd name="T21" fmla="*/ 990 h 9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990">
                  <a:moveTo>
                    <a:pt x="31" y="0"/>
                  </a:moveTo>
                  <a:lnTo>
                    <a:pt x="0" y="985"/>
                  </a:lnTo>
                  <a:lnTo>
                    <a:pt x="48" y="990"/>
                  </a:lnTo>
                  <a:lnTo>
                    <a:pt x="83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36" name="Freeform 247"/>
            <p:cNvSpPr>
              <a:spLocks/>
            </p:cNvSpPr>
            <p:nvPr/>
          </p:nvSpPr>
          <p:spPr bwMode="auto">
            <a:xfrm>
              <a:off x="2711" y="1683"/>
              <a:ext cx="64" cy="289"/>
            </a:xfrm>
            <a:custGeom>
              <a:avLst/>
              <a:gdLst>
                <a:gd name="T0" fmla="*/ 7 w 64"/>
                <a:gd name="T1" fmla="*/ 11 h 289"/>
                <a:gd name="T2" fmla="*/ 0 w 64"/>
                <a:gd name="T3" fmla="*/ 284 h 289"/>
                <a:gd name="T4" fmla="*/ 49 w 64"/>
                <a:gd name="T5" fmla="*/ 289 h 289"/>
                <a:gd name="T6" fmla="*/ 64 w 64"/>
                <a:gd name="T7" fmla="*/ 0 h 289"/>
                <a:gd name="T8" fmla="*/ 7 w 64"/>
                <a:gd name="T9" fmla="*/ 11 h 289"/>
                <a:gd name="T10" fmla="*/ 7 w 64"/>
                <a:gd name="T11" fmla="*/ 11 h 2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4"/>
                <a:gd name="T19" fmla="*/ 0 h 289"/>
                <a:gd name="T20" fmla="*/ 64 w 64"/>
                <a:gd name="T21" fmla="*/ 289 h 2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4" h="289">
                  <a:moveTo>
                    <a:pt x="7" y="11"/>
                  </a:moveTo>
                  <a:lnTo>
                    <a:pt x="0" y="284"/>
                  </a:lnTo>
                  <a:lnTo>
                    <a:pt x="49" y="289"/>
                  </a:lnTo>
                  <a:lnTo>
                    <a:pt x="64" y="0"/>
                  </a:lnTo>
                  <a:lnTo>
                    <a:pt x="7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37" name="Freeform 248"/>
            <p:cNvSpPr>
              <a:spLocks/>
            </p:cNvSpPr>
            <p:nvPr/>
          </p:nvSpPr>
          <p:spPr bwMode="auto">
            <a:xfrm>
              <a:off x="2616" y="679"/>
              <a:ext cx="64" cy="73"/>
            </a:xfrm>
            <a:custGeom>
              <a:avLst/>
              <a:gdLst>
                <a:gd name="T0" fmla="*/ 7 w 64"/>
                <a:gd name="T1" fmla="*/ 66 h 73"/>
                <a:gd name="T2" fmla="*/ 5 w 64"/>
                <a:gd name="T3" fmla="*/ 64 h 73"/>
                <a:gd name="T4" fmla="*/ 5 w 64"/>
                <a:gd name="T5" fmla="*/ 59 h 73"/>
                <a:gd name="T6" fmla="*/ 2 w 64"/>
                <a:gd name="T7" fmla="*/ 52 h 73"/>
                <a:gd name="T8" fmla="*/ 2 w 64"/>
                <a:gd name="T9" fmla="*/ 42 h 73"/>
                <a:gd name="T10" fmla="*/ 0 w 64"/>
                <a:gd name="T11" fmla="*/ 33 h 73"/>
                <a:gd name="T12" fmla="*/ 5 w 64"/>
                <a:gd name="T13" fmla="*/ 23 h 73"/>
                <a:gd name="T14" fmla="*/ 9 w 64"/>
                <a:gd name="T15" fmla="*/ 12 h 73"/>
                <a:gd name="T16" fmla="*/ 19 w 64"/>
                <a:gd name="T17" fmla="*/ 4 h 73"/>
                <a:gd name="T18" fmla="*/ 31 w 64"/>
                <a:gd name="T19" fmla="*/ 0 h 73"/>
                <a:gd name="T20" fmla="*/ 40 w 64"/>
                <a:gd name="T21" fmla="*/ 2 h 73"/>
                <a:gd name="T22" fmla="*/ 47 w 64"/>
                <a:gd name="T23" fmla="*/ 12 h 73"/>
                <a:gd name="T24" fmla="*/ 54 w 64"/>
                <a:gd name="T25" fmla="*/ 23 h 73"/>
                <a:gd name="T26" fmla="*/ 57 w 64"/>
                <a:gd name="T27" fmla="*/ 35 h 73"/>
                <a:gd name="T28" fmla="*/ 61 w 64"/>
                <a:gd name="T29" fmla="*/ 50 h 73"/>
                <a:gd name="T30" fmla="*/ 64 w 64"/>
                <a:gd name="T31" fmla="*/ 57 h 73"/>
                <a:gd name="T32" fmla="*/ 64 w 64"/>
                <a:gd name="T33" fmla="*/ 61 h 73"/>
                <a:gd name="T34" fmla="*/ 61 w 64"/>
                <a:gd name="T35" fmla="*/ 61 h 73"/>
                <a:gd name="T36" fmla="*/ 54 w 64"/>
                <a:gd name="T37" fmla="*/ 64 h 73"/>
                <a:gd name="T38" fmla="*/ 47 w 64"/>
                <a:gd name="T39" fmla="*/ 69 h 73"/>
                <a:gd name="T40" fmla="*/ 38 w 64"/>
                <a:gd name="T41" fmla="*/ 71 h 73"/>
                <a:gd name="T42" fmla="*/ 28 w 64"/>
                <a:gd name="T43" fmla="*/ 73 h 73"/>
                <a:gd name="T44" fmla="*/ 19 w 64"/>
                <a:gd name="T45" fmla="*/ 73 h 73"/>
                <a:gd name="T46" fmla="*/ 9 w 64"/>
                <a:gd name="T47" fmla="*/ 71 h 73"/>
                <a:gd name="T48" fmla="*/ 7 w 64"/>
                <a:gd name="T49" fmla="*/ 66 h 73"/>
                <a:gd name="T50" fmla="*/ 7 w 64"/>
                <a:gd name="T51" fmla="*/ 66 h 7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4"/>
                <a:gd name="T79" fmla="*/ 0 h 73"/>
                <a:gd name="T80" fmla="*/ 64 w 64"/>
                <a:gd name="T81" fmla="*/ 73 h 7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4" h="73">
                  <a:moveTo>
                    <a:pt x="7" y="66"/>
                  </a:moveTo>
                  <a:lnTo>
                    <a:pt x="5" y="64"/>
                  </a:lnTo>
                  <a:lnTo>
                    <a:pt x="5" y="59"/>
                  </a:lnTo>
                  <a:lnTo>
                    <a:pt x="2" y="52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5" y="23"/>
                  </a:lnTo>
                  <a:lnTo>
                    <a:pt x="9" y="12"/>
                  </a:lnTo>
                  <a:lnTo>
                    <a:pt x="19" y="4"/>
                  </a:lnTo>
                  <a:lnTo>
                    <a:pt x="31" y="0"/>
                  </a:lnTo>
                  <a:lnTo>
                    <a:pt x="40" y="2"/>
                  </a:lnTo>
                  <a:lnTo>
                    <a:pt x="47" y="12"/>
                  </a:lnTo>
                  <a:lnTo>
                    <a:pt x="54" y="23"/>
                  </a:lnTo>
                  <a:lnTo>
                    <a:pt x="57" y="35"/>
                  </a:lnTo>
                  <a:lnTo>
                    <a:pt x="61" y="50"/>
                  </a:lnTo>
                  <a:lnTo>
                    <a:pt x="64" y="57"/>
                  </a:lnTo>
                  <a:lnTo>
                    <a:pt x="64" y="61"/>
                  </a:lnTo>
                  <a:lnTo>
                    <a:pt x="61" y="61"/>
                  </a:lnTo>
                  <a:lnTo>
                    <a:pt x="54" y="64"/>
                  </a:lnTo>
                  <a:lnTo>
                    <a:pt x="47" y="69"/>
                  </a:lnTo>
                  <a:lnTo>
                    <a:pt x="38" y="71"/>
                  </a:lnTo>
                  <a:lnTo>
                    <a:pt x="28" y="73"/>
                  </a:lnTo>
                  <a:lnTo>
                    <a:pt x="19" y="73"/>
                  </a:lnTo>
                  <a:lnTo>
                    <a:pt x="9" y="71"/>
                  </a:lnTo>
                  <a:lnTo>
                    <a:pt x="7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38" name="Freeform 249"/>
            <p:cNvSpPr>
              <a:spLocks/>
            </p:cNvSpPr>
            <p:nvPr/>
          </p:nvSpPr>
          <p:spPr bwMode="auto">
            <a:xfrm>
              <a:off x="2583" y="904"/>
              <a:ext cx="71" cy="74"/>
            </a:xfrm>
            <a:custGeom>
              <a:avLst/>
              <a:gdLst>
                <a:gd name="T0" fmla="*/ 4 w 71"/>
                <a:gd name="T1" fmla="*/ 57 h 74"/>
                <a:gd name="T2" fmla="*/ 4 w 71"/>
                <a:gd name="T3" fmla="*/ 55 h 74"/>
                <a:gd name="T4" fmla="*/ 2 w 71"/>
                <a:gd name="T5" fmla="*/ 48 h 74"/>
                <a:gd name="T6" fmla="*/ 0 w 71"/>
                <a:gd name="T7" fmla="*/ 38 h 74"/>
                <a:gd name="T8" fmla="*/ 2 w 71"/>
                <a:gd name="T9" fmla="*/ 29 h 74"/>
                <a:gd name="T10" fmla="*/ 4 w 71"/>
                <a:gd name="T11" fmla="*/ 17 h 74"/>
                <a:gd name="T12" fmla="*/ 9 w 71"/>
                <a:gd name="T13" fmla="*/ 10 h 74"/>
                <a:gd name="T14" fmla="*/ 14 w 71"/>
                <a:gd name="T15" fmla="*/ 5 h 74"/>
                <a:gd name="T16" fmla="*/ 19 w 71"/>
                <a:gd name="T17" fmla="*/ 3 h 74"/>
                <a:gd name="T18" fmla="*/ 26 w 71"/>
                <a:gd name="T19" fmla="*/ 0 h 74"/>
                <a:gd name="T20" fmla="*/ 35 w 71"/>
                <a:gd name="T21" fmla="*/ 0 h 74"/>
                <a:gd name="T22" fmla="*/ 42 w 71"/>
                <a:gd name="T23" fmla="*/ 0 h 74"/>
                <a:gd name="T24" fmla="*/ 49 w 71"/>
                <a:gd name="T25" fmla="*/ 3 h 74"/>
                <a:gd name="T26" fmla="*/ 56 w 71"/>
                <a:gd name="T27" fmla="*/ 5 h 74"/>
                <a:gd name="T28" fmla="*/ 61 w 71"/>
                <a:gd name="T29" fmla="*/ 10 h 74"/>
                <a:gd name="T30" fmla="*/ 68 w 71"/>
                <a:gd name="T31" fmla="*/ 19 h 74"/>
                <a:gd name="T32" fmla="*/ 71 w 71"/>
                <a:gd name="T33" fmla="*/ 31 h 74"/>
                <a:gd name="T34" fmla="*/ 71 w 71"/>
                <a:gd name="T35" fmla="*/ 43 h 74"/>
                <a:gd name="T36" fmla="*/ 68 w 71"/>
                <a:gd name="T37" fmla="*/ 55 h 74"/>
                <a:gd name="T38" fmla="*/ 66 w 71"/>
                <a:gd name="T39" fmla="*/ 62 h 74"/>
                <a:gd name="T40" fmla="*/ 59 w 71"/>
                <a:gd name="T41" fmla="*/ 67 h 74"/>
                <a:gd name="T42" fmla="*/ 49 w 71"/>
                <a:gd name="T43" fmla="*/ 69 h 74"/>
                <a:gd name="T44" fmla="*/ 42 w 71"/>
                <a:gd name="T45" fmla="*/ 71 h 74"/>
                <a:gd name="T46" fmla="*/ 35 w 71"/>
                <a:gd name="T47" fmla="*/ 71 h 74"/>
                <a:gd name="T48" fmla="*/ 28 w 71"/>
                <a:gd name="T49" fmla="*/ 74 h 74"/>
                <a:gd name="T50" fmla="*/ 21 w 71"/>
                <a:gd name="T51" fmla="*/ 71 h 74"/>
                <a:gd name="T52" fmla="*/ 14 w 71"/>
                <a:gd name="T53" fmla="*/ 69 h 74"/>
                <a:gd name="T54" fmla="*/ 9 w 71"/>
                <a:gd name="T55" fmla="*/ 64 h 74"/>
                <a:gd name="T56" fmla="*/ 4 w 71"/>
                <a:gd name="T57" fmla="*/ 57 h 74"/>
                <a:gd name="T58" fmla="*/ 4 w 71"/>
                <a:gd name="T59" fmla="*/ 57 h 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1"/>
                <a:gd name="T91" fmla="*/ 0 h 74"/>
                <a:gd name="T92" fmla="*/ 71 w 71"/>
                <a:gd name="T93" fmla="*/ 74 h 7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1" h="74">
                  <a:moveTo>
                    <a:pt x="4" y="57"/>
                  </a:moveTo>
                  <a:lnTo>
                    <a:pt x="4" y="55"/>
                  </a:lnTo>
                  <a:lnTo>
                    <a:pt x="2" y="48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4" y="17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9" y="3"/>
                  </a:lnTo>
                  <a:lnTo>
                    <a:pt x="56" y="5"/>
                  </a:lnTo>
                  <a:lnTo>
                    <a:pt x="61" y="10"/>
                  </a:lnTo>
                  <a:lnTo>
                    <a:pt x="68" y="19"/>
                  </a:lnTo>
                  <a:lnTo>
                    <a:pt x="71" y="31"/>
                  </a:lnTo>
                  <a:lnTo>
                    <a:pt x="71" y="43"/>
                  </a:lnTo>
                  <a:lnTo>
                    <a:pt x="68" y="55"/>
                  </a:lnTo>
                  <a:lnTo>
                    <a:pt x="66" y="62"/>
                  </a:lnTo>
                  <a:lnTo>
                    <a:pt x="59" y="67"/>
                  </a:lnTo>
                  <a:lnTo>
                    <a:pt x="49" y="69"/>
                  </a:lnTo>
                  <a:lnTo>
                    <a:pt x="42" y="71"/>
                  </a:lnTo>
                  <a:lnTo>
                    <a:pt x="35" y="71"/>
                  </a:lnTo>
                  <a:lnTo>
                    <a:pt x="28" y="74"/>
                  </a:lnTo>
                  <a:lnTo>
                    <a:pt x="21" y="71"/>
                  </a:lnTo>
                  <a:lnTo>
                    <a:pt x="14" y="69"/>
                  </a:lnTo>
                  <a:lnTo>
                    <a:pt x="9" y="64"/>
                  </a:lnTo>
                  <a:lnTo>
                    <a:pt x="4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39" name="Freeform 250"/>
            <p:cNvSpPr>
              <a:spLocks/>
            </p:cNvSpPr>
            <p:nvPr/>
          </p:nvSpPr>
          <p:spPr bwMode="auto">
            <a:xfrm>
              <a:off x="2666" y="807"/>
              <a:ext cx="59" cy="92"/>
            </a:xfrm>
            <a:custGeom>
              <a:avLst/>
              <a:gdLst>
                <a:gd name="T0" fmla="*/ 4 w 59"/>
                <a:gd name="T1" fmla="*/ 64 h 92"/>
                <a:gd name="T2" fmla="*/ 2 w 59"/>
                <a:gd name="T3" fmla="*/ 59 h 92"/>
                <a:gd name="T4" fmla="*/ 0 w 59"/>
                <a:gd name="T5" fmla="*/ 52 h 92"/>
                <a:gd name="T6" fmla="*/ 0 w 59"/>
                <a:gd name="T7" fmla="*/ 43 h 92"/>
                <a:gd name="T8" fmla="*/ 0 w 59"/>
                <a:gd name="T9" fmla="*/ 31 h 92"/>
                <a:gd name="T10" fmla="*/ 2 w 59"/>
                <a:gd name="T11" fmla="*/ 19 h 92"/>
                <a:gd name="T12" fmla="*/ 11 w 59"/>
                <a:gd name="T13" fmla="*/ 9 h 92"/>
                <a:gd name="T14" fmla="*/ 16 w 59"/>
                <a:gd name="T15" fmla="*/ 5 h 92"/>
                <a:gd name="T16" fmla="*/ 26 w 59"/>
                <a:gd name="T17" fmla="*/ 2 h 92"/>
                <a:gd name="T18" fmla="*/ 35 w 59"/>
                <a:gd name="T19" fmla="*/ 0 h 92"/>
                <a:gd name="T20" fmla="*/ 47 w 59"/>
                <a:gd name="T21" fmla="*/ 0 h 92"/>
                <a:gd name="T22" fmla="*/ 47 w 59"/>
                <a:gd name="T23" fmla="*/ 2 h 92"/>
                <a:gd name="T24" fmla="*/ 49 w 59"/>
                <a:gd name="T25" fmla="*/ 9 h 92"/>
                <a:gd name="T26" fmla="*/ 52 w 59"/>
                <a:gd name="T27" fmla="*/ 12 h 92"/>
                <a:gd name="T28" fmla="*/ 52 w 59"/>
                <a:gd name="T29" fmla="*/ 19 h 92"/>
                <a:gd name="T30" fmla="*/ 54 w 59"/>
                <a:gd name="T31" fmla="*/ 26 h 92"/>
                <a:gd name="T32" fmla="*/ 56 w 59"/>
                <a:gd name="T33" fmla="*/ 33 h 92"/>
                <a:gd name="T34" fmla="*/ 56 w 59"/>
                <a:gd name="T35" fmla="*/ 40 h 92"/>
                <a:gd name="T36" fmla="*/ 59 w 59"/>
                <a:gd name="T37" fmla="*/ 47 h 92"/>
                <a:gd name="T38" fmla="*/ 56 w 59"/>
                <a:gd name="T39" fmla="*/ 54 h 92"/>
                <a:gd name="T40" fmla="*/ 56 w 59"/>
                <a:gd name="T41" fmla="*/ 62 h 92"/>
                <a:gd name="T42" fmla="*/ 54 w 59"/>
                <a:gd name="T43" fmla="*/ 69 h 92"/>
                <a:gd name="T44" fmla="*/ 52 w 59"/>
                <a:gd name="T45" fmla="*/ 76 h 92"/>
                <a:gd name="T46" fmla="*/ 47 w 59"/>
                <a:gd name="T47" fmla="*/ 81 h 92"/>
                <a:gd name="T48" fmla="*/ 45 w 59"/>
                <a:gd name="T49" fmla="*/ 88 h 92"/>
                <a:gd name="T50" fmla="*/ 30 w 59"/>
                <a:gd name="T51" fmla="*/ 92 h 92"/>
                <a:gd name="T52" fmla="*/ 23 w 59"/>
                <a:gd name="T53" fmla="*/ 92 h 92"/>
                <a:gd name="T54" fmla="*/ 14 w 59"/>
                <a:gd name="T55" fmla="*/ 90 h 92"/>
                <a:gd name="T56" fmla="*/ 9 w 59"/>
                <a:gd name="T57" fmla="*/ 85 h 92"/>
                <a:gd name="T58" fmla="*/ 7 w 59"/>
                <a:gd name="T59" fmla="*/ 76 h 92"/>
                <a:gd name="T60" fmla="*/ 4 w 59"/>
                <a:gd name="T61" fmla="*/ 71 h 92"/>
                <a:gd name="T62" fmla="*/ 4 w 59"/>
                <a:gd name="T63" fmla="*/ 66 h 92"/>
                <a:gd name="T64" fmla="*/ 4 w 59"/>
                <a:gd name="T65" fmla="*/ 64 h 92"/>
                <a:gd name="T66" fmla="*/ 4 w 59"/>
                <a:gd name="T67" fmla="*/ 64 h 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9"/>
                <a:gd name="T103" fmla="*/ 0 h 92"/>
                <a:gd name="T104" fmla="*/ 59 w 59"/>
                <a:gd name="T105" fmla="*/ 92 h 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9" h="92">
                  <a:moveTo>
                    <a:pt x="4" y="64"/>
                  </a:moveTo>
                  <a:lnTo>
                    <a:pt x="2" y="59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11" y="9"/>
                  </a:lnTo>
                  <a:lnTo>
                    <a:pt x="16" y="5"/>
                  </a:lnTo>
                  <a:lnTo>
                    <a:pt x="26" y="2"/>
                  </a:lnTo>
                  <a:lnTo>
                    <a:pt x="35" y="0"/>
                  </a:lnTo>
                  <a:lnTo>
                    <a:pt x="47" y="0"/>
                  </a:lnTo>
                  <a:lnTo>
                    <a:pt x="47" y="2"/>
                  </a:lnTo>
                  <a:lnTo>
                    <a:pt x="49" y="9"/>
                  </a:lnTo>
                  <a:lnTo>
                    <a:pt x="52" y="12"/>
                  </a:lnTo>
                  <a:lnTo>
                    <a:pt x="52" y="19"/>
                  </a:lnTo>
                  <a:lnTo>
                    <a:pt x="54" y="26"/>
                  </a:lnTo>
                  <a:lnTo>
                    <a:pt x="56" y="33"/>
                  </a:lnTo>
                  <a:lnTo>
                    <a:pt x="56" y="40"/>
                  </a:lnTo>
                  <a:lnTo>
                    <a:pt x="59" y="47"/>
                  </a:lnTo>
                  <a:lnTo>
                    <a:pt x="56" y="54"/>
                  </a:lnTo>
                  <a:lnTo>
                    <a:pt x="56" y="62"/>
                  </a:lnTo>
                  <a:lnTo>
                    <a:pt x="54" y="69"/>
                  </a:lnTo>
                  <a:lnTo>
                    <a:pt x="52" y="76"/>
                  </a:lnTo>
                  <a:lnTo>
                    <a:pt x="47" y="81"/>
                  </a:lnTo>
                  <a:lnTo>
                    <a:pt x="45" y="88"/>
                  </a:lnTo>
                  <a:lnTo>
                    <a:pt x="30" y="92"/>
                  </a:lnTo>
                  <a:lnTo>
                    <a:pt x="23" y="92"/>
                  </a:lnTo>
                  <a:lnTo>
                    <a:pt x="14" y="90"/>
                  </a:lnTo>
                  <a:lnTo>
                    <a:pt x="9" y="85"/>
                  </a:lnTo>
                  <a:lnTo>
                    <a:pt x="7" y="76"/>
                  </a:lnTo>
                  <a:lnTo>
                    <a:pt x="4" y="71"/>
                  </a:lnTo>
                  <a:lnTo>
                    <a:pt x="4" y="66"/>
                  </a:lnTo>
                  <a:lnTo>
                    <a:pt x="4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40" name="Freeform 251"/>
            <p:cNvSpPr>
              <a:spLocks/>
            </p:cNvSpPr>
            <p:nvPr/>
          </p:nvSpPr>
          <p:spPr bwMode="auto">
            <a:xfrm>
              <a:off x="2651" y="994"/>
              <a:ext cx="62" cy="86"/>
            </a:xfrm>
            <a:custGeom>
              <a:avLst/>
              <a:gdLst>
                <a:gd name="T0" fmla="*/ 0 w 62"/>
                <a:gd name="T1" fmla="*/ 62 h 86"/>
                <a:gd name="T2" fmla="*/ 0 w 62"/>
                <a:gd name="T3" fmla="*/ 60 h 86"/>
                <a:gd name="T4" fmla="*/ 0 w 62"/>
                <a:gd name="T5" fmla="*/ 53 h 86"/>
                <a:gd name="T6" fmla="*/ 0 w 62"/>
                <a:gd name="T7" fmla="*/ 41 h 86"/>
                <a:gd name="T8" fmla="*/ 3 w 62"/>
                <a:gd name="T9" fmla="*/ 29 h 86"/>
                <a:gd name="T10" fmla="*/ 10 w 62"/>
                <a:gd name="T11" fmla="*/ 17 h 86"/>
                <a:gd name="T12" fmla="*/ 17 w 62"/>
                <a:gd name="T13" fmla="*/ 7 h 86"/>
                <a:gd name="T14" fmla="*/ 22 w 62"/>
                <a:gd name="T15" fmla="*/ 3 h 86"/>
                <a:gd name="T16" fmla="*/ 31 w 62"/>
                <a:gd name="T17" fmla="*/ 0 h 86"/>
                <a:gd name="T18" fmla="*/ 38 w 62"/>
                <a:gd name="T19" fmla="*/ 0 h 86"/>
                <a:gd name="T20" fmla="*/ 48 w 62"/>
                <a:gd name="T21" fmla="*/ 0 h 86"/>
                <a:gd name="T22" fmla="*/ 48 w 62"/>
                <a:gd name="T23" fmla="*/ 3 h 86"/>
                <a:gd name="T24" fmla="*/ 53 w 62"/>
                <a:gd name="T25" fmla="*/ 7 h 86"/>
                <a:gd name="T26" fmla="*/ 57 w 62"/>
                <a:gd name="T27" fmla="*/ 15 h 86"/>
                <a:gd name="T28" fmla="*/ 62 w 62"/>
                <a:gd name="T29" fmla="*/ 26 h 86"/>
                <a:gd name="T30" fmla="*/ 62 w 62"/>
                <a:gd name="T31" fmla="*/ 38 h 86"/>
                <a:gd name="T32" fmla="*/ 62 w 62"/>
                <a:gd name="T33" fmla="*/ 53 h 86"/>
                <a:gd name="T34" fmla="*/ 57 w 62"/>
                <a:gd name="T35" fmla="*/ 64 h 86"/>
                <a:gd name="T36" fmla="*/ 48 w 62"/>
                <a:gd name="T37" fmla="*/ 76 h 86"/>
                <a:gd name="T38" fmla="*/ 36 w 62"/>
                <a:gd name="T39" fmla="*/ 83 h 86"/>
                <a:gd name="T40" fmla="*/ 26 w 62"/>
                <a:gd name="T41" fmla="*/ 86 h 86"/>
                <a:gd name="T42" fmla="*/ 17 w 62"/>
                <a:gd name="T43" fmla="*/ 83 h 86"/>
                <a:gd name="T44" fmla="*/ 12 w 62"/>
                <a:gd name="T45" fmla="*/ 81 h 86"/>
                <a:gd name="T46" fmla="*/ 7 w 62"/>
                <a:gd name="T47" fmla="*/ 74 h 86"/>
                <a:gd name="T48" fmla="*/ 3 w 62"/>
                <a:gd name="T49" fmla="*/ 69 h 86"/>
                <a:gd name="T50" fmla="*/ 0 w 62"/>
                <a:gd name="T51" fmla="*/ 64 h 86"/>
                <a:gd name="T52" fmla="*/ 0 w 62"/>
                <a:gd name="T53" fmla="*/ 62 h 86"/>
                <a:gd name="T54" fmla="*/ 0 w 62"/>
                <a:gd name="T55" fmla="*/ 62 h 8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2"/>
                <a:gd name="T85" fmla="*/ 0 h 86"/>
                <a:gd name="T86" fmla="*/ 62 w 62"/>
                <a:gd name="T87" fmla="*/ 86 h 8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2" h="86">
                  <a:moveTo>
                    <a:pt x="0" y="62"/>
                  </a:moveTo>
                  <a:lnTo>
                    <a:pt x="0" y="60"/>
                  </a:lnTo>
                  <a:lnTo>
                    <a:pt x="0" y="53"/>
                  </a:lnTo>
                  <a:lnTo>
                    <a:pt x="0" y="41"/>
                  </a:lnTo>
                  <a:lnTo>
                    <a:pt x="3" y="29"/>
                  </a:lnTo>
                  <a:lnTo>
                    <a:pt x="10" y="17"/>
                  </a:lnTo>
                  <a:lnTo>
                    <a:pt x="17" y="7"/>
                  </a:lnTo>
                  <a:lnTo>
                    <a:pt x="22" y="3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48" y="3"/>
                  </a:lnTo>
                  <a:lnTo>
                    <a:pt x="53" y="7"/>
                  </a:lnTo>
                  <a:lnTo>
                    <a:pt x="57" y="15"/>
                  </a:lnTo>
                  <a:lnTo>
                    <a:pt x="62" y="26"/>
                  </a:lnTo>
                  <a:lnTo>
                    <a:pt x="62" y="38"/>
                  </a:lnTo>
                  <a:lnTo>
                    <a:pt x="62" y="53"/>
                  </a:lnTo>
                  <a:lnTo>
                    <a:pt x="57" y="64"/>
                  </a:lnTo>
                  <a:lnTo>
                    <a:pt x="48" y="76"/>
                  </a:lnTo>
                  <a:lnTo>
                    <a:pt x="36" y="83"/>
                  </a:lnTo>
                  <a:lnTo>
                    <a:pt x="26" y="86"/>
                  </a:lnTo>
                  <a:lnTo>
                    <a:pt x="17" y="83"/>
                  </a:lnTo>
                  <a:lnTo>
                    <a:pt x="12" y="81"/>
                  </a:lnTo>
                  <a:lnTo>
                    <a:pt x="7" y="74"/>
                  </a:lnTo>
                  <a:lnTo>
                    <a:pt x="3" y="69"/>
                  </a:lnTo>
                  <a:lnTo>
                    <a:pt x="0" y="64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41" name="Freeform 252"/>
            <p:cNvSpPr>
              <a:spLocks/>
            </p:cNvSpPr>
            <p:nvPr/>
          </p:nvSpPr>
          <p:spPr bwMode="auto">
            <a:xfrm>
              <a:off x="2575" y="1092"/>
              <a:ext cx="67" cy="78"/>
            </a:xfrm>
            <a:custGeom>
              <a:avLst/>
              <a:gdLst>
                <a:gd name="T0" fmla="*/ 5 w 67"/>
                <a:gd name="T1" fmla="*/ 61 h 78"/>
                <a:gd name="T2" fmla="*/ 5 w 67"/>
                <a:gd name="T3" fmla="*/ 59 h 78"/>
                <a:gd name="T4" fmla="*/ 3 w 67"/>
                <a:gd name="T5" fmla="*/ 54 h 78"/>
                <a:gd name="T6" fmla="*/ 0 w 67"/>
                <a:gd name="T7" fmla="*/ 45 h 78"/>
                <a:gd name="T8" fmla="*/ 3 w 67"/>
                <a:gd name="T9" fmla="*/ 38 h 78"/>
                <a:gd name="T10" fmla="*/ 3 w 67"/>
                <a:gd name="T11" fmla="*/ 28 h 78"/>
                <a:gd name="T12" fmla="*/ 8 w 67"/>
                <a:gd name="T13" fmla="*/ 16 h 78"/>
                <a:gd name="T14" fmla="*/ 10 w 67"/>
                <a:gd name="T15" fmla="*/ 12 h 78"/>
                <a:gd name="T16" fmla="*/ 15 w 67"/>
                <a:gd name="T17" fmla="*/ 9 h 78"/>
                <a:gd name="T18" fmla="*/ 22 w 67"/>
                <a:gd name="T19" fmla="*/ 4 h 78"/>
                <a:gd name="T20" fmla="*/ 29 w 67"/>
                <a:gd name="T21" fmla="*/ 2 h 78"/>
                <a:gd name="T22" fmla="*/ 41 w 67"/>
                <a:gd name="T23" fmla="*/ 0 h 78"/>
                <a:gd name="T24" fmla="*/ 53 w 67"/>
                <a:gd name="T25" fmla="*/ 4 h 78"/>
                <a:gd name="T26" fmla="*/ 60 w 67"/>
                <a:gd name="T27" fmla="*/ 14 h 78"/>
                <a:gd name="T28" fmla="*/ 67 w 67"/>
                <a:gd name="T29" fmla="*/ 28 h 78"/>
                <a:gd name="T30" fmla="*/ 67 w 67"/>
                <a:gd name="T31" fmla="*/ 40 h 78"/>
                <a:gd name="T32" fmla="*/ 67 w 67"/>
                <a:gd name="T33" fmla="*/ 54 h 78"/>
                <a:gd name="T34" fmla="*/ 64 w 67"/>
                <a:gd name="T35" fmla="*/ 66 h 78"/>
                <a:gd name="T36" fmla="*/ 57 w 67"/>
                <a:gd name="T37" fmla="*/ 76 h 78"/>
                <a:gd name="T38" fmla="*/ 48 w 67"/>
                <a:gd name="T39" fmla="*/ 78 h 78"/>
                <a:gd name="T40" fmla="*/ 38 w 67"/>
                <a:gd name="T41" fmla="*/ 78 h 78"/>
                <a:gd name="T42" fmla="*/ 29 w 67"/>
                <a:gd name="T43" fmla="*/ 76 h 78"/>
                <a:gd name="T44" fmla="*/ 22 w 67"/>
                <a:gd name="T45" fmla="*/ 73 h 78"/>
                <a:gd name="T46" fmla="*/ 15 w 67"/>
                <a:gd name="T47" fmla="*/ 68 h 78"/>
                <a:gd name="T48" fmla="*/ 10 w 67"/>
                <a:gd name="T49" fmla="*/ 64 h 78"/>
                <a:gd name="T50" fmla="*/ 5 w 67"/>
                <a:gd name="T51" fmla="*/ 61 h 78"/>
                <a:gd name="T52" fmla="*/ 5 w 67"/>
                <a:gd name="T53" fmla="*/ 61 h 7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"/>
                <a:gd name="T82" fmla="*/ 0 h 78"/>
                <a:gd name="T83" fmla="*/ 67 w 67"/>
                <a:gd name="T84" fmla="*/ 78 h 7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" h="78">
                  <a:moveTo>
                    <a:pt x="5" y="61"/>
                  </a:moveTo>
                  <a:lnTo>
                    <a:pt x="5" y="59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3" y="38"/>
                  </a:lnTo>
                  <a:lnTo>
                    <a:pt x="3" y="28"/>
                  </a:lnTo>
                  <a:lnTo>
                    <a:pt x="8" y="16"/>
                  </a:lnTo>
                  <a:lnTo>
                    <a:pt x="10" y="12"/>
                  </a:lnTo>
                  <a:lnTo>
                    <a:pt x="15" y="9"/>
                  </a:lnTo>
                  <a:lnTo>
                    <a:pt x="22" y="4"/>
                  </a:lnTo>
                  <a:lnTo>
                    <a:pt x="29" y="2"/>
                  </a:lnTo>
                  <a:lnTo>
                    <a:pt x="41" y="0"/>
                  </a:lnTo>
                  <a:lnTo>
                    <a:pt x="53" y="4"/>
                  </a:lnTo>
                  <a:lnTo>
                    <a:pt x="60" y="14"/>
                  </a:lnTo>
                  <a:lnTo>
                    <a:pt x="67" y="28"/>
                  </a:lnTo>
                  <a:lnTo>
                    <a:pt x="67" y="40"/>
                  </a:lnTo>
                  <a:lnTo>
                    <a:pt x="67" y="54"/>
                  </a:lnTo>
                  <a:lnTo>
                    <a:pt x="64" y="66"/>
                  </a:lnTo>
                  <a:lnTo>
                    <a:pt x="57" y="76"/>
                  </a:lnTo>
                  <a:lnTo>
                    <a:pt x="48" y="78"/>
                  </a:lnTo>
                  <a:lnTo>
                    <a:pt x="38" y="78"/>
                  </a:lnTo>
                  <a:lnTo>
                    <a:pt x="29" y="76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10" y="64"/>
                  </a:lnTo>
                  <a:lnTo>
                    <a:pt x="5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42" name="Freeform 253"/>
            <p:cNvSpPr>
              <a:spLocks/>
            </p:cNvSpPr>
            <p:nvPr/>
          </p:nvSpPr>
          <p:spPr bwMode="auto">
            <a:xfrm>
              <a:off x="2635" y="1203"/>
              <a:ext cx="78" cy="83"/>
            </a:xfrm>
            <a:custGeom>
              <a:avLst/>
              <a:gdLst>
                <a:gd name="T0" fmla="*/ 0 w 78"/>
                <a:gd name="T1" fmla="*/ 45 h 83"/>
                <a:gd name="T2" fmla="*/ 0 w 78"/>
                <a:gd name="T3" fmla="*/ 43 h 83"/>
                <a:gd name="T4" fmla="*/ 0 w 78"/>
                <a:gd name="T5" fmla="*/ 33 h 83"/>
                <a:gd name="T6" fmla="*/ 2 w 78"/>
                <a:gd name="T7" fmla="*/ 24 h 83"/>
                <a:gd name="T8" fmla="*/ 7 w 78"/>
                <a:gd name="T9" fmla="*/ 14 h 83"/>
                <a:gd name="T10" fmla="*/ 12 w 78"/>
                <a:gd name="T11" fmla="*/ 5 h 83"/>
                <a:gd name="T12" fmla="*/ 23 w 78"/>
                <a:gd name="T13" fmla="*/ 0 h 83"/>
                <a:gd name="T14" fmla="*/ 28 w 78"/>
                <a:gd name="T15" fmla="*/ 0 h 83"/>
                <a:gd name="T16" fmla="*/ 35 w 78"/>
                <a:gd name="T17" fmla="*/ 0 h 83"/>
                <a:gd name="T18" fmla="*/ 45 w 78"/>
                <a:gd name="T19" fmla="*/ 3 h 83"/>
                <a:gd name="T20" fmla="*/ 54 w 78"/>
                <a:gd name="T21" fmla="*/ 7 h 83"/>
                <a:gd name="T22" fmla="*/ 61 w 78"/>
                <a:gd name="T23" fmla="*/ 12 h 83"/>
                <a:gd name="T24" fmla="*/ 69 w 78"/>
                <a:gd name="T25" fmla="*/ 17 h 83"/>
                <a:gd name="T26" fmla="*/ 73 w 78"/>
                <a:gd name="T27" fmla="*/ 24 h 83"/>
                <a:gd name="T28" fmla="*/ 78 w 78"/>
                <a:gd name="T29" fmla="*/ 31 h 83"/>
                <a:gd name="T30" fmla="*/ 78 w 78"/>
                <a:gd name="T31" fmla="*/ 43 h 83"/>
                <a:gd name="T32" fmla="*/ 78 w 78"/>
                <a:gd name="T33" fmla="*/ 55 h 83"/>
                <a:gd name="T34" fmla="*/ 71 w 78"/>
                <a:gd name="T35" fmla="*/ 67 h 83"/>
                <a:gd name="T36" fmla="*/ 61 w 78"/>
                <a:gd name="T37" fmla="*/ 74 h 83"/>
                <a:gd name="T38" fmla="*/ 52 w 78"/>
                <a:gd name="T39" fmla="*/ 81 h 83"/>
                <a:gd name="T40" fmla="*/ 45 w 78"/>
                <a:gd name="T41" fmla="*/ 83 h 83"/>
                <a:gd name="T42" fmla="*/ 35 w 78"/>
                <a:gd name="T43" fmla="*/ 81 h 83"/>
                <a:gd name="T44" fmla="*/ 28 w 78"/>
                <a:gd name="T45" fmla="*/ 76 h 83"/>
                <a:gd name="T46" fmla="*/ 19 w 78"/>
                <a:gd name="T47" fmla="*/ 71 h 83"/>
                <a:gd name="T48" fmla="*/ 14 w 78"/>
                <a:gd name="T49" fmla="*/ 64 h 83"/>
                <a:gd name="T50" fmla="*/ 7 w 78"/>
                <a:gd name="T51" fmla="*/ 57 h 83"/>
                <a:gd name="T52" fmla="*/ 4 w 78"/>
                <a:gd name="T53" fmla="*/ 50 h 83"/>
                <a:gd name="T54" fmla="*/ 0 w 78"/>
                <a:gd name="T55" fmla="*/ 45 h 83"/>
                <a:gd name="T56" fmla="*/ 0 w 78"/>
                <a:gd name="T57" fmla="*/ 45 h 8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8"/>
                <a:gd name="T88" fmla="*/ 0 h 83"/>
                <a:gd name="T89" fmla="*/ 78 w 78"/>
                <a:gd name="T90" fmla="*/ 83 h 8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8" h="83">
                  <a:moveTo>
                    <a:pt x="0" y="45"/>
                  </a:moveTo>
                  <a:lnTo>
                    <a:pt x="0" y="43"/>
                  </a:lnTo>
                  <a:lnTo>
                    <a:pt x="0" y="33"/>
                  </a:lnTo>
                  <a:lnTo>
                    <a:pt x="2" y="24"/>
                  </a:lnTo>
                  <a:lnTo>
                    <a:pt x="7" y="14"/>
                  </a:lnTo>
                  <a:lnTo>
                    <a:pt x="12" y="5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5" y="0"/>
                  </a:lnTo>
                  <a:lnTo>
                    <a:pt x="45" y="3"/>
                  </a:lnTo>
                  <a:lnTo>
                    <a:pt x="54" y="7"/>
                  </a:lnTo>
                  <a:lnTo>
                    <a:pt x="61" y="12"/>
                  </a:lnTo>
                  <a:lnTo>
                    <a:pt x="69" y="17"/>
                  </a:lnTo>
                  <a:lnTo>
                    <a:pt x="73" y="24"/>
                  </a:lnTo>
                  <a:lnTo>
                    <a:pt x="78" y="31"/>
                  </a:lnTo>
                  <a:lnTo>
                    <a:pt x="78" y="43"/>
                  </a:lnTo>
                  <a:lnTo>
                    <a:pt x="78" y="55"/>
                  </a:lnTo>
                  <a:lnTo>
                    <a:pt x="71" y="67"/>
                  </a:lnTo>
                  <a:lnTo>
                    <a:pt x="61" y="74"/>
                  </a:lnTo>
                  <a:lnTo>
                    <a:pt x="52" y="81"/>
                  </a:lnTo>
                  <a:lnTo>
                    <a:pt x="45" y="83"/>
                  </a:lnTo>
                  <a:lnTo>
                    <a:pt x="35" y="81"/>
                  </a:lnTo>
                  <a:lnTo>
                    <a:pt x="28" y="76"/>
                  </a:lnTo>
                  <a:lnTo>
                    <a:pt x="19" y="71"/>
                  </a:lnTo>
                  <a:lnTo>
                    <a:pt x="14" y="64"/>
                  </a:lnTo>
                  <a:lnTo>
                    <a:pt x="7" y="57"/>
                  </a:lnTo>
                  <a:lnTo>
                    <a:pt x="4" y="5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43" name="Freeform 254"/>
            <p:cNvSpPr>
              <a:spLocks/>
            </p:cNvSpPr>
            <p:nvPr/>
          </p:nvSpPr>
          <p:spPr bwMode="auto">
            <a:xfrm>
              <a:off x="2561" y="1291"/>
              <a:ext cx="69" cy="71"/>
            </a:xfrm>
            <a:custGeom>
              <a:avLst/>
              <a:gdLst>
                <a:gd name="T0" fmla="*/ 3 w 69"/>
                <a:gd name="T1" fmla="*/ 59 h 71"/>
                <a:gd name="T2" fmla="*/ 3 w 69"/>
                <a:gd name="T3" fmla="*/ 57 h 71"/>
                <a:gd name="T4" fmla="*/ 0 w 69"/>
                <a:gd name="T5" fmla="*/ 50 h 71"/>
                <a:gd name="T6" fmla="*/ 0 w 69"/>
                <a:gd name="T7" fmla="*/ 43 h 71"/>
                <a:gd name="T8" fmla="*/ 0 w 69"/>
                <a:gd name="T9" fmla="*/ 33 h 71"/>
                <a:gd name="T10" fmla="*/ 3 w 69"/>
                <a:gd name="T11" fmla="*/ 21 h 71"/>
                <a:gd name="T12" fmla="*/ 10 w 69"/>
                <a:gd name="T13" fmla="*/ 12 h 71"/>
                <a:gd name="T14" fmla="*/ 14 w 69"/>
                <a:gd name="T15" fmla="*/ 9 h 71"/>
                <a:gd name="T16" fmla="*/ 19 w 69"/>
                <a:gd name="T17" fmla="*/ 5 h 71"/>
                <a:gd name="T18" fmla="*/ 26 w 69"/>
                <a:gd name="T19" fmla="*/ 2 h 71"/>
                <a:gd name="T20" fmla="*/ 38 w 69"/>
                <a:gd name="T21" fmla="*/ 2 h 71"/>
                <a:gd name="T22" fmla="*/ 45 w 69"/>
                <a:gd name="T23" fmla="*/ 0 h 71"/>
                <a:gd name="T24" fmla="*/ 52 w 69"/>
                <a:gd name="T25" fmla="*/ 0 h 71"/>
                <a:gd name="T26" fmla="*/ 60 w 69"/>
                <a:gd name="T27" fmla="*/ 2 h 71"/>
                <a:gd name="T28" fmla="*/ 64 w 69"/>
                <a:gd name="T29" fmla="*/ 5 h 71"/>
                <a:gd name="T30" fmla="*/ 69 w 69"/>
                <a:gd name="T31" fmla="*/ 14 h 71"/>
                <a:gd name="T32" fmla="*/ 69 w 69"/>
                <a:gd name="T33" fmla="*/ 26 h 71"/>
                <a:gd name="T34" fmla="*/ 67 w 69"/>
                <a:gd name="T35" fmla="*/ 38 h 71"/>
                <a:gd name="T36" fmla="*/ 62 w 69"/>
                <a:gd name="T37" fmla="*/ 50 h 71"/>
                <a:gd name="T38" fmla="*/ 52 w 69"/>
                <a:gd name="T39" fmla="*/ 59 h 71"/>
                <a:gd name="T40" fmla="*/ 48 w 69"/>
                <a:gd name="T41" fmla="*/ 64 h 71"/>
                <a:gd name="T42" fmla="*/ 41 w 69"/>
                <a:gd name="T43" fmla="*/ 64 h 71"/>
                <a:gd name="T44" fmla="*/ 31 w 69"/>
                <a:gd name="T45" fmla="*/ 66 h 71"/>
                <a:gd name="T46" fmla="*/ 26 w 69"/>
                <a:gd name="T47" fmla="*/ 69 h 71"/>
                <a:gd name="T48" fmla="*/ 22 w 69"/>
                <a:gd name="T49" fmla="*/ 71 h 71"/>
                <a:gd name="T50" fmla="*/ 14 w 69"/>
                <a:gd name="T51" fmla="*/ 69 h 71"/>
                <a:gd name="T52" fmla="*/ 10 w 69"/>
                <a:gd name="T53" fmla="*/ 69 h 71"/>
                <a:gd name="T54" fmla="*/ 7 w 69"/>
                <a:gd name="T55" fmla="*/ 64 h 71"/>
                <a:gd name="T56" fmla="*/ 3 w 69"/>
                <a:gd name="T57" fmla="*/ 59 h 71"/>
                <a:gd name="T58" fmla="*/ 3 w 69"/>
                <a:gd name="T59" fmla="*/ 59 h 7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71"/>
                <a:gd name="T92" fmla="*/ 69 w 69"/>
                <a:gd name="T93" fmla="*/ 71 h 7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71">
                  <a:moveTo>
                    <a:pt x="3" y="59"/>
                  </a:moveTo>
                  <a:lnTo>
                    <a:pt x="3" y="57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1"/>
                  </a:lnTo>
                  <a:lnTo>
                    <a:pt x="10" y="12"/>
                  </a:lnTo>
                  <a:lnTo>
                    <a:pt x="14" y="9"/>
                  </a:lnTo>
                  <a:lnTo>
                    <a:pt x="19" y="5"/>
                  </a:lnTo>
                  <a:lnTo>
                    <a:pt x="26" y="2"/>
                  </a:lnTo>
                  <a:lnTo>
                    <a:pt x="38" y="2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60" y="2"/>
                  </a:lnTo>
                  <a:lnTo>
                    <a:pt x="64" y="5"/>
                  </a:lnTo>
                  <a:lnTo>
                    <a:pt x="69" y="14"/>
                  </a:lnTo>
                  <a:lnTo>
                    <a:pt x="69" y="26"/>
                  </a:lnTo>
                  <a:lnTo>
                    <a:pt x="67" y="38"/>
                  </a:lnTo>
                  <a:lnTo>
                    <a:pt x="62" y="50"/>
                  </a:lnTo>
                  <a:lnTo>
                    <a:pt x="52" y="59"/>
                  </a:lnTo>
                  <a:lnTo>
                    <a:pt x="48" y="64"/>
                  </a:lnTo>
                  <a:lnTo>
                    <a:pt x="41" y="64"/>
                  </a:lnTo>
                  <a:lnTo>
                    <a:pt x="31" y="66"/>
                  </a:lnTo>
                  <a:lnTo>
                    <a:pt x="26" y="69"/>
                  </a:lnTo>
                  <a:lnTo>
                    <a:pt x="22" y="71"/>
                  </a:lnTo>
                  <a:lnTo>
                    <a:pt x="14" y="69"/>
                  </a:lnTo>
                  <a:lnTo>
                    <a:pt x="10" y="69"/>
                  </a:lnTo>
                  <a:lnTo>
                    <a:pt x="7" y="64"/>
                  </a:lnTo>
                  <a:lnTo>
                    <a:pt x="3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44" name="Freeform 255"/>
            <p:cNvSpPr>
              <a:spLocks/>
            </p:cNvSpPr>
            <p:nvPr/>
          </p:nvSpPr>
          <p:spPr bwMode="auto">
            <a:xfrm>
              <a:off x="757" y="660"/>
              <a:ext cx="277" cy="363"/>
            </a:xfrm>
            <a:custGeom>
              <a:avLst/>
              <a:gdLst>
                <a:gd name="T0" fmla="*/ 116 w 277"/>
                <a:gd name="T1" fmla="*/ 332 h 363"/>
                <a:gd name="T2" fmla="*/ 52 w 277"/>
                <a:gd name="T3" fmla="*/ 154 h 363"/>
                <a:gd name="T4" fmla="*/ 168 w 277"/>
                <a:gd name="T5" fmla="*/ 80 h 363"/>
                <a:gd name="T6" fmla="*/ 230 w 277"/>
                <a:gd name="T7" fmla="*/ 225 h 363"/>
                <a:gd name="T8" fmla="*/ 277 w 277"/>
                <a:gd name="T9" fmla="*/ 197 h 363"/>
                <a:gd name="T10" fmla="*/ 184 w 277"/>
                <a:gd name="T11" fmla="*/ 0 h 363"/>
                <a:gd name="T12" fmla="*/ 0 w 277"/>
                <a:gd name="T13" fmla="*/ 142 h 363"/>
                <a:gd name="T14" fmla="*/ 66 w 277"/>
                <a:gd name="T15" fmla="*/ 363 h 363"/>
                <a:gd name="T16" fmla="*/ 116 w 277"/>
                <a:gd name="T17" fmla="*/ 332 h 363"/>
                <a:gd name="T18" fmla="*/ 116 w 277"/>
                <a:gd name="T19" fmla="*/ 332 h 3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7"/>
                <a:gd name="T31" fmla="*/ 0 h 363"/>
                <a:gd name="T32" fmla="*/ 277 w 277"/>
                <a:gd name="T33" fmla="*/ 363 h 3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7" h="363">
                  <a:moveTo>
                    <a:pt x="116" y="332"/>
                  </a:moveTo>
                  <a:lnTo>
                    <a:pt x="52" y="154"/>
                  </a:lnTo>
                  <a:lnTo>
                    <a:pt x="168" y="80"/>
                  </a:lnTo>
                  <a:lnTo>
                    <a:pt x="230" y="225"/>
                  </a:lnTo>
                  <a:lnTo>
                    <a:pt x="277" y="197"/>
                  </a:lnTo>
                  <a:lnTo>
                    <a:pt x="184" y="0"/>
                  </a:lnTo>
                  <a:lnTo>
                    <a:pt x="0" y="142"/>
                  </a:lnTo>
                  <a:lnTo>
                    <a:pt x="66" y="363"/>
                  </a:lnTo>
                  <a:lnTo>
                    <a:pt x="116" y="3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45" name="Freeform 256"/>
            <p:cNvSpPr>
              <a:spLocks/>
            </p:cNvSpPr>
            <p:nvPr/>
          </p:nvSpPr>
          <p:spPr bwMode="auto">
            <a:xfrm>
              <a:off x="804" y="831"/>
              <a:ext cx="263" cy="235"/>
            </a:xfrm>
            <a:custGeom>
              <a:avLst/>
              <a:gdLst>
                <a:gd name="T0" fmla="*/ 0 w 263"/>
                <a:gd name="T1" fmla="*/ 197 h 235"/>
                <a:gd name="T2" fmla="*/ 239 w 263"/>
                <a:gd name="T3" fmla="*/ 0 h 235"/>
                <a:gd name="T4" fmla="*/ 263 w 263"/>
                <a:gd name="T5" fmla="*/ 49 h 235"/>
                <a:gd name="T6" fmla="*/ 28 w 263"/>
                <a:gd name="T7" fmla="*/ 235 h 235"/>
                <a:gd name="T8" fmla="*/ 0 w 263"/>
                <a:gd name="T9" fmla="*/ 197 h 235"/>
                <a:gd name="T10" fmla="*/ 0 w 263"/>
                <a:gd name="T11" fmla="*/ 197 h 2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3"/>
                <a:gd name="T19" fmla="*/ 0 h 235"/>
                <a:gd name="T20" fmla="*/ 263 w 263"/>
                <a:gd name="T21" fmla="*/ 235 h 2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3" h="235">
                  <a:moveTo>
                    <a:pt x="0" y="197"/>
                  </a:moveTo>
                  <a:lnTo>
                    <a:pt x="239" y="0"/>
                  </a:lnTo>
                  <a:lnTo>
                    <a:pt x="263" y="49"/>
                  </a:lnTo>
                  <a:lnTo>
                    <a:pt x="28" y="235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46" name="Freeform 257"/>
            <p:cNvSpPr>
              <a:spLocks/>
            </p:cNvSpPr>
            <p:nvPr/>
          </p:nvSpPr>
          <p:spPr bwMode="auto">
            <a:xfrm>
              <a:off x="180" y="937"/>
              <a:ext cx="652" cy="1348"/>
            </a:xfrm>
            <a:custGeom>
              <a:avLst/>
              <a:gdLst>
                <a:gd name="T0" fmla="*/ 233 w 652"/>
                <a:gd name="T1" fmla="*/ 1030 h 1348"/>
                <a:gd name="T2" fmla="*/ 230 w 652"/>
                <a:gd name="T3" fmla="*/ 1023 h 1348"/>
                <a:gd name="T4" fmla="*/ 233 w 652"/>
                <a:gd name="T5" fmla="*/ 1004 h 1348"/>
                <a:gd name="T6" fmla="*/ 233 w 652"/>
                <a:gd name="T7" fmla="*/ 990 h 1348"/>
                <a:gd name="T8" fmla="*/ 233 w 652"/>
                <a:gd name="T9" fmla="*/ 976 h 1348"/>
                <a:gd name="T10" fmla="*/ 233 w 652"/>
                <a:gd name="T11" fmla="*/ 954 h 1348"/>
                <a:gd name="T12" fmla="*/ 237 w 652"/>
                <a:gd name="T13" fmla="*/ 935 h 1348"/>
                <a:gd name="T14" fmla="*/ 240 w 652"/>
                <a:gd name="T15" fmla="*/ 912 h 1348"/>
                <a:gd name="T16" fmla="*/ 242 w 652"/>
                <a:gd name="T17" fmla="*/ 886 h 1348"/>
                <a:gd name="T18" fmla="*/ 244 w 652"/>
                <a:gd name="T19" fmla="*/ 857 h 1348"/>
                <a:gd name="T20" fmla="*/ 252 w 652"/>
                <a:gd name="T21" fmla="*/ 829 h 1348"/>
                <a:gd name="T22" fmla="*/ 254 w 652"/>
                <a:gd name="T23" fmla="*/ 798 h 1348"/>
                <a:gd name="T24" fmla="*/ 263 w 652"/>
                <a:gd name="T25" fmla="*/ 765 h 1348"/>
                <a:gd name="T26" fmla="*/ 271 w 652"/>
                <a:gd name="T27" fmla="*/ 731 h 1348"/>
                <a:gd name="T28" fmla="*/ 280 w 652"/>
                <a:gd name="T29" fmla="*/ 696 h 1348"/>
                <a:gd name="T30" fmla="*/ 290 w 652"/>
                <a:gd name="T31" fmla="*/ 660 h 1348"/>
                <a:gd name="T32" fmla="*/ 301 w 652"/>
                <a:gd name="T33" fmla="*/ 622 h 1348"/>
                <a:gd name="T34" fmla="*/ 313 w 652"/>
                <a:gd name="T35" fmla="*/ 584 h 1348"/>
                <a:gd name="T36" fmla="*/ 330 w 652"/>
                <a:gd name="T37" fmla="*/ 544 h 1348"/>
                <a:gd name="T38" fmla="*/ 344 w 652"/>
                <a:gd name="T39" fmla="*/ 504 h 1348"/>
                <a:gd name="T40" fmla="*/ 363 w 652"/>
                <a:gd name="T41" fmla="*/ 463 h 1348"/>
                <a:gd name="T42" fmla="*/ 382 w 652"/>
                <a:gd name="T43" fmla="*/ 420 h 1348"/>
                <a:gd name="T44" fmla="*/ 406 w 652"/>
                <a:gd name="T45" fmla="*/ 380 h 1348"/>
                <a:gd name="T46" fmla="*/ 427 w 652"/>
                <a:gd name="T47" fmla="*/ 337 h 1348"/>
                <a:gd name="T48" fmla="*/ 453 w 652"/>
                <a:gd name="T49" fmla="*/ 297 h 1348"/>
                <a:gd name="T50" fmla="*/ 479 w 652"/>
                <a:gd name="T51" fmla="*/ 254 h 1348"/>
                <a:gd name="T52" fmla="*/ 510 w 652"/>
                <a:gd name="T53" fmla="*/ 214 h 1348"/>
                <a:gd name="T54" fmla="*/ 541 w 652"/>
                <a:gd name="T55" fmla="*/ 171 h 1348"/>
                <a:gd name="T56" fmla="*/ 577 w 652"/>
                <a:gd name="T57" fmla="*/ 131 h 1348"/>
                <a:gd name="T58" fmla="*/ 612 w 652"/>
                <a:gd name="T59" fmla="*/ 91 h 1348"/>
                <a:gd name="T60" fmla="*/ 652 w 652"/>
                <a:gd name="T61" fmla="*/ 53 h 1348"/>
                <a:gd name="T62" fmla="*/ 626 w 652"/>
                <a:gd name="T63" fmla="*/ 0 h 1348"/>
                <a:gd name="T64" fmla="*/ 617 w 652"/>
                <a:gd name="T65" fmla="*/ 8 h 1348"/>
                <a:gd name="T66" fmla="*/ 598 w 652"/>
                <a:gd name="T67" fmla="*/ 27 h 1348"/>
                <a:gd name="T68" fmla="*/ 579 w 652"/>
                <a:gd name="T69" fmla="*/ 45 h 1348"/>
                <a:gd name="T70" fmla="*/ 565 w 652"/>
                <a:gd name="T71" fmla="*/ 60 h 1348"/>
                <a:gd name="T72" fmla="*/ 550 w 652"/>
                <a:gd name="T73" fmla="*/ 79 h 1348"/>
                <a:gd name="T74" fmla="*/ 534 w 652"/>
                <a:gd name="T75" fmla="*/ 95 h 1348"/>
                <a:gd name="T76" fmla="*/ 515 w 652"/>
                <a:gd name="T77" fmla="*/ 117 h 1348"/>
                <a:gd name="T78" fmla="*/ 496 w 652"/>
                <a:gd name="T79" fmla="*/ 140 h 1348"/>
                <a:gd name="T80" fmla="*/ 477 w 652"/>
                <a:gd name="T81" fmla="*/ 167 h 1348"/>
                <a:gd name="T82" fmla="*/ 456 w 652"/>
                <a:gd name="T83" fmla="*/ 195 h 1348"/>
                <a:gd name="T84" fmla="*/ 437 w 652"/>
                <a:gd name="T85" fmla="*/ 223 h 1348"/>
                <a:gd name="T86" fmla="*/ 415 w 652"/>
                <a:gd name="T87" fmla="*/ 254 h 1348"/>
                <a:gd name="T88" fmla="*/ 394 w 652"/>
                <a:gd name="T89" fmla="*/ 288 h 1348"/>
                <a:gd name="T90" fmla="*/ 373 w 652"/>
                <a:gd name="T91" fmla="*/ 323 h 1348"/>
                <a:gd name="T92" fmla="*/ 351 w 652"/>
                <a:gd name="T93" fmla="*/ 359 h 1348"/>
                <a:gd name="T94" fmla="*/ 332 w 652"/>
                <a:gd name="T95" fmla="*/ 399 h 1348"/>
                <a:gd name="T96" fmla="*/ 311 w 652"/>
                <a:gd name="T97" fmla="*/ 437 h 1348"/>
                <a:gd name="T98" fmla="*/ 292 w 652"/>
                <a:gd name="T99" fmla="*/ 480 h 1348"/>
                <a:gd name="T100" fmla="*/ 273 w 652"/>
                <a:gd name="T101" fmla="*/ 525 h 1348"/>
                <a:gd name="T102" fmla="*/ 259 w 652"/>
                <a:gd name="T103" fmla="*/ 570 h 1348"/>
                <a:gd name="T104" fmla="*/ 242 w 652"/>
                <a:gd name="T105" fmla="*/ 620 h 1348"/>
                <a:gd name="T106" fmla="*/ 226 w 652"/>
                <a:gd name="T107" fmla="*/ 667 h 1348"/>
                <a:gd name="T108" fmla="*/ 214 w 652"/>
                <a:gd name="T109" fmla="*/ 717 h 1348"/>
                <a:gd name="T110" fmla="*/ 202 w 652"/>
                <a:gd name="T111" fmla="*/ 769 h 1348"/>
                <a:gd name="T112" fmla="*/ 195 w 652"/>
                <a:gd name="T113" fmla="*/ 824 h 1348"/>
                <a:gd name="T114" fmla="*/ 185 w 652"/>
                <a:gd name="T115" fmla="*/ 878 h 1348"/>
                <a:gd name="T116" fmla="*/ 180 w 652"/>
                <a:gd name="T117" fmla="*/ 938 h 1348"/>
                <a:gd name="T118" fmla="*/ 178 w 652"/>
                <a:gd name="T119" fmla="*/ 997 h 1348"/>
                <a:gd name="T120" fmla="*/ 0 w 652"/>
                <a:gd name="T121" fmla="*/ 1348 h 1348"/>
                <a:gd name="T122" fmla="*/ 90 w 652"/>
                <a:gd name="T123" fmla="*/ 1344 h 13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52"/>
                <a:gd name="T187" fmla="*/ 0 h 1348"/>
                <a:gd name="T188" fmla="*/ 652 w 652"/>
                <a:gd name="T189" fmla="*/ 1348 h 134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52" h="1348">
                  <a:moveTo>
                    <a:pt x="90" y="1344"/>
                  </a:moveTo>
                  <a:lnTo>
                    <a:pt x="233" y="1030"/>
                  </a:lnTo>
                  <a:lnTo>
                    <a:pt x="230" y="1028"/>
                  </a:lnTo>
                  <a:lnTo>
                    <a:pt x="230" y="1023"/>
                  </a:lnTo>
                  <a:lnTo>
                    <a:pt x="230" y="1016"/>
                  </a:lnTo>
                  <a:lnTo>
                    <a:pt x="233" y="1004"/>
                  </a:lnTo>
                  <a:lnTo>
                    <a:pt x="233" y="997"/>
                  </a:lnTo>
                  <a:lnTo>
                    <a:pt x="233" y="990"/>
                  </a:lnTo>
                  <a:lnTo>
                    <a:pt x="233" y="983"/>
                  </a:lnTo>
                  <a:lnTo>
                    <a:pt x="233" y="976"/>
                  </a:lnTo>
                  <a:lnTo>
                    <a:pt x="233" y="964"/>
                  </a:lnTo>
                  <a:lnTo>
                    <a:pt x="233" y="954"/>
                  </a:lnTo>
                  <a:lnTo>
                    <a:pt x="235" y="945"/>
                  </a:lnTo>
                  <a:lnTo>
                    <a:pt x="237" y="935"/>
                  </a:lnTo>
                  <a:lnTo>
                    <a:pt x="237" y="921"/>
                  </a:lnTo>
                  <a:lnTo>
                    <a:pt x="240" y="912"/>
                  </a:lnTo>
                  <a:lnTo>
                    <a:pt x="240" y="897"/>
                  </a:lnTo>
                  <a:lnTo>
                    <a:pt x="242" y="886"/>
                  </a:lnTo>
                  <a:lnTo>
                    <a:pt x="242" y="871"/>
                  </a:lnTo>
                  <a:lnTo>
                    <a:pt x="244" y="857"/>
                  </a:lnTo>
                  <a:lnTo>
                    <a:pt x="247" y="843"/>
                  </a:lnTo>
                  <a:lnTo>
                    <a:pt x="252" y="829"/>
                  </a:lnTo>
                  <a:lnTo>
                    <a:pt x="252" y="812"/>
                  </a:lnTo>
                  <a:lnTo>
                    <a:pt x="254" y="798"/>
                  </a:lnTo>
                  <a:lnTo>
                    <a:pt x="259" y="781"/>
                  </a:lnTo>
                  <a:lnTo>
                    <a:pt x="263" y="765"/>
                  </a:lnTo>
                  <a:lnTo>
                    <a:pt x="266" y="748"/>
                  </a:lnTo>
                  <a:lnTo>
                    <a:pt x="271" y="731"/>
                  </a:lnTo>
                  <a:lnTo>
                    <a:pt x="275" y="712"/>
                  </a:lnTo>
                  <a:lnTo>
                    <a:pt x="280" y="696"/>
                  </a:lnTo>
                  <a:lnTo>
                    <a:pt x="285" y="677"/>
                  </a:lnTo>
                  <a:lnTo>
                    <a:pt x="290" y="660"/>
                  </a:lnTo>
                  <a:lnTo>
                    <a:pt x="294" y="641"/>
                  </a:lnTo>
                  <a:lnTo>
                    <a:pt x="301" y="622"/>
                  </a:lnTo>
                  <a:lnTo>
                    <a:pt x="306" y="603"/>
                  </a:lnTo>
                  <a:lnTo>
                    <a:pt x="313" y="584"/>
                  </a:lnTo>
                  <a:lnTo>
                    <a:pt x="320" y="563"/>
                  </a:lnTo>
                  <a:lnTo>
                    <a:pt x="330" y="544"/>
                  </a:lnTo>
                  <a:lnTo>
                    <a:pt x="337" y="522"/>
                  </a:lnTo>
                  <a:lnTo>
                    <a:pt x="344" y="504"/>
                  </a:lnTo>
                  <a:lnTo>
                    <a:pt x="354" y="482"/>
                  </a:lnTo>
                  <a:lnTo>
                    <a:pt x="363" y="463"/>
                  </a:lnTo>
                  <a:lnTo>
                    <a:pt x="373" y="442"/>
                  </a:lnTo>
                  <a:lnTo>
                    <a:pt x="382" y="420"/>
                  </a:lnTo>
                  <a:lnTo>
                    <a:pt x="394" y="401"/>
                  </a:lnTo>
                  <a:lnTo>
                    <a:pt x="406" y="380"/>
                  </a:lnTo>
                  <a:lnTo>
                    <a:pt x="415" y="359"/>
                  </a:lnTo>
                  <a:lnTo>
                    <a:pt x="427" y="337"/>
                  </a:lnTo>
                  <a:lnTo>
                    <a:pt x="439" y="316"/>
                  </a:lnTo>
                  <a:lnTo>
                    <a:pt x="453" y="297"/>
                  </a:lnTo>
                  <a:lnTo>
                    <a:pt x="465" y="276"/>
                  </a:lnTo>
                  <a:lnTo>
                    <a:pt x="479" y="254"/>
                  </a:lnTo>
                  <a:lnTo>
                    <a:pt x="496" y="233"/>
                  </a:lnTo>
                  <a:lnTo>
                    <a:pt x="510" y="214"/>
                  </a:lnTo>
                  <a:lnTo>
                    <a:pt x="524" y="193"/>
                  </a:lnTo>
                  <a:lnTo>
                    <a:pt x="541" y="171"/>
                  </a:lnTo>
                  <a:lnTo>
                    <a:pt x="558" y="152"/>
                  </a:lnTo>
                  <a:lnTo>
                    <a:pt x="577" y="131"/>
                  </a:lnTo>
                  <a:lnTo>
                    <a:pt x="593" y="112"/>
                  </a:lnTo>
                  <a:lnTo>
                    <a:pt x="612" y="91"/>
                  </a:lnTo>
                  <a:lnTo>
                    <a:pt x="631" y="72"/>
                  </a:lnTo>
                  <a:lnTo>
                    <a:pt x="652" y="53"/>
                  </a:lnTo>
                  <a:lnTo>
                    <a:pt x="629" y="0"/>
                  </a:lnTo>
                  <a:lnTo>
                    <a:pt x="626" y="0"/>
                  </a:lnTo>
                  <a:lnTo>
                    <a:pt x="624" y="3"/>
                  </a:lnTo>
                  <a:lnTo>
                    <a:pt x="617" y="8"/>
                  </a:lnTo>
                  <a:lnTo>
                    <a:pt x="610" y="17"/>
                  </a:lnTo>
                  <a:lnTo>
                    <a:pt x="598" y="27"/>
                  </a:lnTo>
                  <a:lnTo>
                    <a:pt x="586" y="38"/>
                  </a:lnTo>
                  <a:lnTo>
                    <a:pt x="579" y="45"/>
                  </a:lnTo>
                  <a:lnTo>
                    <a:pt x="572" y="53"/>
                  </a:lnTo>
                  <a:lnTo>
                    <a:pt x="565" y="60"/>
                  </a:lnTo>
                  <a:lnTo>
                    <a:pt x="560" y="69"/>
                  </a:lnTo>
                  <a:lnTo>
                    <a:pt x="550" y="79"/>
                  </a:lnTo>
                  <a:lnTo>
                    <a:pt x="541" y="88"/>
                  </a:lnTo>
                  <a:lnTo>
                    <a:pt x="534" y="95"/>
                  </a:lnTo>
                  <a:lnTo>
                    <a:pt x="524" y="107"/>
                  </a:lnTo>
                  <a:lnTo>
                    <a:pt x="515" y="117"/>
                  </a:lnTo>
                  <a:lnTo>
                    <a:pt x="505" y="129"/>
                  </a:lnTo>
                  <a:lnTo>
                    <a:pt x="496" y="140"/>
                  </a:lnTo>
                  <a:lnTo>
                    <a:pt x="486" y="155"/>
                  </a:lnTo>
                  <a:lnTo>
                    <a:pt x="477" y="167"/>
                  </a:lnTo>
                  <a:lnTo>
                    <a:pt x="465" y="178"/>
                  </a:lnTo>
                  <a:lnTo>
                    <a:pt x="456" y="195"/>
                  </a:lnTo>
                  <a:lnTo>
                    <a:pt x="446" y="209"/>
                  </a:lnTo>
                  <a:lnTo>
                    <a:pt x="437" y="223"/>
                  </a:lnTo>
                  <a:lnTo>
                    <a:pt x="427" y="238"/>
                  </a:lnTo>
                  <a:lnTo>
                    <a:pt x="415" y="254"/>
                  </a:lnTo>
                  <a:lnTo>
                    <a:pt x="406" y="273"/>
                  </a:lnTo>
                  <a:lnTo>
                    <a:pt x="394" y="288"/>
                  </a:lnTo>
                  <a:lnTo>
                    <a:pt x="382" y="304"/>
                  </a:lnTo>
                  <a:lnTo>
                    <a:pt x="373" y="323"/>
                  </a:lnTo>
                  <a:lnTo>
                    <a:pt x="363" y="342"/>
                  </a:lnTo>
                  <a:lnTo>
                    <a:pt x="351" y="359"/>
                  </a:lnTo>
                  <a:lnTo>
                    <a:pt x="342" y="378"/>
                  </a:lnTo>
                  <a:lnTo>
                    <a:pt x="332" y="399"/>
                  </a:lnTo>
                  <a:lnTo>
                    <a:pt x="323" y="418"/>
                  </a:lnTo>
                  <a:lnTo>
                    <a:pt x="311" y="437"/>
                  </a:lnTo>
                  <a:lnTo>
                    <a:pt x="301" y="458"/>
                  </a:lnTo>
                  <a:lnTo>
                    <a:pt x="292" y="480"/>
                  </a:lnTo>
                  <a:lnTo>
                    <a:pt x="285" y="504"/>
                  </a:lnTo>
                  <a:lnTo>
                    <a:pt x="273" y="525"/>
                  </a:lnTo>
                  <a:lnTo>
                    <a:pt x="266" y="549"/>
                  </a:lnTo>
                  <a:lnTo>
                    <a:pt x="259" y="570"/>
                  </a:lnTo>
                  <a:lnTo>
                    <a:pt x="249" y="596"/>
                  </a:lnTo>
                  <a:lnTo>
                    <a:pt x="242" y="620"/>
                  </a:lnTo>
                  <a:lnTo>
                    <a:pt x="233" y="644"/>
                  </a:lnTo>
                  <a:lnTo>
                    <a:pt x="226" y="667"/>
                  </a:lnTo>
                  <a:lnTo>
                    <a:pt x="221" y="693"/>
                  </a:lnTo>
                  <a:lnTo>
                    <a:pt x="214" y="717"/>
                  </a:lnTo>
                  <a:lnTo>
                    <a:pt x="209" y="743"/>
                  </a:lnTo>
                  <a:lnTo>
                    <a:pt x="202" y="769"/>
                  </a:lnTo>
                  <a:lnTo>
                    <a:pt x="199" y="798"/>
                  </a:lnTo>
                  <a:lnTo>
                    <a:pt x="195" y="824"/>
                  </a:lnTo>
                  <a:lnTo>
                    <a:pt x="190" y="852"/>
                  </a:lnTo>
                  <a:lnTo>
                    <a:pt x="185" y="878"/>
                  </a:lnTo>
                  <a:lnTo>
                    <a:pt x="183" y="907"/>
                  </a:lnTo>
                  <a:lnTo>
                    <a:pt x="180" y="938"/>
                  </a:lnTo>
                  <a:lnTo>
                    <a:pt x="178" y="966"/>
                  </a:lnTo>
                  <a:lnTo>
                    <a:pt x="178" y="997"/>
                  </a:lnTo>
                  <a:lnTo>
                    <a:pt x="178" y="1026"/>
                  </a:lnTo>
                  <a:lnTo>
                    <a:pt x="0" y="1348"/>
                  </a:lnTo>
                  <a:lnTo>
                    <a:pt x="90" y="13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47" name="Freeform 258"/>
            <p:cNvSpPr>
              <a:spLocks/>
            </p:cNvSpPr>
            <p:nvPr/>
          </p:nvSpPr>
          <p:spPr bwMode="auto">
            <a:xfrm>
              <a:off x="963" y="453"/>
              <a:ext cx="1824" cy="378"/>
            </a:xfrm>
            <a:custGeom>
              <a:avLst/>
              <a:gdLst>
                <a:gd name="T0" fmla="*/ 47 w 1824"/>
                <a:gd name="T1" fmla="*/ 373 h 378"/>
                <a:gd name="T2" fmla="*/ 64 w 1824"/>
                <a:gd name="T3" fmla="*/ 356 h 378"/>
                <a:gd name="T4" fmla="*/ 83 w 1824"/>
                <a:gd name="T5" fmla="*/ 342 h 378"/>
                <a:gd name="T6" fmla="*/ 104 w 1824"/>
                <a:gd name="T7" fmla="*/ 325 h 378"/>
                <a:gd name="T8" fmla="*/ 137 w 1824"/>
                <a:gd name="T9" fmla="*/ 306 h 378"/>
                <a:gd name="T10" fmla="*/ 175 w 1824"/>
                <a:gd name="T11" fmla="*/ 285 h 378"/>
                <a:gd name="T12" fmla="*/ 223 w 1824"/>
                <a:gd name="T13" fmla="*/ 261 h 378"/>
                <a:gd name="T14" fmla="*/ 275 w 1824"/>
                <a:gd name="T15" fmla="*/ 238 h 378"/>
                <a:gd name="T16" fmla="*/ 339 w 1824"/>
                <a:gd name="T17" fmla="*/ 214 h 378"/>
                <a:gd name="T18" fmla="*/ 412 w 1824"/>
                <a:gd name="T19" fmla="*/ 190 h 378"/>
                <a:gd name="T20" fmla="*/ 493 w 1824"/>
                <a:gd name="T21" fmla="*/ 166 h 378"/>
                <a:gd name="T22" fmla="*/ 586 w 1824"/>
                <a:gd name="T23" fmla="*/ 143 h 378"/>
                <a:gd name="T24" fmla="*/ 688 w 1824"/>
                <a:gd name="T25" fmla="*/ 121 h 378"/>
                <a:gd name="T26" fmla="*/ 799 w 1824"/>
                <a:gd name="T27" fmla="*/ 102 h 378"/>
                <a:gd name="T28" fmla="*/ 927 w 1824"/>
                <a:gd name="T29" fmla="*/ 88 h 378"/>
                <a:gd name="T30" fmla="*/ 1065 w 1824"/>
                <a:gd name="T31" fmla="*/ 74 h 378"/>
                <a:gd name="T32" fmla="*/ 1214 w 1824"/>
                <a:gd name="T33" fmla="*/ 64 h 378"/>
                <a:gd name="T34" fmla="*/ 1378 w 1824"/>
                <a:gd name="T35" fmla="*/ 57 h 378"/>
                <a:gd name="T36" fmla="*/ 1553 w 1824"/>
                <a:gd name="T37" fmla="*/ 57 h 378"/>
                <a:gd name="T38" fmla="*/ 1745 w 1824"/>
                <a:gd name="T39" fmla="*/ 62 h 378"/>
                <a:gd name="T40" fmla="*/ 1819 w 1824"/>
                <a:gd name="T41" fmla="*/ 5 h 378"/>
                <a:gd name="T42" fmla="*/ 1805 w 1824"/>
                <a:gd name="T43" fmla="*/ 5 h 378"/>
                <a:gd name="T44" fmla="*/ 1771 w 1824"/>
                <a:gd name="T45" fmla="*/ 3 h 378"/>
                <a:gd name="T46" fmla="*/ 1722 w 1824"/>
                <a:gd name="T47" fmla="*/ 0 h 378"/>
                <a:gd name="T48" fmla="*/ 1658 w 1824"/>
                <a:gd name="T49" fmla="*/ 0 h 378"/>
                <a:gd name="T50" fmla="*/ 1584 w 1824"/>
                <a:gd name="T51" fmla="*/ 3 h 378"/>
                <a:gd name="T52" fmla="*/ 1496 w 1824"/>
                <a:gd name="T53" fmla="*/ 3 h 378"/>
                <a:gd name="T54" fmla="*/ 1404 w 1824"/>
                <a:gd name="T55" fmla="*/ 5 h 378"/>
                <a:gd name="T56" fmla="*/ 1299 w 1824"/>
                <a:gd name="T57" fmla="*/ 7 h 378"/>
                <a:gd name="T58" fmla="*/ 1190 w 1824"/>
                <a:gd name="T59" fmla="*/ 15 h 378"/>
                <a:gd name="T60" fmla="*/ 1076 w 1824"/>
                <a:gd name="T61" fmla="*/ 24 h 378"/>
                <a:gd name="T62" fmla="*/ 960 w 1824"/>
                <a:gd name="T63" fmla="*/ 33 h 378"/>
                <a:gd name="T64" fmla="*/ 842 w 1824"/>
                <a:gd name="T65" fmla="*/ 48 h 378"/>
                <a:gd name="T66" fmla="*/ 726 w 1824"/>
                <a:gd name="T67" fmla="*/ 64 h 378"/>
                <a:gd name="T68" fmla="*/ 609 w 1824"/>
                <a:gd name="T69" fmla="*/ 83 h 378"/>
                <a:gd name="T70" fmla="*/ 500 w 1824"/>
                <a:gd name="T71" fmla="*/ 107 h 378"/>
                <a:gd name="T72" fmla="*/ 393 w 1824"/>
                <a:gd name="T73" fmla="*/ 136 h 378"/>
                <a:gd name="T74" fmla="*/ 294 w 1824"/>
                <a:gd name="T75" fmla="*/ 169 h 378"/>
                <a:gd name="T76" fmla="*/ 201 w 1824"/>
                <a:gd name="T77" fmla="*/ 204 h 378"/>
                <a:gd name="T78" fmla="*/ 123 w 1824"/>
                <a:gd name="T79" fmla="*/ 247 h 378"/>
                <a:gd name="T80" fmla="*/ 54 w 1824"/>
                <a:gd name="T81" fmla="*/ 295 h 378"/>
                <a:gd name="T82" fmla="*/ 0 w 1824"/>
                <a:gd name="T83" fmla="*/ 349 h 3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24"/>
                <a:gd name="T127" fmla="*/ 0 h 378"/>
                <a:gd name="T128" fmla="*/ 1824 w 1824"/>
                <a:gd name="T129" fmla="*/ 378 h 3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24" h="378">
                  <a:moveTo>
                    <a:pt x="43" y="378"/>
                  </a:moveTo>
                  <a:lnTo>
                    <a:pt x="43" y="375"/>
                  </a:lnTo>
                  <a:lnTo>
                    <a:pt x="47" y="373"/>
                  </a:lnTo>
                  <a:lnTo>
                    <a:pt x="52" y="368"/>
                  </a:lnTo>
                  <a:lnTo>
                    <a:pt x="59" y="361"/>
                  </a:lnTo>
                  <a:lnTo>
                    <a:pt x="64" y="356"/>
                  </a:lnTo>
                  <a:lnTo>
                    <a:pt x="69" y="352"/>
                  </a:lnTo>
                  <a:lnTo>
                    <a:pt x="76" y="347"/>
                  </a:lnTo>
                  <a:lnTo>
                    <a:pt x="83" y="342"/>
                  </a:lnTo>
                  <a:lnTo>
                    <a:pt x="90" y="337"/>
                  </a:lnTo>
                  <a:lnTo>
                    <a:pt x="97" y="330"/>
                  </a:lnTo>
                  <a:lnTo>
                    <a:pt x="104" y="325"/>
                  </a:lnTo>
                  <a:lnTo>
                    <a:pt x="116" y="321"/>
                  </a:lnTo>
                  <a:lnTo>
                    <a:pt x="126" y="314"/>
                  </a:lnTo>
                  <a:lnTo>
                    <a:pt x="137" y="306"/>
                  </a:lnTo>
                  <a:lnTo>
                    <a:pt x="147" y="299"/>
                  </a:lnTo>
                  <a:lnTo>
                    <a:pt x="161" y="292"/>
                  </a:lnTo>
                  <a:lnTo>
                    <a:pt x="175" y="285"/>
                  </a:lnTo>
                  <a:lnTo>
                    <a:pt x="190" y="278"/>
                  </a:lnTo>
                  <a:lnTo>
                    <a:pt x="204" y="268"/>
                  </a:lnTo>
                  <a:lnTo>
                    <a:pt x="223" y="261"/>
                  </a:lnTo>
                  <a:lnTo>
                    <a:pt x="239" y="254"/>
                  </a:lnTo>
                  <a:lnTo>
                    <a:pt x="256" y="245"/>
                  </a:lnTo>
                  <a:lnTo>
                    <a:pt x="275" y="238"/>
                  </a:lnTo>
                  <a:lnTo>
                    <a:pt x="296" y="230"/>
                  </a:lnTo>
                  <a:lnTo>
                    <a:pt x="315" y="221"/>
                  </a:lnTo>
                  <a:lnTo>
                    <a:pt x="339" y="214"/>
                  </a:lnTo>
                  <a:lnTo>
                    <a:pt x="360" y="207"/>
                  </a:lnTo>
                  <a:lnTo>
                    <a:pt x="389" y="200"/>
                  </a:lnTo>
                  <a:lnTo>
                    <a:pt x="412" y="190"/>
                  </a:lnTo>
                  <a:lnTo>
                    <a:pt x="439" y="183"/>
                  </a:lnTo>
                  <a:lnTo>
                    <a:pt x="465" y="174"/>
                  </a:lnTo>
                  <a:lnTo>
                    <a:pt x="493" y="166"/>
                  </a:lnTo>
                  <a:lnTo>
                    <a:pt x="522" y="159"/>
                  </a:lnTo>
                  <a:lnTo>
                    <a:pt x="555" y="152"/>
                  </a:lnTo>
                  <a:lnTo>
                    <a:pt x="586" y="143"/>
                  </a:lnTo>
                  <a:lnTo>
                    <a:pt x="619" y="138"/>
                  </a:lnTo>
                  <a:lnTo>
                    <a:pt x="652" y="131"/>
                  </a:lnTo>
                  <a:lnTo>
                    <a:pt x="688" y="121"/>
                  </a:lnTo>
                  <a:lnTo>
                    <a:pt x="723" y="117"/>
                  </a:lnTo>
                  <a:lnTo>
                    <a:pt x="761" y="109"/>
                  </a:lnTo>
                  <a:lnTo>
                    <a:pt x="799" y="102"/>
                  </a:lnTo>
                  <a:lnTo>
                    <a:pt x="842" y="98"/>
                  </a:lnTo>
                  <a:lnTo>
                    <a:pt x="882" y="93"/>
                  </a:lnTo>
                  <a:lnTo>
                    <a:pt x="927" y="88"/>
                  </a:lnTo>
                  <a:lnTo>
                    <a:pt x="970" y="81"/>
                  </a:lnTo>
                  <a:lnTo>
                    <a:pt x="1017" y="79"/>
                  </a:lnTo>
                  <a:lnTo>
                    <a:pt x="1065" y="74"/>
                  </a:lnTo>
                  <a:lnTo>
                    <a:pt x="1114" y="71"/>
                  </a:lnTo>
                  <a:lnTo>
                    <a:pt x="1162" y="67"/>
                  </a:lnTo>
                  <a:lnTo>
                    <a:pt x="1214" y="64"/>
                  </a:lnTo>
                  <a:lnTo>
                    <a:pt x="1266" y="62"/>
                  </a:lnTo>
                  <a:lnTo>
                    <a:pt x="1323" y="60"/>
                  </a:lnTo>
                  <a:lnTo>
                    <a:pt x="1378" y="57"/>
                  </a:lnTo>
                  <a:lnTo>
                    <a:pt x="1435" y="57"/>
                  </a:lnTo>
                  <a:lnTo>
                    <a:pt x="1494" y="57"/>
                  </a:lnTo>
                  <a:lnTo>
                    <a:pt x="1553" y="57"/>
                  </a:lnTo>
                  <a:lnTo>
                    <a:pt x="1615" y="57"/>
                  </a:lnTo>
                  <a:lnTo>
                    <a:pt x="1679" y="60"/>
                  </a:lnTo>
                  <a:lnTo>
                    <a:pt x="1745" y="62"/>
                  </a:lnTo>
                  <a:lnTo>
                    <a:pt x="1812" y="67"/>
                  </a:lnTo>
                  <a:lnTo>
                    <a:pt x="1824" y="5"/>
                  </a:lnTo>
                  <a:lnTo>
                    <a:pt x="1819" y="5"/>
                  </a:lnTo>
                  <a:lnTo>
                    <a:pt x="1816" y="5"/>
                  </a:lnTo>
                  <a:lnTo>
                    <a:pt x="1812" y="5"/>
                  </a:lnTo>
                  <a:lnTo>
                    <a:pt x="1805" y="5"/>
                  </a:lnTo>
                  <a:lnTo>
                    <a:pt x="1795" y="3"/>
                  </a:lnTo>
                  <a:lnTo>
                    <a:pt x="1783" y="3"/>
                  </a:lnTo>
                  <a:lnTo>
                    <a:pt x="1771" y="3"/>
                  </a:lnTo>
                  <a:lnTo>
                    <a:pt x="1757" y="3"/>
                  </a:lnTo>
                  <a:lnTo>
                    <a:pt x="1741" y="0"/>
                  </a:lnTo>
                  <a:lnTo>
                    <a:pt x="1722" y="0"/>
                  </a:lnTo>
                  <a:lnTo>
                    <a:pt x="1703" y="0"/>
                  </a:lnTo>
                  <a:lnTo>
                    <a:pt x="1681" y="0"/>
                  </a:lnTo>
                  <a:lnTo>
                    <a:pt x="1658" y="0"/>
                  </a:lnTo>
                  <a:lnTo>
                    <a:pt x="1636" y="0"/>
                  </a:lnTo>
                  <a:lnTo>
                    <a:pt x="1610" y="0"/>
                  </a:lnTo>
                  <a:lnTo>
                    <a:pt x="1584" y="3"/>
                  </a:lnTo>
                  <a:lnTo>
                    <a:pt x="1556" y="3"/>
                  </a:lnTo>
                  <a:lnTo>
                    <a:pt x="1527" y="3"/>
                  </a:lnTo>
                  <a:lnTo>
                    <a:pt x="1496" y="3"/>
                  </a:lnTo>
                  <a:lnTo>
                    <a:pt x="1468" y="3"/>
                  </a:lnTo>
                  <a:lnTo>
                    <a:pt x="1435" y="3"/>
                  </a:lnTo>
                  <a:lnTo>
                    <a:pt x="1404" y="5"/>
                  </a:lnTo>
                  <a:lnTo>
                    <a:pt x="1368" y="5"/>
                  </a:lnTo>
                  <a:lnTo>
                    <a:pt x="1335" y="7"/>
                  </a:lnTo>
                  <a:lnTo>
                    <a:pt x="1299" y="7"/>
                  </a:lnTo>
                  <a:lnTo>
                    <a:pt x="1264" y="10"/>
                  </a:lnTo>
                  <a:lnTo>
                    <a:pt x="1226" y="12"/>
                  </a:lnTo>
                  <a:lnTo>
                    <a:pt x="1190" y="15"/>
                  </a:lnTo>
                  <a:lnTo>
                    <a:pt x="1152" y="17"/>
                  </a:lnTo>
                  <a:lnTo>
                    <a:pt x="1114" y="19"/>
                  </a:lnTo>
                  <a:lnTo>
                    <a:pt x="1076" y="24"/>
                  </a:lnTo>
                  <a:lnTo>
                    <a:pt x="1041" y="29"/>
                  </a:lnTo>
                  <a:lnTo>
                    <a:pt x="1001" y="31"/>
                  </a:lnTo>
                  <a:lnTo>
                    <a:pt x="960" y="33"/>
                  </a:lnTo>
                  <a:lnTo>
                    <a:pt x="920" y="38"/>
                  </a:lnTo>
                  <a:lnTo>
                    <a:pt x="882" y="43"/>
                  </a:lnTo>
                  <a:lnTo>
                    <a:pt x="842" y="48"/>
                  </a:lnTo>
                  <a:lnTo>
                    <a:pt x="804" y="52"/>
                  </a:lnTo>
                  <a:lnTo>
                    <a:pt x="763" y="57"/>
                  </a:lnTo>
                  <a:lnTo>
                    <a:pt x="726" y="64"/>
                  </a:lnTo>
                  <a:lnTo>
                    <a:pt x="688" y="69"/>
                  </a:lnTo>
                  <a:lnTo>
                    <a:pt x="647" y="76"/>
                  </a:lnTo>
                  <a:lnTo>
                    <a:pt x="609" y="83"/>
                  </a:lnTo>
                  <a:lnTo>
                    <a:pt x="574" y="93"/>
                  </a:lnTo>
                  <a:lnTo>
                    <a:pt x="536" y="100"/>
                  </a:lnTo>
                  <a:lnTo>
                    <a:pt x="500" y="107"/>
                  </a:lnTo>
                  <a:lnTo>
                    <a:pt x="462" y="117"/>
                  </a:lnTo>
                  <a:lnTo>
                    <a:pt x="429" y="128"/>
                  </a:lnTo>
                  <a:lnTo>
                    <a:pt x="393" y="136"/>
                  </a:lnTo>
                  <a:lnTo>
                    <a:pt x="358" y="147"/>
                  </a:lnTo>
                  <a:lnTo>
                    <a:pt x="325" y="157"/>
                  </a:lnTo>
                  <a:lnTo>
                    <a:pt x="294" y="169"/>
                  </a:lnTo>
                  <a:lnTo>
                    <a:pt x="263" y="181"/>
                  </a:lnTo>
                  <a:lnTo>
                    <a:pt x="232" y="193"/>
                  </a:lnTo>
                  <a:lnTo>
                    <a:pt x="201" y="204"/>
                  </a:lnTo>
                  <a:lnTo>
                    <a:pt x="175" y="219"/>
                  </a:lnTo>
                  <a:lnTo>
                    <a:pt x="147" y="233"/>
                  </a:lnTo>
                  <a:lnTo>
                    <a:pt x="123" y="247"/>
                  </a:lnTo>
                  <a:lnTo>
                    <a:pt x="97" y="261"/>
                  </a:lnTo>
                  <a:lnTo>
                    <a:pt x="76" y="278"/>
                  </a:lnTo>
                  <a:lnTo>
                    <a:pt x="54" y="295"/>
                  </a:lnTo>
                  <a:lnTo>
                    <a:pt x="33" y="314"/>
                  </a:lnTo>
                  <a:lnTo>
                    <a:pt x="14" y="330"/>
                  </a:lnTo>
                  <a:lnTo>
                    <a:pt x="0" y="349"/>
                  </a:lnTo>
                  <a:lnTo>
                    <a:pt x="43" y="3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48" name="Freeform 259"/>
            <p:cNvSpPr>
              <a:spLocks/>
            </p:cNvSpPr>
            <p:nvPr/>
          </p:nvSpPr>
          <p:spPr bwMode="auto">
            <a:xfrm>
              <a:off x="593" y="1300"/>
              <a:ext cx="126" cy="174"/>
            </a:xfrm>
            <a:custGeom>
              <a:avLst/>
              <a:gdLst>
                <a:gd name="T0" fmla="*/ 35 w 126"/>
                <a:gd name="T1" fmla="*/ 53 h 174"/>
                <a:gd name="T2" fmla="*/ 47 w 126"/>
                <a:gd name="T3" fmla="*/ 43 h 174"/>
                <a:gd name="T4" fmla="*/ 62 w 126"/>
                <a:gd name="T5" fmla="*/ 36 h 174"/>
                <a:gd name="T6" fmla="*/ 69 w 126"/>
                <a:gd name="T7" fmla="*/ 38 h 174"/>
                <a:gd name="T8" fmla="*/ 73 w 126"/>
                <a:gd name="T9" fmla="*/ 48 h 174"/>
                <a:gd name="T10" fmla="*/ 73 w 126"/>
                <a:gd name="T11" fmla="*/ 60 h 174"/>
                <a:gd name="T12" fmla="*/ 73 w 126"/>
                <a:gd name="T13" fmla="*/ 76 h 174"/>
                <a:gd name="T14" fmla="*/ 71 w 126"/>
                <a:gd name="T15" fmla="*/ 91 h 174"/>
                <a:gd name="T16" fmla="*/ 71 w 126"/>
                <a:gd name="T17" fmla="*/ 105 h 174"/>
                <a:gd name="T18" fmla="*/ 66 w 126"/>
                <a:gd name="T19" fmla="*/ 119 h 174"/>
                <a:gd name="T20" fmla="*/ 54 w 126"/>
                <a:gd name="T21" fmla="*/ 122 h 174"/>
                <a:gd name="T22" fmla="*/ 45 w 126"/>
                <a:gd name="T23" fmla="*/ 112 h 174"/>
                <a:gd name="T24" fmla="*/ 24 w 126"/>
                <a:gd name="T25" fmla="*/ 150 h 174"/>
                <a:gd name="T26" fmla="*/ 40 w 126"/>
                <a:gd name="T27" fmla="*/ 162 h 174"/>
                <a:gd name="T28" fmla="*/ 54 w 126"/>
                <a:gd name="T29" fmla="*/ 169 h 174"/>
                <a:gd name="T30" fmla="*/ 73 w 126"/>
                <a:gd name="T31" fmla="*/ 174 h 174"/>
                <a:gd name="T32" fmla="*/ 92 w 126"/>
                <a:gd name="T33" fmla="*/ 164 h 174"/>
                <a:gd name="T34" fmla="*/ 102 w 126"/>
                <a:gd name="T35" fmla="*/ 157 h 174"/>
                <a:gd name="T36" fmla="*/ 109 w 126"/>
                <a:gd name="T37" fmla="*/ 145 h 174"/>
                <a:gd name="T38" fmla="*/ 114 w 126"/>
                <a:gd name="T39" fmla="*/ 126 h 174"/>
                <a:gd name="T40" fmla="*/ 121 w 126"/>
                <a:gd name="T41" fmla="*/ 105 h 174"/>
                <a:gd name="T42" fmla="*/ 123 w 126"/>
                <a:gd name="T43" fmla="*/ 93 h 174"/>
                <a:gd name="T44" fmla="*/ 123 w 126"/>
                <a:gd name="T45" fmla="*/ 79 h 174"/>
                <a:gd name="T46" fmla="*/ 126 w 126"/>
                <a:gd name="T47" fmla="*/ 62 h 174"/>
                <a:gd name="T48" fmla="*/ 126 w 126"/>
                <a:gd name="T49" fmla="*/ 43 h 174"/>
                <a:gd name="T50" fmla="*/ 114 w 126"/>
                <a:gd name="T51" fmla="*/ 31 h 174"/>
                <a:gd name="T52" fmla="*/ 99 w 126"/>
                <a:gd name="T53" fmla="*/ 17 h 174"/>
                <a:gd name="T54" fmla="*/ 83 w 126"/>
                <a:gd name="T55" fmla="*/ 8 h 174"/>
                <a:gd name="T56" fmla="*/ 62 w 126"/>
                <a:gd name="T57" fmla="*/ 0 h 174"/>
                <a:gd name="T58" fmla="*/ 40 w 126"/>
                <a:gd name="T59" fmla="*/ 3 h 174"/>
                <a:gd name="T60" fmla="*/ 19 w 126"/>
                <a:gd name="T61" fmla="*/ 15 h 174"/>
                <a:gd name="T62" fmla="*/ 9 w 126"/>
                <a:gd name="T63" fmla="*/ 29 h 174"/>
                <a:gd name="T64" fmla="*/ 0 w 126"/>
                <a:gd name="T65" fmla="*/ 43 h 174"/>
                <a:gd name="T66" fmla="*/ 33 w 126"/>
                <a:gd name="T67" fmla="*/ 55 h 17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6"/>
                <a:gd name="T103" fmla="*/ 0 h 174"/>
                <a:gd name="T104" fmla="*/ 126 w 126"/>
                <a:gd name="T105" fmla="*/ 174 h 17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6" h="174">
                  <a:moveTo>
                    <a:pt x="33" y="55"/>
                  </a:moveTo>
                  <a:lnTo>
                    <a:pt x="35" y="53"/>
                  </a:lnTo>
                  <a:lnTo>
                    <a:pt x="40" y="48"/>
                  </a:lnTo>
                  <a:lnTo>
                    <a:pt x="47" y="43"/>
                  </a:lnTo>
                  <a:lnTo>
                    <a:pt x="54" y="38"/>
                  </a:lnTo>
                  <a:lnTo>
                    <a:pt x="62" y="36"/>
                  </a:lnTo>
                  <a:lnTo>
                    <a:pt x="69" y="38"/>
                  </a:lnTo>
                  <a:lnTo>
                    <a:pt x="71" y="41"/>
                  </a:lnTo>
                  <a:lnTo>
                    <a:pt x="73" y="48"/>
                  </a:lnTo>
                  <a:lnTo>
                    <a:pt x="73" y="55"/>
                  </a:lnTo>
                  <a:lnTo>
                    <a:pt x="73" y="60"/>
                  </a:lnTo>
                  <a:lnTo>
                    <a:pt x="73" y="69"/>
                  </a:lnTo>
                  <a:lnTo>
                    <a:pt x="73" y="76"/>
                  </a:lnTo>
                  <a:lnTo>
                    <a:pt x="73" y="84"/>
                  </a:lnTo>
                  <a:lnTo>
                    <a:pt x="71" y="91"/>
                  </a:lnTo>
                  <a:lnTo>
                    <a:pt x="71" y="98"/>
                  </a:lnTo>
                  <a:lnTo>
                    <a:pt x="71" y="105"/>
                  </a:lnTo>
                  <a:lnTo>
                    <a:pt x="71" y="112"/>
                  </a:lnTo>
                  <a:lnTo>
                    <a:pt x="66" y="119"/>
                  </a:lnTo>
                  <a:lnTo>
                    <a:pt x="62" y="122"/>
                  </a:lnTo>
                  <a:lnTo>
                    <a:pt x="54" y="122"/>
                  </a:lnTo>
                  <a:lnTo>
                    <a:pt x="52" y="117"/>
                  </a:lnTo>
                  <a:lnTo>
                    <a:pt x="45" y="112"/>
                  </a:lnTo>
                  <a:lnTo>
                    <a:pt x="40" y="105"/>
                  </a:lnTo>
                  <a:lnTo>
                    <a:pt x="24" y="150"/>
                  </a:lnTo>
                  <a:lnTo>
                    <a:pt x="28" y="152"/>
                  </a:lnTo>
                  <a:lnTo>
                    <a:pt x="40" y="162"/>
                  </a:lnTo>
                  <a:lnTo>
                    <a:pt x="47" y="164"/>
                  </a:lnTo>
                  <a:lnTo>
                    <a:pt x="54" y="169"/>
                  </a:lnTo>
                  <a:lnTo>
                    <a:pt x="64" y="171"/>
                  </a:lnTo>
                  <a:lnTo>
                    <a:pt x="73" y="174"/>
                  </a:lnTo>
                  <a:lnTo>
                    <a:pt x="83" y="169"/>
                  </a:lnTo>
                  <a:lnTo>
                    <a:pt x="92" y="164"/>
                  </a:lnTo>
                  <a:lnTo>
                    <a:pt x="95" y="159"/>
                  </a:lnTo>
                  <a:lnTo>
                    <a:pt x="102" y="157"/>
                  </a:lnTo>
                  <a:lnTo>
                    <a:pt x="104" y="150"/>
                  </a:lnTo>
                  <a:lnTo>
                    <a:pt x="109" y="145"/>
                  </a:lnTo>
                  <a:lnTo>
                    <a:pt x="111" y="136"/>
                  </a:lnTo>
                  <a:lnTo>
                    <a:pt x="114" y="126"/>
                  </a:lnTo>
                  <a:lnTo>
                    <a:pt x="118" y="117"/>
                  </a:lnTo>
                  <a:lnTo>
                    <a:pt x="121" y="105"/>
                  </a:lnTo>
                  <a:lnTo>
                    <a:pt x="121" y="98"/>
                  </a:lnTo>
                  <a:lnTo>
                    <a:pt x="123" y="93"/>
                  </a:lnTo>
                  <a:lnTo>
                    <a:pt x="123" y="84"/>
                  </a:lnTo>
                  <a:lnTo>
                    <a:pt x="123" y="79"/>
                  </a:lnTo>
                  <a:lnTo>
                    <a:pt x="123" y="69"/>
                  </a:lnTo>
                  <a:lnTo>
                    <a:pt x="126" y="62"/>
                  </a:lnTo>
                  <a:lnTo>
                    <a:pt x="126" y="53"/>
                  </a:lnTo>
                  <a:lnTo>
                    <a:pt x="126" y="43"/>
                  </a:lnTo>
                  <a:lnTo>
                    <a:pt x="123" y="38"/>
                  </a:lnTo>
                  <a:lnTo>
                    <a:pt x="114" y="31"/>
                  </a:lnTo>
                  <a:lnTo>
                    <a:pt x="107" y="24"/>
                  </a:lnTo>
                  <a:lnTo>
                    <a:pt x="99" y="17"/>
                  </a:lnTo>
                  <a:lnTo>
                    <a:pt x="90" y="12"/>
                  </a:lnTo>
                  <a:lnTo>
                    <a:pt x="83" y="8"/>
                  </a:lnTo>
                  <a:lnTo>
                    <a:pt x="71" y="3"/>
                  </a:lnTo>
                  <a:lnTo>
                    <a:pt x="62" y="0"/>
                  </a:lnTo>
                  <a:lnTo>
                    <a:pt x="50" y="0"/>
                  </a:lnTo>
                  <a:lnTo>
                    <a:pt x="40" y="3"/>
                  </a:lnTo>
                  <a:lnTo>
                    <a:pt x="28" y="8"/>
                  </a:lnTo>
                  <a:lnTo>
                    <a:pt x="19" y="15"/>
                  </a:lnTo>
                  <a:lnTo>
                    <a:pt x="14" y="19"/>
                  </a:lnTo>
                  <a:lnTo>
                    <a:pt x="9" y="29"/>
                  </a:lnTo>
                  <a:lnTo>
                    <a:pt x="5" y="34"/>
                  </a:lnTo>
                  <a:lnTo>
                    <a:pt x="0" y="43"/>
                  </a:lnTo>
                  <a:lnTo>
                    <a:pt x="33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49" name="Freeform 260"/>
            <p:cNvSpPr>
              <a:spLocks/>
            </p:cNvSpPr>
            <p:nvPr/>
          </p:nvSpPr>
          <p:spPr bwMode="auto">
            <a:xfrm>
              <a:off x="583" y="1331"/>
              <a:ext cx="64" cy="128"/>
            </a:xfrm>
            <a:custGeom>
              <a:avLst/>
              <a:gdLst>
                <a:gd name="T0" fmla="*/ 55 w 64"/>
                <a:gd name="T1" fmla="*/ 12 h 128"/>
                <a:gd name="T2" fmla="*/ 53 w 64"/>
                <a:gd name="T3" fmla="*/ 12 h 128"/>
                <a:gd name="T4" fmla="*/ 50 w 64"/>
                <a:gd name="T5" fmla="*/ 19 h 128"/>
                <a:gd name="T6" fmla="*/ 43 w 64"/>
                <a:gd name="T7" fmla="*/ 24 h 128"/>
                <a:gd name="T8" fmla="*/ 41 w 64"/>
                <a:gd name="T9" fmla="*/ 34 h 128"/>
                <a:gd name="T10" fmla="*/ 38 w 64"/>
                <a:gd name="T11" fmla="*/ 41 h 128"/>
                <a:gd name="T12" fmla="*/ 38 w 64"/>
                <a:gd name="T13" fmla="*/ 45 h 128"/>
                <a:gd name="T14" fmla="*/ 38 w 64"/>
                <a:gd name="T15" fmla="*/ 53 h 128"/>
                <a:gd name="T16" fmla="*/ 41 w 64"/>
                <a:gd name="T17" fmla="*/ 60 h 128"/>
                <a:gd name="T18" fmla="*/ 43 w 64"/>
                <a:gd name="T19" fmla="*/ 67 h 128"/>
                <a:gd name="T20" fmla="*/ 50 w 64"/>
                <a:gd name="T21" fmla="*/ 74 h 128"/>
                <a:gd name="T22" fmla="*/ 55 w 64"/>
                <a:gd name="T23" fmla="*/ 83 h 128"/>
                <a:gd name="T24" fmla="*/ 64 w 64"/>
                <a:gd name="T25" fmla="*/ 91 h 128"/>
                <a:gd name="T26" fmla="*/ 53 w 64"/>
                <a:gd name="T27" fmla="*/ 128 h 128"/>
                <a:gd name="T28" fmla="*/ 48 w 64"/>
                <a:gd name="T29" fmla="*/ 128 h 128"/>
                <a:gd name="T30" fmla="*/ 38 w 64"/>
                <a:gd name="T31" fmla="*/ 124 h 128"/>
                <a:gd name="T32" fmla="*/ 26 w 64"/>
                <a:gd name="T33" fmla="*/ 117 h 128"/>
                <a:gd name="T34" fmla="*/ 15 w 64"/>
                <a:gd name="T35" fmla="*/ 105 h 128"/>
                <a:gd name="T36" fmla="*/ 10 w 64"/>
                <a:gd name="T37" fmla="*/ 95 h 128"/>
                <a:gd name="T38" fmla="*/ 5 w 64"/>
                <a:gd name="T39" fmla="*/ 88 h 128"/>
                <a:gd name="T40" fmla="*/ 3 w 64"/>
                <a:gd name="T41" fmla="*/ 76 h 128"/>
                <a:gd name="T42" fmla="*/ 3 w 64"/>
                <a:gd name="T43" fmla="*/ 64 h 128"/>
                <a:gd name="T44" fmla="*/ 0 w 64"/>
                <a:gd name="T45" fmla="*/ 57 h 128"/>
                <a:gd name="T46" fmla="*/ 0 w 64"/>
                <a:gd name="T47" fmla="*/ 50 h 128"/>
                <a:gd name="T48" fmla="*/ 3 w 64"/>
                <a:gd name="T49" fmla="*/ 43 h 128"/>
                <a:gd name="T50" fmla="*/ 3 w 64"/>
                <a:gd name="T51" fmla="*/ 34 h 128"/>
                <a:gd name="T52" fmla="*/ 5 w 64"/>
                <a:gd name="T53" fmla="*/ 26 h 128"/>
                <a:gd name="T54" fmla="*/ 8 w 64"/>
                <a:gd name="T55" fmla="*/ 17 h 128"/>
                <a:gd name="T56" fmla="*/ 12 w 64"/>
                <a:gd name="T57" fmla="*/ 7 h 128"/>
                <a:gd name="T58" fmla="*/ 17 w 64"/>
                <a:gd name="T59" fmla="*/ 0 h 128"/>
                <a:gd name="T60" fmla="*/ 55 w 64"/>
                <a:gd name="T61" fmla="*/ 12 h 128"/>
                <a:gd name="T62" fmla="*/ 55 w 64"/>
                <a:gd name="T63" fmla="*/ 12 h 12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4"/>
                <a:gd name="T97" fmla="*/ 0 h 128"/>
                <a:gd name="T98" fmla="*/ 64 w 64"/>
                <a:gd name="T99" fmla="*/ 128 h 12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4" h="128">
                  <a:moveTo>
                    <a:pt x="55" y="12"/>
                  </a:moveTo>
                  <a:lnTo>
                    <a:pt x="53" y="12"/>
                  </a:lnTo>
                  <a:lnTo>
                    <a:pt x="50" y="19"/>
                  </a:lnTo>
                  <a:lnTo>
                    <a:pt x="43" y="24"/>
                  </a:lnTo>
                  <a:lnTo>
                    <a:pt x="41" y="34"/>
                  </a:lnTo>
                  <a:lnTo>
                    <a:pt x="38" y="41"/>
                  </a:lnTo>
                  <a:lnTo>
                    <a:pt x="38" y="45"/>
                  </a:lnTo>
                  <a:lnTo>
                    <a:pt x="38" y="53"/>
                  </a:lnTo>
                  <a:lnTo>
                    <a:pt x="41" y="60"/>
                  </a:lnTo>
                  <a:lnTo>
                    <a:pt x="43" y="67"/>
                  </a:lnTo>
                  <a:lnTo>
                    <a:pt x="50" y="74"/>
                  </a:lnTo>
                  <a:lnTo>
                    <a:pt x="55" y="83"/>
                  </a:lnTo>
                  <a:lnTo>
                    <a:pt x="64" y="91"/>
                  </a:lnTo>
                  <a:lnTo>
                    <a:pt x="53" y="128"/>
                  </a:lnTo>
                  <a:lnTo>
                    <a:pt x="48" y="128"/>
                  </a:lnTo>
                  <a:lnTo>
                    <a:pt x="38" y="124"/>
                  </a:lnTo>
                  <a:lnTo>
                    <a:pt x="26" y="117"/>
                  </a:lnTo>
                  <a:lnTo>
                    <a:pt x="15" y="105"/>
                  </a:lnTo>
                  <a:lnTo>
                    <a:pt x="10" y="95"/>
                  </a:lnTo>
                  <a:lnTo>
                    <a:pt x="5" y="88"/>
                  </a:lnTo>
                  <a:lnTo>
                    <a:pt x="3" y="76"/>
                  </a:lnTo>
                  <a:lnTo>
                    <a:pt x="3" y="64"/>
                  </a:lnTo>
                  <a:lnTo>
                    <a:pt x="0" y="57"/>
                  </a:lnTo>
                  <a:lnTo>
                    <a:pt x="0" y="50"/>
                  </a:lnTo>
                  <a:lnTo>
                    <a:pt x="3" y="43"/>
                  </a:lnTo>
                  <a:lnTo>
                    <a:pt x="3" y="34"/>
                  </a:lnTo>
                  <a:lnTo>
                    <a:pt x="5" y="26"/>
                  </a:lnTo>
                  <a:lnTo>
                    <a:pt x="8" y="17"/>
                  </a:lnTo>
                  <a:lnTo>
                    <a:pt x="12" y="7"/>
                  </a:lnTo>
                  <a:lnTo>
                    <a:pt x="17" y="0"/>
                  </a:lnTo>
                  <a:lnTo>
                    <a:pt x="55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50" name="Freeform 261"/>
            <p:cNvSpPr>
              <a:spLocks/>
            </p:cNvSpPr>
            <p:nvPr/>
          </p:nvSpPr>
          <p:spPr bwMode="auto">
            <a:xfrm>
              <a:off x="1105" y="2435"/>
              <a:ext cx="531" cy="448"/>
            </a:xfrm>
            <a:custGeom>
              <a:avLst/>
              <a:gdLst>
                <a:gd name="T0" fmla="*/ 55 w 531"/>
                <a:gd name="T1" fmla="*/ 147 h 448"/>
                <a:gd name="T2" fmla="*/ 173 w 531"/>
                <a:gd name="T3" fmla="*/ 377 h 448"/>
                <a:gd name="T4" fmla="*/ 455 w 531"/>
                <a:gd name="T5" fmla="*/ 256 h 448"/>
                <a:gd name="T6" fmla="*/ 327 w 531"/>
                <a:gd name="T7" fmla="*/ 16 h 448"/>
                <a:gd name="T8" fmla="*/ 384 w 531"/>
                <a:gd name="T9" fmla="*/ 0 h 448"/>
                <a:gd name="T10" fmla="*/ 531 w 531"/>
                <a:gd name="T11" fmla="*/ 282 h 448"/>
                <a:gd name="T12" fmla="*/ 161 w 531"/>
                <a:gd name="T13" fmla="*/ 448 h 448"/>
                <a:gd name="T14" fmla="*/ 0 w 531"/>
                <a:gd name="T15" fmla="*/ 161 h 448"/>
                <a:gd name="T16" fmla="*/ 55 w 531"/>
                <a:gd name="T17" fmla="*/ 147 h 448"/>
                <a:gd name="T18" fmla="*/ 55 w 531"/>
                <a:gd name="T19" fmla="*/ 147 h 4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1"/>
                <a:gd name="T31" fmla="*/ 0 h 448"/>
                <a:gd name="T32" fmla="*/ 531 w 531"/>
                <a:gd name="T33" fmla="*/ 448 h 4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1" h="448">
                  <a:moveTo>
                    <a:pt x="55" y="147"/>
                  </a:moveTo>
                  <a:lnTo>
                    <a:pt x="173" y="377"/>
                  </a:lnTo>
                  <a:lnTo>
                    <a:pt x="455" y="256"/>
                  </a:lnTo>
                  <a:lnTo>
                    <a:pt x="327" y="16"/>
                  </a:lnTo>
                  <a:lnTo>
                    <a:pt x="384" y="0"/>
                  </a:lnTo>
                  <a:lnTo>
                    <a:pt x="531" y="282"/>
                  </a:lnTo>
                  <a:lnTo>
                    <a:pt x="161" y="448"/>
                  </a:lnTo>
                  <a:lnTo>
                    <a:pt x="0" y="161"/>
                  </a:lnTo>
                  <a:lnTo>
                    <a:pt x="55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51" name="Freeform 262"/>
            <p:cNvSpPr>
              <a:spLocks/>
            </p:cNvSpPr>
            <p:nvPr/>
          </p:nvSpPr>
          <p:spPr bwMode="auto">
            <a:xfrm>
              <a:off x="2922" y="1531"/>
              <a:ext cx="481" cy="693"/>
            </a:xfrm>
            <a:custGeom>
              <a:avLst/>
              <a:gdLst>
                <a:gd name="T0" fmla="*/ 12 w 481"/>
                <a:gd name="T1" fmla="*/ 33 h 693"/>
                <a:gd name="T2" fmla="*/ 45 w 481"/>
                <a:gd name="T3" fmla="*/ 23 h 693"/>
                <a:gd name="T4" fmla="*/ 73 w 481"/>
                <a:gd name="T5" fmla="*/ 16 h 693"/>
                <a:gd name="T6" fmla="*/ 106 w 481"/>
                <a:gd name="T7" fmla="*/ 9 h 693"/>
                <a:gd name="T8" fmla="*/ 144 w 481"/>
                <a:gd name="T9" fmla="*/ 4 h 693"/>
                <a:gd name="T10" fmla="*/ 185 w 481"/>
                <a:gd name="T11" fmla="*/ 0 h 693"/>
                <a:gd name="T12" fmla="*/ 225 w 481"/>
                <a:gd name="T13" fmla="*/ 0 h 693"/>
                <a:gd name="T14" fmla="*/ 265 w 481"/>
                <a:gd name="T15" fmla="*/ 4 h 693"/>
                <a:gd name="T16" fmla="*/ 306 w 481"/>
                <a:gd name="T17" fmla="*/ 14 h 693"/>
                <a:gd name="T18" fmla="*/ 346 w 481"/>
                <a:gd name="T19" fmla="*/ 28 h 693"/>
                <a:gd name="T20" fmla="*/ 384 w 481"/>
                <a:gd name="T21" fmla="*/ 50 h 693"/>
                <a:gd name="T22" fmla="*/ 417 w 481"/>
                <a:gd name="T23" fmla="*/ 78 h 693"/>
                <a:gd name="T24" fmla="*/ 446 w 481"/>
                <a:gd name="T25" fmla="*/ 118 h 693"/>
                <a:gd name="T26" fmla="*/ 467 w 481"/>
                <a:gd name="T27" fmla="*/ 166 h 693"/>
                <a:gd name="T28" fmla="*/ 481 w 481"/>
                <a:gd name="T29" fmla="*/ 213 h 693"/>
                <a:gd name="T30" fmla="*/ 481 w 481"/>
                <a:gd name="T31" fmla="*/ 242 h 693"/>
                <a:gd name="T32" fmla="*/ 474 w 481"/>
                <a:gd name="T33" fmla="*/ 282 h 693"/>
                <a:gd name="T34" fmla="*/ 465 w 481"/>
                <a:gd name="T35" fmla="*/ 318 h 693"/>
                <a:gd name="T36" fmla="*/ 450 w 481"/>
                <a:gd name="T37" fmla="*/ 349 h 693"/>
                <a:gd name="T38" fmla="*/ 434 w 481"/>
                <a:gd name="T39" fmla="*/ 382 h 693"/>
                <a:gd name="T40" fmla="*/ 410 w 481"/>
                <a:gd name="T41" fmla="*/ 417 h 693"/>
                <a:gd name="T42" fmla="*/ 382 w 481"/>
                <a:gd name="T43" fmla="*/ 455 h 693"/>
                <a:gd name="T44" fmla="*/ 346 w 481"/>
                <a:gd name="T45" fmla="*/ 498 h 693"/>
                <a:gd name="T46" fmla="*/ 301 w 481"/>
                <a:gd name="T47" fmla="*/ 541 h 693"/>
                <a:gd name="T48" fmla="*/ 249 w 481"/>
                <a:gd name="T49" fmla="*/ 586 h 693"/>
                <a:gd name="T50" fmla="*/ 187 w 481"/>
                <a:gd name="T51" fmla="*/ 633 h 693"/>
                <a:gd name="T52" fmla="*/ 116 w 481"/>
                <a:gd name="T53" fmla="*/ 678 h 693"/>
                <a:gd name="T54" fmla="*/ 73 w 481"/>
                <a:gd name="T55" fmla="*/ 650 h 693"/>
                <a:gd name="T56" fmla="*/ 109 w 481"/>
                <a:gd name="T57" fmla="*/ 629 h 693"/>
                <a:gd name="T58" fmla="*/ 147 w 481"/>
                <a:gd name="T59" fmla="*/ 602 h 693"/>
                <a:gd name="T60" fmla="*/ 175 w 481"/>
                <a:gd name="T61" fmla="*/ 581 h 693"/>
                <a:gd name="T62" fmla="*/ 208 w 481"/>
                <a:gd name="T63" fmla="*/ 557 h 693"/>
                <a:gd name="T64" fmla="*/ 239 w 481"/>
                <a:gd name="T65" fmla="*/ 529 h 693"/>
                <a:gd name="T66" fmla="*/ 270 w 481"/>
                <a:gd name="T67" fmla="*/ 496 h 693"/>
                <a:gd name="T68" fmla="*/ 301 w 481"/>
                <a:gd name="T69" fmla="*/ 462 h 693"/>
                <a:gd name="T70" fmla="*/ 329 w 481"/>
                <a:gd name="T71" fmla="*/ 424 h 693"/>
                <a:gd name="T72" fmla="*/ 355 w 481"/>
                <a:gd name="T73" fmla="*/ 382 h 693"/>
                <a:gd name="T74" fmla="*/ 379 w 481"/>
                <a:gd name="T75" fmla="*/ 337 h 693"/>
                <a:gd name="T76" fmla="*/ 398 w 481"/>
                <a:gd name="T77" fmla="*/ 289 h 693"/>
                <a:gd name="T78" fmla="*/ 412 w 481"/>
                <a:gd name="T79" fmla="*/ 239 h 693"/>
                <a:gd name="T80" fmla="*/ 415 w 481"/>
                <a:gd name="T81" fmla="*/ 199 h 693"/>
                <a:gd name="T82" fmla="*/ 408 w 481"/>
                <a:gd name="T83" fmla="*/ 171 h 693"/>
                <a:gd name="T84" fmla="*/ 389 w 481"/>
                <a:gd name="T85" fmla="*/ 130 h 693"/>
                <a:gd name="T86" fmla="*/ 358 w 481"/>
                <a:gd name="T87" fmla="*/ 92 h 693"/>
                <a:gd name="T88" fmla="*/ 320 w 481"/>
                <a:gd name="T89" fmla="*/ 66 h 693"/>
                <a:gd name="T90" fmla="*/ 289 w 481"/>
                <a:gd name="T91" fmla="*/ 52 h 693"/>
                <a:gd name="T92" fmla="*/ 253 w 481"/>
                <a:gd name="T93" fmla="*/ 45 h 693"/>
                <a:gd name="T94" fmla="*/ 208 w 481"/>
                <a:gd name="T95" fmla="*/ 40 h 693"/>
                <a:gd name="T96" fmla="*/ 159 w 481"/>
                <a:gd name="T97" fmla="*/ 47 h 693"/>
                <a:gd name="T98" fmla="*/ 99 w 481"/>
                <a:gd name="T99" fmla="*/ 57 h 693"/>
                <a:gd name="T100" fmla="*/ 35 w 481"/>
                <a:gd name="T101" fmla="*/ 78 h 693"/>
                <a:gd name="T102" fmla="*/ 2 w 481"/>
                <a:gd name="T103" fmla="*/ 38 h 6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81"/>
                <a:gd name="T157" fmla="*/ 0 h 693"/>
                <a:gd name="T158" fmla="*/ 481 w 481"/>
                <a:gd name="T159" fmla="*/ 693 h 6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81" h="693">
                  <a:moveTo>
                    <a:pt x="2" y="38"/>
                  </a:moveTo>
                  <a:lnTo>
                    <a:pt x="2" y="38"/>
                  </a:lnTo>
                  <a:lnTo>
                    <a:pt x="7" y="35"/>
                  </a:lnTo>
                  <a:lnTo>
                    <a:pt x="12" y="33"/>
                  </a:lnTo>
                  <a:lnTo>
                    <a:pt x="19" y="33"/>
                  </a:lnTo>
                  <a:lnTo>
                    <a:pt x="28" y="28"/>
                  </a:lnTo>
                  <a:lnTo>
                    <a:pt x="40" y="26"/>
                  </a:lnTo>
                  <a:lnTo>
                    <a:pt x="45" y="23"/>
                  </a:lnTo>
                  <a:lnTo>
                    <a:pt x="52" y="21"/>
                  </a:lnTo>
                  <a:lnTo>
                    <a:pt x="59" y="19"/>
                  </a:lnTo>
                  <a:lnTo>
                    <a:pt x="66" y="19"/>
                  </a:lnTo>
                  <a:lnTo>
                    <a:pt x="73" y="16"/>
                  </a:lnTo>
                  <a:lnTo>
                    <a:pt x="80" y="14"/>
                  </a:lnTo>
                  <a:lnTo>
                    <a:pt x="90" y="12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16" y="7"/>
                  </a:lnTo>
                  <a:lnTo>
                    <a:pt x="125" y="4"/>
                  </a:lnTo>
                  <a:lnTo>
                    <a:pt x="135" y="4"/>
                  </a:lnTo>
                  <a:lnTo>
                    <a:pt x="144" y="4"/>
                  </a:lnTo>
                  <a:lnTo>
                    <a:pt x="154" y="2"/>
                  </a:lnTo>
                  <a:lnTo>
                    <a:pt x="163" y="0"/>
                  </a:lnTo>
                  <a:lnTo>
                    <a:pt x="173" y="0"/>
                  </a:lnTo>
                  <a:lnTo>
                    <a:pt x="185" y="0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5" y="0"/>
                  </a:lnTo>
                  <a:lnTo>
                    <a:pt x="234" y="0"/>
                  </a:lnTo>
                  <a:lnTo>
                    <a:pt x="244" y="0"/>
                  </a:lnTo>
                  <a:lnTo>
                    <a:pt x="256" y="4"/>
                  </a:lnTo>
                  <a:lnTo>
                    <a:pt x="265" y="4"/>
                  </a:lnTo>
                  <a:lnTo>
                    <a:pt x="275" y="7"/>
                  </a:lnTo>
                  <a:lnTo>
                    <a:pt x="284" y="7"/>
                  </a:lnTo>
                  <a:lnTo>
                    <a:pt x="296" y="12"/>
                  </a:lnTo>
                  <a:lnTo>
                    <a:pt x="306" y="14"/>
                  </a:lnTo>
                  <a:lnTo>
                    <a:pt x="317" y="16"/>
                  </a:lnTo>
                  <a:lnTo>
                    <a:pt x="325" y="19"/>
                  </a:lnTo>
                  <a:lnTo>
                    <a:pt x="336" y="23"/>
                  </a:lnTo>
                  <a:lnTo>
                    <a:pt x="346" y="28"/>
                  </a:lnTo>
                  <a:lnTo>
                    <a:pt x="355" y="33"/>
                  </a:lnTo>
                  <a:lnTo>
                    <a:pt x="365" y="38"/>
                  </a:lnTo>
                  <a:lnTo>
                    <a:pt x="377" y="45"/>
                  </a:lnTo>
                  <a:lnTo>
                    <a:pt x="384" y="50"/>
                  </a:lnTo>
                  <a:lnTo>
                    <a:pt x="391" y="57"/>
                  </a:lnTo>
                  <a:lnTo>
                    <a:pt x="400" y="64"/>
                  </a:lnTo>
                  <a:lnTo>
                    <a:pt x="408" y="71"/>
                  </a:lnTo>
                  <a:lnTo>
                    <a:pt x="417" y="78"/>
                  </a:lnTo>
                  <a:lnTo>
                    <a:pt x="424" y="90"/>
                  </a:lnTo>
                  <a:lnTo>
                    <a:pt x="431" y="97"/>
                  </a:lnTo>
                  <a:lnTo>
                    <a:pt x="438" y="109"/>
                  </a:lnTo>
                  <a:lnTo>
                    <a:pt x="446" y="118"/>
                  </a:lnTo>
                  <a:lnTo>
                    <a:pt x="450" y="130"/>
                  </a:lnTo>
                  <a:lnTo>
                    <a:pt x="457" y="142"/>
                  </a:lnTo>
                  <a:lnTo>
                    <a:pt x="462" y="154"/>
                  </a:lnTo>
                  <a:lnTo>
                    <a:pt x="467" y="166"/>
                  </a:lnTo>
                  <a:lnTo>
                    <a:pt x="472" y="180"/>
                  </a:lnTo>
                  <a:lnTo>
                    <a:pt x="476" y="197"/>
                  </a:lnTo>
                  <a:lnTo>
                    <a:pt x="481" y="213"/>
                  </a:lnTo>
                  <a:lnTo>
                    <a:pt x="481" y="223"/>
                  </a:lnTo>
                  <a:lnTo>
                    <a:pt x="481" y="225"/>
                  </a:lnTo>
                  <a:lnTo>
                    <a:pt x="481" y="235"/>
                  </a:lnTo>
                  <a:lnTo>
                    <a:pt x="481" y="242"/>
                  </a:lnTo>
                  <a:lnTo>
                    <a:pt x="481" y="251"/>
                  </a:lnTo>
                  <a:lnTo>
                    <a:pt x="476" y="261"/>
                  </a:lnTo>
                  <a:lnTo>
                    <a:pt x="476" y="273"/>
                  </a:lnTo>
                  <a:lnTo>
                    <a:pt x="474" y="282"/>
                  </a:lnTo>
                  <a:lnTo>
                    <a:pt x="472" y="296"/>
                  </a:lnTo>
                  <a:lnTo>
                    <a:pt x="469" y="303"/>
                  </a:lnTo>
                  <a:lnTo>
                    <a:pt x="467" y="308"/>
                  </a:lnTo>
                  <a:lnTo>
                    <a:pt x="465" y="318"/>
                  </a:lnTo>
                  <a:lnTo>
                    <a:pt x="462" y="325"/>
                  </a:lnTo>
                  <a:lnTo>
                    <a:pt x="457" y="332"/>
                  </a:lnTo>
                  <a:lnTo>
                    <a:pt x="455" y="339"/>
                  </a:lnTo>
                  <a:lnTo>
                    <a:pt x="450" y="349"/>
                  </a:lnTo>
                  <a:lnTo>
                    <a:pt x="448" y="358"/>
                  </a:lnTo>
                  <a:lnTo>
                    <a:pt x="443" y="365"/>
                  </a:lnTo>
                  <a:lnTo>
                    <a:pt x="438" y="372"/>
                  </a:lnTo>
                  <a:lnTo>
                    <a:pt x="434" y="382"/>
                  </a:lnTo>
                  <a:lnTo>
                    <a:pt x="429" y="389"/>
                  </a:lnTo>
                  <a:lnTo>
                    <a:pt x="422" y="398"/>
                  </a:lnTo>
                  <a:lnTo>
                    <a:pt x="417" y="408"/>
                  </a:lnTo>
                  <a:lnTo>
                    <a:pt x="410" y="417"/>
                  </a:lnTo>
                  <a:lnTo>
                    <a:pt x="405" y="427"/>
                  </a:lnTo>
                  <a:lnTo>
                    <a:pt x="398" y="436"/>
                  </a:lnTo>
                  <a:lnTo>
                    <a:pt x="389" y="446"/>
                  </a:lnTo>
                  <a:lnTo>
                    <a:pt x="382" y="455"/>
                  </a:lnTo>
                  <a:lnTo>
                    <a:pt x="374" y="467"/>
                  </a:lnTo>
                  <a:lnTo>
                    <a:pt x="365" y="477"/>
                  </a:lnTo>
                  <a:lnTo>
                    <a:pt x="355" y="486"/>
                  </a:lnTo>
                  <a:lnTo>
                    <a:pt x="346" y="498"/>
                  </a:lnTo>
                  <a:lnTo>
                    <a:pt x="336" y="510"/>
                  </a:lnTo>
                  <a:lnTo>
                    <a:pt x="325" y="519"/>
                  </a:lnTo>
                  <a:lnTo>
                    <a:pt x="313" y="531"/>
                  </a:lnTo>
                  <a:lnTo>
                    <a:pt x="301" y="541"/>
                  </a:lnTo>
                  <a:lnTo>
                    <a:pt x="289" y="553"/>
                  </a:lnTo>
                  <a:lnTo>
                    <a:pt x="275" y="565"/>
                  </a:lnTo>
                  <a:lnTo>
                    <a:pt x="263" y="574"/>
                  </a:lnTo>
                  <a:lnTo>
                    <a:pt x="249" y="586"/>
                  </a:lnTo>
                  <a:lnTo>
                    <a:pt x="234" y="598"/>
                  </a:lnTo>
                  <a:lnTo>
                    <a:pt x="218" y="610"/>
                  </a:lnTo>
                  <a:lnTo>
                    <a:pt x="204" y="621"/>
                  </a:lnTo>
                  <a:lnTo>
                    <a:pt x="187" y="633"/>
                  </a:lnTo>
                  <a:lnTo>
                    <a:pt x="170" y="645"/>
                  </a:lnTo>
                  <a:lnTo>
                    <a:pt x="154" y="655"/>
                  </a:lnTo>
                  <a:lnTo>
                    <a:pt x="135" y="669"/>
                  </a:lnTo>
                  <a:lnTo>
                    <a:pt x="116" y="678"/>
                  </a:lnTo>
                  <a:lnTo>
                    <a:pt x="99" y="693"/>
                  </a:lnTo>
                  <a:lnTo>
                    <a:pt x="61" y="657"/>
                  </a:lnTo>
                  <a:lnTo>
                    <a:pt x="64" y="655"/>
                  </a:lnTo>
                  <a:lnTo>
                    <a:pt x="73" y="650"/>
                  </a:lnTo>
                  <a:lnTo>
                    <a:pt x="80" y="645"/>
                  </a:lnTo>
                  <a:lnTo>
                    <a:pt x="87" y="640"/>
                  </a:lnTo>
                  <a:lnTo>
                    <a:pt x="99" y="633"/>
                  </a:lnTo>
                  <a:lnTo>
                    <a:pt x="109" y="629"/>
                  </a:lnTo>
                  <a:lnTo>
                    <a:pt x="121" y="619"/>
                  </a:lnTo>
                  <a:lnTo>
                    <a:pt x="132" y="612"/>
                  </a:lnTo>
                  <a:lnTo>
                    <a:pt x="140" y="607"/>
                  </a:lnTo>
                  <a:lnTo>
                    <a:pt x="147" y="602"/>
                  </a:lnTo>
                  <a:lnTo>
                    <a:pt x="154" y="598"/>
                  </a:lnTo>
                  <a:lnTo>
                    <a:pt x="163" y="593"/>
                  </a:lnTo>
                  <a:lnTo>
                    <a:pt x="168" y="586"/>
                  </a:lnTo>
                  <a:lnTo>
                    <a:pt x="175" y="581"/>
                  </a:lnTo>
                  <a:lnTo>
                    <a:pt x="185" y="574"/>
                  </a:lnTo>
                  <a:lnTo>
                    <a:pt x="192" y="569"/>
                  </a:lnTo>
                  <a:lnTo>
                    <a:pt x="199" y="562"/>
                  </a:lnTo>
                  <a:lnTo>
                    <a:pt x="208" y="557"/>
                  </a:lnTo>
                  <a:lnTo>
                    <a:pt x="215" y="550"/>
                  </a:lnTo>
                  <a:lnTo>
                    <a:pt x="225" y="546"/>
                  </a:lnTo>
                  <a:lnTo>
                    <a:pt x="232" y="536"/>
                  </a:lnTo>
                  <a:lnTo>
                    <a:pt x="239" y="529"/>
                  </a:lnTo>
                  <a:lnTo>
                    <a:pt x="246" y="522"/>
                  </a:lnTo>
                  <a:lnTo>
                    <a:pt x="256" y="515"/>
                  </a:lnTo>
                  <a:lnTo>
                    <a:pt x="263" y="505"/>
                  </a:lnTo>
                  <a:lnTo>
                    <a:pt x="270" y="496"/>
                  </a:lnTo>
                  <a:lnTo>
                    <a:pt x="277" y="489"/>
                  </a:lnTo>
                  <a:lnTo>
                    <a:pt x="287" y="481"/>
                  </a:lnTo>
                  <a:lnTo>
                    <a:pt x="294" y="470"/>
                  </a:lnTo>
                  <a:lnTo>
                    <a:pt x="301" y="462"/>
                  </a:lnTo>
                  <a:lnTo>
                    <a:pt x="308" y="453"/>
                  </a:lnTo>
                  <a:lnTo>
                    <a:pt x="315" y="443"/>
                  </a:lnTo>
                  <a:lnTo>
                    <a:pt x="322" y="434"/>
                  </a:lnTo>
                  <a:lnTo>
                    <a:pt x="329" y="424"/>
                  </a:lnTo>
                  <a:lnTo>
                    <a:pt x="336" y="413"/>
                  </a:lnTo>
                  <a:lnTo>
                    <a:pt x="344" y="406"/>
                  </a:lnTo>
                  <a:lnTo>
                    <a:pt x="348" y="394"/>
                  </a:lnTo>
                  <a:lnTo>
                    <a:pt x="355" y="382"/>
                  </a:lnTo>
                  <a:lnTo>
                    <a:pt x="363" y="370"/>
                  </a:lnTo>
                  <a:lnTo>
                    <a:pt x="367" y="360"/>
                  </a:lnTo>
                  <a:lnTo>
                    <a:pt x="374" y="349"/>
                  </a:lnTo>
                  <a:lnTo>
                    <a:pt x="379" y="337"/>
                  </a:lnTo>
                  <a:lnTo>
                    <a:pt x="384" y="325"/>
                  </a:lnTo>
                  <a:lnTo>
                    <a:pt x="389" y="313"/>
                  </a:lnTo>
                  <a:lnTo>
                    <a:pt x="393" y="301"/>
                  </a:lnTo>
                  <a:lnTo>
                    <a:pt x="398" y="289"/>
                  </a:lnTo>
                  <a:lnTo>
                    <a:pt x="400" y="277"/>
                  </a:lnTo>
                  <a:lnTo>
                    <a:pt x="405" y="265"/>
                  </a:lnTo>
                  <a:lnTo>
                    <a:pt x="408" y="251"/>
                  </a:lnTo>
                  <a:lnTo>
                    <a:pt x="412" y="239"/>
                  </a:lnTo>
                  <a:lnTo>
                    <a:pt x="415" y="225"/>
                  </a:lnTo>
                  <a:lnTo>
                    <a:pt x="417" y="213"/>
                  </a:lnTo>
                  <a:lnTo>
                    <a:pt x="417" y="209"/>
                  </a:lnTo>
                  <a:lnTo>
                    <a:pt x="415" y="199"/>
                  </a:lnTo>
                  <a:lnTo>
                    <a:pt x="412" y="192"/>
                  </a:lnTo>
                  <a:lnTo>
                    <a:pt x="410" y="185"/>
                  </a:lnTo>
                  <a:lnTo>
                    <a:pt x="408" y="178"/>
                  </a:lnTo>
                  <a:lnTo>
                    <a:pt x="408" y="171"/>
                  </a:lnTo>
                  <a:lnTo>
                    <a:pt x="403" y="161"/>
                  </a:lnTo>
                  <a:lnTo>
                    <a:pt x="400" y="152"/>
                  </a:lnTo>
                  <a:lnTo>
                    <a:pt x="396" y="140"/>
                  </a:lnTo>
                  <a:lnTo>
                    <a:pt x="389" y="130"/>
                  </a:lnTo>
                  <a:lnTo>
                    <a:pt x="382" y="121"/>
                  </a:lnTo>
                  <a:lnTo>
                    <a:pt x="374" y="111"/>
                  </a:lnTo>
                  <a:lnTo>
                    <a:pt x="365" y="99"/>
                  </a:lnTo>
                  <a:lnTo>
                    <a:pt x="358" y="92"/>
                  </a:lnTo>
                  <a:lnTo>
                    <a:pt x="346" y="80"/>
                  </a:lnTo>
                  <a:lnTo>
                    <a:pt x="334" y="73"/>
                  </a:lnTo>
                  <a:lnTo>
                    <a:pt x="327" y="69"/>
                  </a:lnTo>
                  <a:lnTo>
                    <a:pt x="320" y="66"/>
                  </a:lnTo>
                  <a:lnTo>
                    <a:pt x="313" y="61"/>
                  </a:lnTo>
                  <a:lnTo>
                    <a:pt x="308" y="59"/>
                  </a:lnTo>
                  <a:lnTo>
                    <a:pt x="299" y="54"/>
                  </a:lnTo>
                  <a:lnTo>
                    <a:pt x="289" y="52"/>
                  </a:lnTo>
                  <a:lnTo>
                    <a:pt x="280" y="50"/>
                  </a:lnTo>
                  <a:lnTo>
                    <a:pt x="272" y="47"/>
                  </a:lnTo>
                  <a:lnTo>
                    <a:pt x="261" y="45"/>
                  </a:lnTo>
                  <a:lnTo>
                    <a:pt x="253" y="45"/>
                  </a:lnTo>
                  <a:lnTo>
                    <a:pt x="242" y="42"/>
                  </a:lnTo>
                  <a:lnTo>
                    <a:pt x="232" y="42"/>
                  </a:lnTo>
                  <a:lnTo>
                    <a:pt x="220" y="40"/>
                  </a:lnTo>
                  <a:lnTo>
                    <a:pt x="208" y="40"/>
                  </a:lnTo>
                  <a:lnTo>
                    <a:pt x="197" y="40"/>
                  </a:lnTo>
                  <a:lnTo>
                    <a:pt x="185" y="42"/>
                  </a:lnTo>
                  <a:lnTo>
                    <a:pt x="170" y="45"/>
                  </a:lnTo>
                  <a:lnTo>
                    <a:pt x="159" y="47"/>
                  </a:lnTo>
                  <a:lnTo>
                    <a:pt x="144" y="47"/>
                  </a:lnTo>
                  <a:lnTo>
                    <a:pt x="130" y="52"/>
                  </a:lnTo>
                  <a:lnTo>
                    <a:pt x="114" y="54"/>
                  </a:lnTo>
                  <a:lnTo>
                    <a:pt x="99" y="57"/>
                  </a:lnTo>
                  <a:lnTo>
                    <a:pt x="83" y="61"/>
                  </a:lnTo>
                  <a:lnTo>
                    <a:pt x="68" y="66"/>
                  </a:lnTo>
                  <a:lnTo>
                    <a:pt x="49" y="71"/>
                  </a:lnTo>
                  <a:lnTo>
                    <a:pt x="35" y="78"/>
                  </a:lnTo>
                  <a:lnTo>
                    <a:pt x="16" y="85"/>
                  </a:lnTo>
                  <a:lnTo>
                    <a:pt x="0" y="92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52" name="Freeform 263"/>
            <p:cNvSpPr>
              <a:spLocks/>
            </p:cNvSpPr>
            <p:nvPr/>
          </p:nvSpPr>
          <p:spPr bwMode="auto">
            <a:xfrm>
              <a:off x="2948" y="1429"/>
              <a:ext cx="545" cy="856"/>
            </a:xfrm>
            <a:custGeom>
              <a:avLst/>
              <a:gdLst>
                <a:gd name="T0" fmla="*/ 35 w 545"/>
                <a:gd name="T1" fmla="*/ 68 h 856"/>
                <a:gd name="T2" fmla="*/ 66 w 545"/>
                <a:gd name="T3" fmla="*/ 61 h 856"/>
                <a:gd name="T4" fmla="*/ 104 w 545"/>
                <a:gd name="T5" fmla="*/ 57 h 856"/>
                <a:gd name="T6" fmla="*/ 144 w 545"/>
                <a:gd name="T7" fmla="*/ 52 h 856"/>
                <a:gd name="T8" fmla="*/ 189 w 545"/>
                <a:gd name="T9" fmla="*/ 49 h 856"/>
                <a:gd name="T10" fmla="*/ 232 w 545"/>
                <a:gd name="T11" fmla="*/ 49 h 856"/>
                <a:gd name="T12" fmla="*/ 277 w 545"/>
                <a:gd name="T13" fmla="*/ 52 h 856"/>
                <a:gd name="T14" fmla="*/ 322 w 545"/>
                <a:gd name="T15" fmla="*/ 59 h 856"/>
                <a:gd name="T16" fmla="*/ 363 w 545"/>
                <a:gd name="T17" fmla="*/ 71 h 856"/>
                <a:gd name="T18" fmla="*/ 403 w 545"/>
                <a:gd name="T19" fmla="*/ 87 h 856"/>
                <a:gd name="T20" fmla="*/ 436 w 545"/>
                <a:gd name="T21" fmla="*/ 114 h 856"/>
                <a:gd name="T22" fmla="*/ 462 w 545"/>
                <a:gd name="T23" fmla="*/ 144 h 856"/>
                <a:gd name="T24" fmla="*/ 481 w 545"/>
                <a:gd name="T25" fmla="*/ 185 h 856"/>
                <a:gd name="T26" fmla="*/ 493 w 545"/>
                <a:gd name="T27" fmla="*/ 225 h 856"/>
                <a:gd name="T28" fmla="*/ 498 w 545"/>
                <a:gd name="T29" fmla="*/ 256 h 856"/>
                <a:gd name="T30" fmla="*/ 500 w 545"/>
                <a:gd name="T31" fmla="*/ 284 h 856"/>
                <a:gd name="T32" fmla="*/ 500 w 545"/>
                <a:gd name="T33" fmla="*/ 315 h 856"/>
                <a:gd name="T34" fmla="*/ 500 w 545"/>
                <a:gd name="T35" fmla="*/ 353 h 856"/>
                <a:gd name="T36" fmla="*/ 493 w 545"/>
                <a:gd name="T37" fmla="*/ 391 h 856"/>
                <a:gd name="T38" fmla="*/ 484 w 545"/>
                <a:gd name="T39" fmla="*/ 439 h 856"/>
                <a:gd name="T40" fmla="*/ 467 w 545"/>
                <a:gd name="T41" fmla="*/ 484 h 856"/>
                <a:gd name="T42" fmla="*/ 443 w 545"/>
                <a:gd name="T43" fmla="*/ 531 h 856"/>
                <a:gd name="T44" fmla="*/ 412 w 545"/>
                <a:gd name="T45" fmla="*/ 581 h 856"/>
                <a:gd name="T46" fmla="*/ 374 w 545"/>
                <a:gd name="T47" fmla="*/ 631 h 856"/>
                <a:gd name="T48" fmla="*/ 322 w 545"/>
                <a:gd name="T49" fmla="*/ 678 h 856"/>
                <a:gd name="T50" fmla="*/ 265 w 545"/>
                <a:gd name="T51" fmla="*/ 728 h 856"/>
                <a:gd name="T52" fmla="*/ 192 w 545"/>
                <a:gd name="T53" fmla="*/ 773 h 856"/>
                <a:gd name="T54" fmla="*/ 109 w 545"/>
                <a:gd name="T55" fmla="*/ 818 h 856"/>
                <a:gd name="T56" fmla="*/ 163 w 545"/>
                <a:gd name="T57" fmla="*/ 849 h 856"/>
                <a:gd name="T58" fmla="*/ 199 w 545"/>
                <a:gd name="T59" fmla="*/ 833 h 856"/>
                <a:gd name="T60" fmla="*/ 227 w 545"/>
                <a:gd name="T61" fmla="*/ 816 h 856"/>
                <a:gd name="T62" fmla="*/ 258 w 545"/>
                <a:gd name="T63" fmla="*/ 795 h 856"/>
                <a:gd name="T64" fmla="*/ 296 w 545"/>
                <a:gd name="T65" fmla="*/ 769 h 856"/>
                <a:gd name="T66" fmla="*/ 337 w 545"/>
                <a:gd name="T67" fmla="*/ 738 h 856"/>
                <a:gd name="T68" fmla="*/ 377 w 545"/>
                <a:gd name="T69" fmla="*/ 700 h 856"/>
                <a:gd name="T70" fmla="*/ 412 w 545"/>
                <a:gd name="T71" fmla="*/ 657 h 856"/>
                <a:gd name="T72" fmla="*/ 448 w 545"/>
                <a:gd name="T73" fmla="*/ 610 h 856"/>
                <a:gd name="T74" fmla="*/ 481 w 545"/>
                <a:gd name="T75" fmla="*/ 555 h 856"/>
                <a:gd name="T76" fmla="*/ 507 w 545"/>
                <a:gd name="T77" fmla="*/ 496 h 856"/>
                <a:gd name="T78" fmla="*/ 529 w 545"/>
                <a:gd name="T79" fmla="*/ 429 h 856"/>
                <a:gd name="T80" fmla="*/ 540 w 545"/>
                <a:gd name="T81" fmla="*/ 356 h 856"/>
                <a:gd name="T82" fmla="*/ 543 w 545"/>
                <a:gd name="T83" fmla="*/ 275 h 856"/>
                <a:gd name="T84" fmla="*/ 540 w 545"/>
                <a:gd name="T85" fmla="*/ 208 h 856"/>
                <a:gd name="T86" fmla="*/ 529 w 545"/>
                <a:gd name="T87" fmla="*/ 173 h 856"/>
                <a:gd name="T88" fmla="*/ 505 w 545"/>
                <a:gd name="T89" fmla="*/ 130 h 856"/>
                <a:gd name="T90" fmla="*/ 467 w 545"/>
                <a:gd name="T91" fmla="*/ 85 h 856"/>
                <a:gd name="T92" fmla="*/ 431 w 545"/>
                <a:gd name="T93" fmla="*/ 54 h 856"/>
                <a:gd name="T94" fmla="*/ 396 w 545"/>
                <a:gd name="T95" fmla="*/ 35 h 856"/>
                <a:gd name="T96" fmla="*/ 353 w 545"/>
                <a:gd name="T97" fmla="*/ 19 h 856"/>
                <a:gd name="T98" fmla="*/ 306 w 545"/>
                <a:gd name="T99" fmla="*/ 7 h 856"/>
                <a:gd name="T100" fmla="*/ 246 w 545"/>
                <a:gd name="T101" fmla="*/ 0 h 856"/>
                <a:gd name="T102" fmla="*/ 180 w 545"/>
                <a:gd name="T103" fmla="*/ 0 h 856"/>
                <a:gd name="T104" fmla="*/ 106 w 545"/>
                <a:gd name="T105" fmla="*/ 9 h 856"/>
                <a:gd name="T106" fmla="*/ 21 w 545"/>
                <a:gd name="T107" fmla="*/ 28 h 85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45"/>
                <a:gd name="T163" fmla="*/ 0 h 856"/>
                <a:gd name="T164" fmla="*/ 545 w 545"/>
                <a:gd name="T165" fmla="*/ 856 h 85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45" h="856">
                  <a:moveTo>
                    <a:pt x="5" y="76"/>
                  </a:moveTo>
                  <a:lnTo>
                    <a:pt x="16" y="73"/>
                  </a:lnTo>
                  <a:lnTo>
                    <a:pt x="28" y="71"/>
                  </a:lnTo>
                  <a:lnTo>
                    <a:pt x="35" y="68"/>
                  </a:lnTo>
                  <a:lnTo>
                    <a:pt x="42" y="68"/>
                  </a:lnTo>
                  <a:lnTo>
                    <a:pt x="52" y="66"/>
                  </a:lnTo>
                  <a:lnTo>
                    <a:pt x="59" y="66"/>
                  </a:lnTo>
                  <a:lnTo>
                    <a:pt x="66" y="61"/>
                  </a:lnTo>
                  <a:lnTo>
                    <a:pt x="76" y="61"/>
                  </a:lnTo>
                  <a:lnTo>
                    <a:pt x="85" y="59"/>
                  </a:lnTo>
                  <a:lnTo>
                    <a:pt x="95" y="59"/>
                  </a:lnTo>
                  <a:lnTo>
                    <a:pt x="104" y="57"/>
                  </a:lnTo>
                  <a:lnTo>
                    <a:pt x="114" y="54"/>
                  </a:lnTo>
                  <a:lnTo>
                    <a:pt x="123" y="54"/>
                  </a:lnTo>
                  <a:lnTo>
                    <a:pt x="135" y="54"/>
                  </a:lnTo>
                  <a:lnTo>
                    <a:pt x="144" y="52"/>
                  </a:lnTo>
                  <a:lnTo>
                    <a:pt x="156" y="52"/>
                  </a:lnTo>
                  <a:lnTo>
                    <a:pt x="166" y="49"/>
                  </a:lnTo>
                  <a:lnTo>
                    <a:pt x="178" y="49"/>
                  </a:lnTo>
                  <a:lnTo>
                    <a:pt x="189" y="49"/>
                  </a:lnTo>
                  <a:lnTo>
                    <a:pt x="201" y="49"/>
                  </a:lnTo>
                  <a:lnTo>
                    <a:pt x="211" y="49"/>
                  </a:lnTo>
                  <a:lnTo>
                    <a:pt x="223" y="49"/>
                  </a:lnTo>
                  <a:lnTo>
                    <a:pt x="232" y="49"/>
                  </a:lnTo>
                  <a:lnTo>
                    <a:pt x="244" y="49"/>
                  </a:lnTo>
                  <a:lnTo>
                    <a:pt x="256" y="49"/>
                  </a:lnTo>
                  <a:lnTo>
                    <a:pt x="268" y="52"/>
                  </a:lnTo>
                  <a:lnTo>
                    <a:pt x="277" y="52"/>
                  </a:lnTo>
                  <a:lnTo>
                    <a:pt x="289" y="52"/>
                  </a:lnTo>
                  <a:lnTo>
                    <a:pt x="301" y="54"/>
                  </a:lnTo>
                  <a:lnTo>
                    <a:pt x="313" y="57"/>
                  </a:lnTo>
                  <a:lnTo>
                    <a:pt x="322" y="59"/>
                  </a:lnTo>
                  <a:lnTo>
                    <a:pt x="332" y="61"/>
                  </a:lnTo>
                  <a:lnTo>
                    <a:pt x="341" y="64"/>
                  </a:lnTo>
                  <a:lnTo>
                    <a:pt x="353" y="68"/>
                  </a:lnTo>
                  <a:lnTo>
                    <a:pt x="363" y="71"/>
                  </a:lnTo>
                  <a:lnTo>
                    <a:pt x="374" y="73"/>
                  </a:lnTo>
                  <a:lnTo>
                    <a:pt x="384" y="78"/>
                  </a:lnTo>
                  <a:lnTo>
                    <a:pt x="393" y="85"/>
                  </a:lnTo>
                  <a:lnTo>
                    <a:pt x="403" y="87"/>
                  </a:lnTo>
                  <a:lnTo>
                    <a:pt x="412" y="95"/>
                  </a:lnTo>
                  <a:lnTo>
                    <a:pt x="420" y="99"/>
                  </a:lnTo>
                  <a:lnTo>
                    <a:pt x="427" y="106"/>
                  </a:lnTo>
                  <a:lnTo>
                    <a:pt x="436" y="114"/>
                  </a:lnTo>
                  <a:lnTo>
                    <a:pt x="443" y="121"/>
                  </a:lnTo>
                  <a:lnTo>
                    <a:pt x="450" y="128"/>
                  </a:lnTo>
                  <a:lnTo>
                    <a:pt x="457" y="137"/>
                  </a:lnTo>
                  <a:lnTo>
                    <a:pt x="462" y="144"/>
                  </a:lnTo>
                  <a:lnTo>
                    <a:pt x="467" y="154"/>
                  </a:lnTo>
                  <a:lnTo>
                    <a:pt x="474" y="163"/>
                  </a:lnTo>
                  <a:lnTo>
                    <a:pt x="479" y="175"/>
                  </a:lnTo>
                  <a:lnTo>
                    <a:pt x="481" y="185"/>
                  </a:lnTo>
                  <a:lnTo>
                    <a:pt x="486" y="197"/>
                  </a:lnTo>
                  <a:lnTo>
                    <a:pt x="488" y="208"/>
                  </a:lnTo>
                  <a:lnTo>
                    <a:pt x="493" y="223"/>
                  </a:lnTo>
                  <a:lnTo>
                    <a:pt x="493" y="225"/>
                  </a:lnTo>
                  <a:lnTo>
                    <a:pt x="495" y="230"/>
                  </a:lnTo>
                  <a:lnTo>
                    <a:pt x="495" y="237"/>
                  </a:lnTo>
                  <a:lnTo>
                    <a:pt x="498" y="244"/>
                  </a:lnTo>
                  <a:lnTo>
                    <a:pt x="498" y="256"/>
                  </a:lnTo>
                  <a:lnTo>
                    <a:pt x="498" y="263"/>
                  </a:lnTo>
                  <a:lnTo>
                    <a:pt x="500" y="268"/>
                  </a:lnTo>
                  <a:lnTo>
                    <a:pt x="500" y="277"/>
                  </a:lnTo>
                  <a:lnTo>
                    <a:pt x="500" y="284"/>
                  </a:lnTo>
                  <a:lnTo>
                    <a:pt x="500" y="289"/>
                  </a:lnTo>
                  <a:lnTo>
                    <a:pt x="500" y="299"/>
                  </a:lnTo>
                  <a:lnTo>
                    <a:pt x="500" y="306"/>
                  </a:lnTo>
                  <a:lnTo>
                    <a:pt x="500" y="315"/>
                  </a:lnTo>
                  <a:lnTo>
                    <a:pt x="500" y="322"/>
                  </a:lnTo>
                  <a:lnTo>
                    <a:pt x="500" y="334"/>
                  </a:lnTo>
                  <a:lnTo>
                    <a:pt x="500" y="341"/>
                  </a:lnTo>
                  <a:lnTo>
                    <a:pt x="500" y="353"/>
                  </a:lnTo>
                  <a:lnTo>
                    <a:pt x="498" y="360"/>
                  </a:lnTo>
                  <a:lnTo>
                    <a:pt x="495" y="370"/>
                  </a:lnTo>
                  <a:lnTo>
                    <a:pt x="495" y="382"/>
                  </a:lnTo>
                  <a:lnTo>
                    <a:pt x="493" y="391"/>
                  </a:lnTo>
                  <a:lnTo>
                    <a:pt x="491" y="403"/>
                  </a:lnTo>
                  <a:lnTo>
                    <a:pt x="488" y="415"/>
                  </a:lnTo>
                  <a:lnTo>
                    <a:pt x="486" y="427"/>
                  </a:lnTo>
                  <a:lnTo>
                    <a:pt x="484" y="439"/>
                  </a:lnTo>
                  <a:lnTo>
                    <a:pt x="479" y="448"/>
                  </a:lnTo>
                  <a:lnTo>
                    <a:pt x="474" y="460"/>
                  </a:lnTo>
                  <a:lnTo>
                    <a:pt x="469" y="472"/>
                  </a:lnTo>
                  <a:lnTo>
                    <a:pt x="467" y="484"/>
                  </a:lnTo>
                  <a:lnTo>
                    <a:pt x="460" y="493"/>
                  </a:lnTo>
                  <a:lnTo>
                    <a:pt x="455" y="508"/>
                  </a:lnTo>
                  <a:lnTo>
                    <a:pt x="448" y="519"/>
                  </a:lnTo>
                  <a:lnTo>
                    <a:pt x="443" y="531"/>
                  </a:lnTo>
                  <a:lnTo>
                    <a:pt x="436" y="543"/>
                  </a:lnTo>
                  <a:lnTo>
                    <a:pt x="427" y="555"/>
                  </a:lnTo>
                  <a:lnTo>
                    <a:pt x="420" y="569"/>
                  </a:lnTo>
                  <a:lnTo>
                    <a:pt x="412" y="581"/>
                  </a:lnTo>
                  <a:lnTo>
                    <a:pt x="401" y="593"/>
                  </a:lnTo>
                  <a:lnTo>
                    <a:pt x="393" y="607"/>
                  </a:lnTo>
                  <a:lnTo>
                    <a:pt x="382" y="617"/>
                  </a:lnTo>
                  <a:lnTo>
                    <a:pt x="374" y="631"/>
                  </a:lnTo>
                  <a:lnTo>
                    <a:pt x="360" y="643"/>
                  </a:lnTo>
                  <a:lnTo>
                    <a:pt x="351" y="655"/>
                  </a:lnTo>
                  <a:lnTo>
                    <a:pt x="337" y="667"/>
                  </a:lnTo>
                  <a:lnTo>
                    <a:pt x="322" y="678"/>
                  </a:lnTo>
                  <a:lnTo>
                    <a:pt x="308" y="690"/>
                  </a:lnTo>
                  <a:lnTo>
                    <a:pt x="294" y="702"/>
                  </a:lnTo>
                  <a:lnTo>
                    <a:pt x="280" y="716"/>
                  </a:lnTo>
                  <a:lnTo>
                    <a:pt x="265" y="728"/>
                  </a:lnTo>
                  <a:lnTo>
                    <a:pt x="246" y="740"/>
                  </a:lnTo>
                  <a:lnTo>
                    <a:pt x="230" y="752"/>
                  </a:lnTo>
                  <a:lnTo>
                    <a:pt x="211" y="761"/>
                  </a:lnTo>
                  <a:lnTo>
                    <a:pt x="192" y="773"/>
                  </a:lnTo>
                  <a:lnTo>
                    <a:pt x="173" y="783"/>
                  </a:lnTo>
                  <a:lnTo>
                    <a:pt x="152" y="795"/>
                  </a:lnTo>
                  <a:lnTo>
                    <a:pt x="130" y="807"/>
                  </a:lnTo>
                  <a:lnTo>
                    <a:pt x="109" y="818"/>
                  </a:lnTo>
                  <a:lnTo>
                    <a:pt x="152" y="856"/>
                  </a:lnTo>
                  <a:lnTo>
                    <a:pt x="152" y="854"/>
                  </a:lnTo>
                  <a:lnTo>
                    <a:pt x="156" y="854"/>
                  </a:lnTo>
                  <a:lnTo>
                    <a:pt x="163" y="849"/>
                  </a:lnTo>
                  <a:lnTo>
                    <a:pt x="171" y="847"/>
                  </a:lnTo>
                  <a:lnTo>
                    <a:pt x="180" y="840"/>
                  </a:lnTo>
                  <a:lnTo>
                    <a:pt x="192" y="835"/>
                  </a:lnTo>
                  <a:lnTo>
                    <a:pt x="199" y="833"/>
                  </a:lnTo>
                  <a:lnTo>
                    <a:pt x="206" y="828"/>
                  </a:lnTo>
                  <a:lnTo>
                    <a:pt x="213" y="823"/>
                  </a:lnTo>
                  <a:lnTo>
                    <a:pt x="220" y="821"/>
                  </a:lnTo>
                  <a:lnTo>
                    <a:pt x="227" y="816"/>
                  </a:lnTo>
                  <a:lnTo>
                    <a:pt x="235" y="809"/>
                  </a:lnTo>
                  <a:lnTo>
                    <a:pt x="244" y="804"/>
                  </a:lnTo>
                  <a:lnTo>
                    <a:pt x="251" y="799"/>
                  </a:lnTo>
                  <a:lnTo>
                    <a:pt x="258" y="795"/>
                  </a:lnTo>
                  <a:lnTo>
                    <a:pt x="270" y="788"/>
                  </a:lnTo>
                  <a:lnTo>
                    <a:pt x="277" y="780"/>
                  </a:lnTo>
                  <a:lnTo>
                    <a:pt x="289" y="776"/>
                  </a:lnTo>
                  <a:lnTo>
                    <a:pt x="296" y="769"/>
                  </a:lnTo>
                  <a:lnTo>
                    <a:pt x="308" y="761"/>
                  </a:lnTo>
                  <a:lnTo>
                    <a:pt x="315" y="754"/>
                  </a:lnTo>
                  <a:lnTo>
                    <a:pt x="327" y="747"/>
                  </a:lnTo>
                  <a:lnTo>
                    <a:pt x="337" y="738"/>
                  </a:lnTo>
                  <a:lnTo>
                    <a:pt x="346" y="731"/>
                  </a:lnTo>
                  <a:lnTo>
                    <a:pt x="356" y="721"/>
                  </a:lnTo>
                  <a:lnTo>
                    <a:pt x="367" y="712"/>
                  </a:lnTo>
                  <a:lnTo>
                    <a:pt x="377" y="700"/>
                  </a:lnTo>
                  <a:lnTo>
                    <a:pt x="384" y="690"/>
                  </a:lnTo>
                  <a:lnTo>
                    <a:pt x="393" y="678"/>
                  </a:lnTo>
                  <a:lnTo>
                    <a:pt x="403" y="669"/>
                  </a:lnTo>
                  <a:lnTo>
                    <a:pt x="412" y="657"/>
                  </a:lnTo>
                  <a:lnTo>
                    <a:pt x="422" y="648"/>
                  </a:lnTo>
                  <a:lnTo>
                    <a:pt x="431" y="636"/>
                  </a:lnTo>
                  <a:lnTo>
                    <a:pt x="441" y="624"/>
                  </a:lnTo>
                  <a:lnTo>
                    <a:pt x="448" y="610"/>
                  </a:lnTo>
                  <a:lnTo>
                    <a:pt x="457" y="595"/>
                  </a:lnTo>
                  <a:lnTo>
                    <a:pt x="465" y="583"/>
                  </a:lnTo>
                  <a:lnTo>
                    <a:pt x="474" y="569"/>
                  </a:lnTo>
                  <a:lnTo>
                    <a:pt x="481" y="555"/>
                  </a:lnTo>
                  <a:lnTo>
                    <a:pt x="488" y="543"/>
                  </a:lnTo>
                  <a:lnTo>
                    <a:pt x="495" y="526"/>
                  </a:lnTo>
                  <a:lnTo>
                    <a:pt x="503" y="512"/>
                  </a:lnTo>
                  <a:lnTo>
                    <a:pt x="507" y="496"/>
                  </a:lnTo>
                  <a:lnTo>
                    <a:pt x="514" y="481"/>
                  </a:lnTo>
                  <a:lnTo>
                    <a:pt x="519" y="462"/>
                  </a:lnTo>
                  <a:lnTo>
                    <a:pt x="524" y="446"/>
                  </a:lnTo>
                  <a:lnTo>
                    <a:pt x="529" y="429"/>
                  </a:lnTo>
                  <a:lnTo>
                    <a:pt x="531" y="410"/>
                  </a:lnTo>
                  <a:lnTo>
                    <a:pt x="536" y="394"/>
                  </a:lnTo>
                  <a:lnTo>
                    <a:pt x="540" y="377"/>
                  </a:lnTo>
                  <a:lnTo>
                    <a:pt x="540" y="356"/>
                  </a:lnTo>
                  <a:lnTo>
                    <a:pt x="543" y="337"/>
                  </a:lnTo>
                  <a:lnTo>
                    <a:pt x="543" y="318"/>
                  </a:lnTo>
                  <a:lnTo>
                    <a:pt x="545" y="296"/>
                  </a:lnTo>
                  <a:lnTo>
                    <a:pt x="543" y="275"/>
                  </a:lnTo>
                  <a:lnTo>
                    <a:pt x="543" y="256"/>
                  </a:lnTo>
                  <a:lnTo>
                    <a:pt x="543" y="235"/>
                  </a:lnTo>
                  <a:lnTo>
                    <a:pt x="540" y="213"/>
                  </a:lnTo>
                  <a:lnTo>
                    <a:pt x="540" y="208"/>
                  </a:lnTo>
                  <a:lnTo>
                    <a:pt x="538" y="199"/>
                  </a:lnTo>
                  <a:lnTo>
                    <a:pt x="536" y="192"/>
                  </a:lnTo>
                  <a:lnTo>
                    <a:pt x="531" y="182"/>
                  </a:lnTo>
                  <a:lnTo>
                    <a:pt x="529" y="173"/>
                  </a:lnTo>
                  <a:lnTo>
                    <a:pt x="524" y="163"/>
                  </a:lnTo>
                  <a:lnTo>
                    <a:pt x="519" y="154"/>
                  </a:lnTo>
                  <a:lnTo>
                    <a:pt x="514" y="142"/>
                  </a:lnTo>
                  <a:lnTo>
                    <a:pt x="505" y="130"/>
                  </a:lnTo>
                  <a:lnTo>
                    <a:pt x="500" y="118"/>
                  </a:lnTo>
                  <a:lnTo>
                    <a:pt x="488" y="106"/>
                  </a:lnTo>
                  <a:lnTo>
                    <a:pt x="479" y="95"/>
                  </a:lnTo>
                  <a:lnTo>
                    <a:pt x="467" y="85"/>
                  </a:lnTo>
                  <a:lnTo>
                    <a:pt x="455" y="73"/>
                  </a:lnTo>
                  <a:lnTo>
                    <a:pt x="446" y="66"/>
                  </a:lnTo>
                  <a:lnTo>
                    <a:pt x="439" y="61"/>
                  </a:lnTo>
                  <a:lnTo>
                    <a:pt x="431" y="54"/>
                  </a:lnTo>
                  <a:lnTo>
                    <a:pt x="424" y="49"/>
                  </a:lnTo>
                  <a:lnTo>
                    <a:pt x="415" y="45"/>
                  </a:lnTo>
                  <a:lnTo>
                    <a:pt x="405" y="38"/>
                  </a:lnTo>
                  <a:lnTo>
                    <a:pt x="396" y="35"/>
                  </a:lnTo>
                  <a:lnTo>
                    <a:pt x="386" y="30"/>
                  </a:lnTo>
                  <a:lnTo>
                    <a:pt x="374" y="26"/>
                  </a:lnTo>
                  <a:lnTo>
                    <a:pt x="365" y="21"/>
                  </a:lnTo>
                  <a:lnTo>
                    <a:pt x="353" y="19"/>
                  </a:lnTo>
                  <a:lnTo>
                    <a:pt x="341" y="16"/>
                  </a:lnTo>
                  <a:lnTo>
                    <a:pt x="329" y="12"/>
                  </a:lnTo>
                  <a:lnTo>
                    <a:pt x="318" y="9"/>
                  </a:lnTo>
                  <a:lnTo>
                    <a:pt x="306" y="7"/>
                  </a:lnTo>
                  <a:lnTo>
                    <a:pt x="291" y="7"/>
                  </a:lnTo>
                  <a:lnTo>
                    <a:pt x="277" y="4"/>
                  </a:lnTo>
                  <a:lnTo>
                    <a:pt x="263" y="2"/>
                  </a:lnTo>
                  <a:lnTo>
                    <a:pt x="246" y="0"/>
                  </a:lnTo>
                  <a:lnTo>
                    <a:pt x="232" y="0"/>
                  </a:lnTo>
                  <a:lnTo>
                    <a:pt x="213" y="0"/>
                  </a:lnTo>
                  <a:lnTo>
                    <a:pt x="199" y="0"/>
                  </a:lnTo>
                  <a:lnTo>
                    <a:pt x="180" y="0"/>
                  </a:lnTo>
                  <a:lnTo>
                    <a:pt x="163" y="4"/>
                  </a:lnTo>
                  <a:lnTo>
                    <a:pt x="144" y="4"/>
                  </a:lnTo>
                  <a:lnTo>
                    <a:pt x="125" y="7"/>
                  </a:lnTo>
                  <a:lnTo>
                    <a:pt x="106" y="9"/>
                  </a:lnTo>
                  <a:lnTo>
                    <a:pt x="88" y="14"/>
                  </a:lnTo>
                  <a:lnTo>
                    <a:pt x="66" y="16"/>
                  </a:lnTo>
                  <a:lnTo>
                    <a:pt x="45" y="21"/>
                  </a:lnTo>
                  <a:lnTo>
                    <a:pt x="21" y="28"/>
                  </a:lnTo>
                  <a:lnTo>
                    <a:pt x="0" y="35"/>
                  </a:lnTo>
                  <a:lnTo>
                    <a:pt x="5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53" name="Freeform 264"/>
            <p:cNvSpPr>
              <a:spLocks/>
            </p:cNvSpPr>
            <p:nvPr/>
          </p:nvSpPr>
          <p:spPr bwMode="auto">
            <a:xfrm>
              <a:off x="1437" y="2758"/>
              <a:ext cx="702" cy="512"/>
            </a:xfrm>
            <a:custGeom>
              <a:avLst/>
              <a:gdLst>
                <a:gd name="T0" fmla="*/ 50 w 702"/>
                <a:gd name="T1" fmla="*/ 11 h 512"/>
                <a:gd name="T2" fmla="*/ 64 w 702"/>
                <a:gd name="T3" fmla="*/ 35 h 512"/>
                <a:gd name="T4" fmla="*/ 88 w 702"/>
                <a:gd name="T5" fmla="*/ 71 h 512"/>
                <a:gd name="T6" fmla="*/ 102 w 702"/>
                <a:gd name="T7" fmla="*/ 90 h 512"/>
                <a:gd name="T8" fmla="*/ 119 w 702"/>
                <a:gd name="T9" fmla="*/ 114 h 512"/>
                <a:gd name="T10" fmla="*/ 135 w 702"/>
                <a:gd name="T11" fmla="*/ 135 h 512"/>
                <a:gd name="T12" fmla="*/ 157 w 702"/>
                <a:gd name="T13" fmla="*/ 163 h 512"/>
                <a:gd name="T14" fmla="*/ 178 w 702"/>
                <a:gd name="T15" fmla="*/ 189 h 512"/>
                <a:gd name="T16" fmla="*/ 199 w 702"/>
                <a:gd name="T17" fmla="*/ 216 h 512"/>
                <a:gd name="T18" fmla="*/ 225 w 702"/>
                <a:gd name="T19" fmla="*/ 242 h 512"/>
                <a:gd name="T20" fmla="*/ 252 w 702"/>
                <a:gd name="T21" fmla="*/ 270 h 512"/>
                <a:gd name="T22" fmla="*/ 278 w 702"/>
                <a:gd name="T23" fmla="*/ 299 h 512"/>
                <a:gd name="T24" fmla="*/ 308 w 702"/>
                <a:gd name="T25" fmla="*/ 325 h 512"/>
                <a:gd name="T26" fmla="*/ 339 w 702"/>
                <a:gd name="T27" fmla="*/ 351 h 512"/>
                <a:gd name="T28" fmla="*/ 370 w 702"/>
                <a:gd name="T29" fmla="*/ 379 h 512"/>
                <a:gd name="T30" fmla="*/ 406 w 702"/>
                <a:gd name="T31" fmla="*/ 403 h 512"/>
                <a:gd name="T32" fmla="*/ 439 w 702"/>
                <a:gd name="T33" fmla="*/ 427 h 512"/>
                <a:gd name="T34" fmla="*/ 467 w 702"/>
                <a:gd name="T35" fmla="*/ 443 h 512"/>
                <a:gd name="T36" fmla="*/ 489 w 702"/>
                <a:gd name="T37" fmla="*/ 453 h 512"/>
                <a:gd name="T38" fmla="*/ 527 w 702"/>
                <a:gd name="T39" fmla="*/ 460 h 512"/>
                <a:gd name="T40" fmla="*/ 560 w 702"/>
                <a:gd name="T41" fmla="*/ 451 h 512"/>
                <a:gd name="T42" fmla="*/ 581 w 702"/>
                <a:gd name="T43" fmla="*/ 439 h 512"/>
                <a:gd name="T44" fmla="*/ 602 w 702"/>
                <a:gd name="T45" fmla="*/ 417 h 512"/>
                <a:gd name="T46" fmla="*/ 626 w 702"/>
                <a:gd name="T47" fmla="*/ 389 h 512"/>
                <a:gd name="T48" fmla="*/ 702 w 702"/>
                <a:gd name="T49" fmla="*/ 389 h 512"/>
                <a:gd name="T50" fmla="*/ 690 w 702"/>
                <a:gd name="T51" fmla="*/ 405 h 512"/>
                <a:gd name="T52" fmla="*/ 671 w 702"/>
                <a:gd name="T53" fmla="*/ 429 h 512"/>
                <a:gd name="T54" fmla="*/ 652 w 702"/>
                <a:gd name="T55" fmla="*/ 453 h 512"/>
                <a:gd name="T56" fmla="*/ 626 w 702"/>
                <a:gd name="T57" fmla="*/ 474 h 512"/>
                <a:gd name="T58" fmla="*/ 598 w 702"/>
                <a:gd name="T59" fmla="*/ 493 h 512"/>
                <a:gd name="T60" fmla="*/ 565 w 702"/>
                <a:gd name="T61" fmla="*/ 507 h 512"/>
                <a:gd name="T62" fmla="*/ 529 w 702"/>
                <a:gd name="T63" fmla="*/ 512 h 512"/>
                <a:gd name="T64" fmla="*/ 489 w 702"/>
                <a:gd name="T65" fmla="*/ 510 h 512"/>
                <a:gd name="T66" fmla="*/ 467 w 702"/>
                <a:gd name="T67" fmla="*/ 503 h 512"/>
                <a:gd name="T68" fmla="*/ 448 w 702"/>
                <a:gd name="T69" fmla="*/ 493 h 512"/>
                <a:gd name="T70" fmla="*/ 429 w 702"/>
                <a:gd name="T71" fmla="*/ 484 h 512"/>
                <a:gd name="T72" fmla="*/ 406 w 702"/>
                <a:gd name="T73" fmla="*/ 467 h 512"/>
                <a:gd name="T74" fmla="*/ 375 w 702"/>
                <a:gd name="T75" fmla="*/ 446 h 512"/>
                <a:gd name="T76" fmla="*/ 337 w 702"/>
                <a:gd name="T77" fmla="*/ 417 h 512"/>
                <a:gd name="T78" fmla="*/ 316 w 702"/>
                <a:gd name="T79" fmla="*/ 398 h 512"/>
                <a:gd name="T80" fmla="*/ 292 w 702"/>
                <a:gd name="T81" fmla="*/ 379 h 512"/>
                <a:gd name="T82" fmla="*/ 266 w 702"/>
                <a:gd name="T83" fmla="*/ 358 h 512"/>
                <a:gd name="T84" fmla="*/ 242 w 702"/>
                <a:gd name="T85" fmla="*/ 337 h 512"/>
                <a:gd name="T86" fmla="*/ 214 w 702"/>
                <a:gd name="T87" fmla="*/ 308 h 512"/>
                <a:gd name="T88" fmla="*/ 187 w 702"/>
                <a:gd name="T89" fmla="*/ 282 h 512"/>
                <a:gd name="T90" fmla="*/ 159 w 702"/>
                <a:gd name="T91" fmla="*/ 254 h 512"/>
                <a:gd name="T92" fmla="*/ 135 w 702"/>
                <a:gd name="T93" fmla="*/ 223 h 512"/>
                <a:gd name="T94" fmla="*/ 107 w 702"/>
                <a:gd name="T95" fmla="*/ 189 h 512"/>
                <a:gd name="T96" fmla="*/ 81 w 702"/>
                <a:gd name="T97" fmla="*/ 154 h 512"/>
                <a:gd name="T98" fmla="*/ 55 w 702"/>
                <a:gd name="T99" fmla="*/ 116 h 512"/>
                <a:gd name="T100" fmla="*/ 29 w 702"/>
                <a:gd name="T101" fmla="*/ 78 h 512"/>
                <a:gd name="T102" fmla="*/ 7 w 702"/>
                <a:gd name="T103" fmla="*/ 35 h 512"/>
                <a:gd name="T104" fmla="*/ 43 w 702"/>
                <a:gd name="T105" fmla="*/ 0 h 5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02"/>
                <a:gd name="T160" fmla="*/ 0 h 512"/>
                <a:gd name="T161" fmla="*/ 702 w 702"/>
                <a:gd name="T162" fmla="*/ 512 h 5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02" h="512">
                  <a:moveTo>
                    <a:pt x="43" y="0"/>
                  </a:moveTo>
                  <a:lnTo>
                    <a:pt x="45" y="2"/>
                  </a:lnTo>
                  <a:lnTo>
                    <a:pt x="50" y="11"/>
                  </a:lnTo>
                  <a:lnTo>
                    <a:pt x="52" y="16"/>
                  </a:lnTo>
                  <a:lnTo>
                    <a:pt x="59" y="26"/>
                  </a:lnTo>
                  <a:lnTo>
                    <a:pt x="64" y="35"/>
                  </a:lnTo>
                  <a:lnTo>
                    <a:pt x="71" y="47"/>
                  </a:lnTo>
                  <a:lnTo>
                    <a:pt x="81" y="57"/>
                  </a:lnTo>
                  <a:lnTo>
                    <a:pt x="88" y="71"/>
                  </a:lnTo>
                  <a:lnTo>
                    <a:pt x="93" y="76"/>
                  </a:lnTo>
                  <a:lnTo>
                    <a:pt x="97" y="83"/>
                  </a:lnTo>
                  <a:lnTo>
                    <a:pt x="102" y="90"/>
                  </a:lnTo>
                  <a:lnTo>
                    <a:pt x="109" y="97"/>
                  </a:lnTo>
                  <a:lnTo>
                    <a:pt x="112" y="106"/>
                  </a:lnTo>
                  <a:lnTo>
                    <a:pt x="119" y="114"/>
                  </a:lnTo>
                  <a:lnTo>
                    <a:pt x="123" y="121"/>
                  </a:lnTo>
                  <a:lnTo>
                    <a:pt x="131" y="128"/>
                  </a:lnTo>
                  <a:lnTo>
                    <a:pt x="135" y="135"/>
                  </a:lnTo>
                  <a:lnTo>
                    <a:pt x="142" y="144"/>
                  </a:lnTo>
                  <a:lnTo>
                    <a:pt x="150" y="154"/>
                  </a:lnTo>
                  <a:lnTo>
                    <a:pt x="157" y="163"/>
                  </a:lnTo>
                  <a:lnTo>
                    <a:pt x="164" y="170"/>
                  </a:lnTo>
                  <a:lnTo>
                    <a:pt x="171" y="180"/>
                  </a:lnTo>
                  <a:lnTo>
                    <a:pt x="178" y="189"/>
                  </a:lnTo>
                  <a:lnTo>
                    <a:pt x="185" y="197"/>
                  </a:lnTo>
                  <a:lnTo>
                    <a:pt x="192" y="206"/>
                  </a:lnTo>
                  <a:lnTo>
                    <a:pt x="199" y="216"/>
                  </a:lnTo>
                  <a:lnTo>
                    <a:pt x="209" y="223"/>
                  </a:lnTo>
                  <a:lnTo>
                    <a:pt x="218" y="235"/>
                  </a:lnTo>
                  <a:lnTo>
                    <a:pt x="225" y="242"/>
                  </a:lnTo>
                  <a:lnTo>
                    <a:pt x="233" y="251"/>
                  </a:lnTo>
                  <a:lnTo>
                    <a:pt x="242" y="261"/>
                  </a:lnTo>
                  <a:lnTo>
                    <a:pt x="252" y="270"/>
                  </a:lnTo>
                  <a:lnTo>
                    <a:pt x="259" y="280"/>
                  </a:lnTo>
                  <a:lnTo>
                    <a:pt x="268" y="289"/>
                  </a:lnTo>
                  <a:lnTo>
                    <a:pt x="278" y="299"/>
                  </a:lnTo>
                  <a:lnTo>
                    <a:pt x="289" y="308"/>
                  </a:lnTo>
                  <a:lnTo>
                    <a:pt x="299" y="315"/>
                  </a:lnTo>
                  <a:lnTo>
                    <a:pt x="308" y="325"/>
                  </a:lnTo>
                  <a:lnTo>
                    <a:pt x="318" y="334"/>
                  </a:lnTo>
                  <a:lnTo>
                    <a:pt x="327" y="344"/>
                  </a:lnTo>
                  <a:lnTo>
                    <a:pt x="339" y="351"/>
                  </a:lnTo>
                  <a:lnTo>
                    <a:pt x="349" y="360"/>
                  </a:lnTo>
                  <a:lnTo>
                    <a:pt x="361" y="367"/>
                  </a:lnTo>
                  <a:lnTo>
                    <a:pt x="370" y="379"/>
                  </a:lnTo>
                  <a:lnTo>
                    <a:pt x="382" y="386"/>
                  </a:lnTo>
                  <a:lnTo>
                    <a:pt x="394" y="396"/>
                  </a:lnTo>
                  <a:lnTo>
                    <a:pt x="406" y="403"/>
                  </a:lnTo>
                  <a:lnTo>
                    <a:pt x="418" y="410"/>
                  </a:lnTo>
                  <a:lnTo>
                    <a:pt x="427" y="420"/>
                  </a:lnTo>
                  <a:lnTo>
                    <a:pt x="439" y="427"/>
                  </a:lnTo>
                  <a:lnTo>
                    <a:pt x="451" y="434"/>
                  </a:lnTo>
                  <a:lnTo>
                    <a:pt x="465" y="443"/>
                  </a:lnTo>
                  <a:lnTo>
                    <a:pt x="467" y="443"/>
                  </a:lnTo>
                  <a:lnTo>
                    <a:pt x="472" y="446"/>
                  </a:lnTo>
                  <a:lnTo>
                    <a:pt x="482" y="451"/>
                  </a:lnTo>
                  <a:lnTo>
                    <a:pt x="489" y="453"/>
                  </a:lnTo>
                  <a:lnTo>
                    <a:pt x="501" y="455"/>
                  </a:lnTo>
                  <a:lnTo>
                    <a:pt x="512" y="458"/>
                  </a:lnTo>
                  <a:lnTo>
                    <a:pt x="527" y="460"/>
                  </a:lnTo>
                  <a:lnTo>
                    <a:pt x="538" y="458"/>
                  </a:lnTo>
                  <a:lnTo>
                    <a:pt x="553" y="453"/>
                  </a:lnTo>
                  <a:lnTo>
                    <a:pt x="560" y="451"/>
                  </a:lnTo>
                  <a:lnTo>
                    <a:pt x="567" y="448"/>
                  </a:lnTo>
                  <a:lnTo>
                    <a:pt x="574" y="443"/>
                  </a:lnTo>
                  <a:lnTo>
                    <a:pt x="581" y="439"/>
                  </a:lnTo>
                  <a:lnTo>
                    <a:pt x="588" y="432"/>
                  </a:lnTo>
                  <a:lnTo>
                    <a:pt x="595" y="427"/>
                  </a:lnTo>
                  <a:lnTo>
                    <a:pt x="602" y="417"/>
                  </a:lnTo>
                  <a:lnTo>
                    <a:pt x="612" y="410"/>
                  </a:lnTo>
                  <a:lnTo>
                    <a:pt x="619" y="398"/>
                  </a:lnTo>
                  <a:lnTo>
                    <a:pt x="626" y="389"/>
                  </a:lnTo>
                  <a:lnTo>
                    <a:pt x="633" y="377"/>
                  </a:lnTo>
                  <a:lnTo>
                    <a:pt x="640" y="365"/>
                  </a:lnTo>
                  <a:lnTo>
                    <a:pt x="702" y="389"/>
                  </a:lnTo>
                  <a:lnTo>
                    <a:pt x="700" y="389"/>
                  </a:lnTo>
                  <a:lnTo>
                    <a:pt x="697" y="396"/>
                  </a:lnTo>
                  <a:lnTo>
                    <a:pt x="690" y="405"/>
                  </a:lnTo>
                  <a:lnTo>
                    <a:pt x="683" y="417"/>
                  </a:lnTo>
                  <a:lnTo>
                    <a:pt x="676" y="424"/>
                  </a:lnTo>
                  <a:lnTo>
                    <a:pt x="671" y="429"/>
                  </a:lnTo>
                  <a:lnTo>
                    <a:pt x="664" y="439"/>
                  </a:lnTo>
                  <a:lnTo>
                    <a:pt x="659" y="446"/>
                  </a:lnTo>
                  <a:lnTo>
                    <a:pt x="652" y="453"/>
                  </a:lnTo>
                  <a:lnTo>
                    <a:pt x="643" y="460"/>
                  </a:lnTo>
                  <a:lnTo>
                    <a:pt x="636" y="467"/>
                  </a:lnTo>
                  <a:lnTo>
                    <a:pt x="626" y="474"/>
                  </a:lnTo>
                  <a:lnTo>
                    <a:pt x="617" y="481"/>
                  </a:lnTo>
                  <a:lnTo>
                    <a:pt x="607" y="488"/>
                  </a:lnTo>
                  <a:lnTo>
                    <a:pt x="598" y="493"/>
                  </a:lnTo>
                  <a:lnTo>
                    <a:pt x="586" y="500"/>
                  </a:lnTo>
                  <a:lnTo>
                    <a:pt x="576" y="503"/>
                  </a:lnTo>
                  <a:lnTo>
                    <a:pt x="565" y="507"/>
                  </a:lnTo>
                  <a:lnTo>
                    <a:pt x="553" y="510"/>
                  </a:lnTo>
                  <a:lnTo>
                    <a:pt x="541" y="512"/>
                  </a:lnTo>
                  <a:lnTo>
                    <a:pt x="529" y="512"/>
                  </a:lnTo>
                  <a:lnTo>
                    <a:pt x="515" y="512"/>
                  </a:lnTo>
                  <a:lnTo>
                    <a:pt x="501" y="512"/>
                  </a:lnTo>
                  <a:lnTo>
                    <a:pt x="489" y="510"/>
                  </a:lnTo>
                  <a:lnTo>
                    <a:pt x="482" y="507"/>
                  </a:lnTo>
                  <a:lnTo>
                    <a:pt x="474" y="505"/>
                  </a:lnTo>
                  <a:lnTo>
                    <a:pt x="467" y="503"/>
                  </a:lnTo>
                  <a:lnTo>
                    <a:pt x="463" y="500"/>
                  </a:lnTo>
                  <a:lnTo>
                    <a:pt x="453" y="496"/>
                  </a:lnTo>
                  <a:lnTo>
                    <a:pt x="448" y="493"/>
                  </a:lnTo>
                  <a:lnTo>
                    <a:pt x="441" y="488"/>
                  </a:lnTo>
                  <a:lnTo>
                    <a:pt x="434" y="486"/>
                  </a:lnTo>
                  <a:lnTo>
                    <a:pt x="429" y="484"/>
                  </a:lnTo>
                  <a:lnTo>
                    <a:pt x="422" y="479"/>
                  </a:lnTo>
                  <a:lnTo>
                    <a:pt x="413" y="472"/>
                  </a:lnTo>
                  <a:lnTo>
                    <a:pt x="406" y="467"/>
                  </a:lnTo>
                  <a:lnTo>
                    <a:pt x="396" y="462"/>
                  </a:lnTo>
                  <a:lnTo>
                    <a:pt x="387" y="455"/>
                  </a:lnTo>
                  <a:lnTo>
                    <a:pt x="375" y="446"/>
                  </a:lnTo>
                  <a:lnTo>
                    <a:pt x="363" y="439"/>
                  </a:lnTo>
                  <a:lnTo>
                    <a:pt x="349" y="427"/>
                  </a:lnTo>
                  <a:lnTo>
                    <a:pt x="337" y="417"/>
                  </a:lnTo>
                  <a:lnTo>
                    <a:pt x="330" y="410"/>
                  </a:lnTo>
                  <a:lnTo>
                    <a:pt x="323" y="405"/>
                  </a:lnTo>
                  <a:lnTo>
                    <a:pt x="316" y="398"/>
                  </a:lnTo>
                  <a:lnTo>
                    <a:pt x="308" y="394"/>
                  </a:lnTo>
                  <a:lnTo>
                    <a:pt x="299" y="386"/>
                  </a:lnTo>
                  <a:lnTo>
                    <a:pt x="292" y="379"/>
                  </a:lnTo>
                  <a:lnTo>
                    <a:pt x="285" y="375"/>
                  </a:lnTo>
                  <a:lnTo>
                    <a:pt x="278" y="367"/>
                  </a:lnTo>
                  <a:lnTo>
                    <a:pt x="266" y="358"/>
                  </a:lnTo>
                  <a:lnTo>
                    <a:pt x="259" y="351"/>
                  </a:lnTo>
                  <a:lnTo>
                    <a:pt x="249" y="344"/>
                  </a:lnTo>
                  <a:lnTo>
                    <a:pt x="242" y="337"/>
                  </a:lnTo>
                  <a:lnTo>
                    <a:pt x="233" y="327"/>
                  </a:lnTo>
                  <a:lnTo>
                    <a:pt x="223" y="318"/>
                  </a:lnTo>
                  <a:lnTo>
                    <a:pt x="214" y="308"/>
                  </a:lnTo>
                  <a:lnTo>
                    <a:pt x="206" y="301"/>
                  </a:lnTo>
                  <a:lnTo>
                    <a:pt x="197" y="292"/>
                  </a:lnTo>
                  <a:lnTo>
                    <a:pt x="187" y="282"/>
                  </a:lnTo>
                  <a:lnTo>
                    <a:pt x="178" y="273"/>
                  </a:lnTo>
                  <a:lnTo>
                    <a:pt x="171" y="263"/>
                  </a:lnTo>
                  <a:lnTo>
                    <a:pt x="159" y="254"/>
                  </a:lnTo>
                  <a:lnTo>
                    <a:pt x="152" y="242"/>
                  </a:lnTo>
                  <a:lnTo>
                    <a:pt x="142" y="232"/>
                  </a:lnTo>
                  <a:lnTo>
                    <a:pt x="135" y="223"/>
                  </a:lnTo>
                  <a:lnTo>
                    <a:pt x="126" y="211"/>
                  </a:lnTo>
                  <a:lnTo>
                    <a:pt x="116" y="199"/>
                  </a:lnTo>
                  <a:lnTo>
                    <a:pt x="107" y="189"/>
                  </a:lnTo>
                  <a:lnTo>
                    <a:pt x="97" y="178"/>
                  </a:lnTo>
                  <a:lnTo>
                    <a:pt x="88" y="166"/>
                  </a:lnTo>
                  <a:lnTo>
                    <a:pt x="81" y="154"/>
                  </a:lnTo>
                  <a:lnTo>
                    <a:pt x="71" y="140"/>
                  </a:lnTo>
                  <a:lnTo>
                    <a:pt x="64" y="130"/>
                  </a:lnTo>
                  <a:lnTo>
                    <a:pt x="55" y="116"/>
                  </a:lnTo>
                  <a:lnTo>
                    <a:pt x="45" y="102"/>
                  </a:lnTo>
                  <a:lnTo>
                    <a:pt x="38" y="90"/>
                  </a:lnTo>
                  <a:lnTo>
                    <a:pt x="29" y="78"/>
                  </a:lnTo>
                  <a:lnTo>
                    <a:pt x="21" y="64"/>
                  </a:lnTo>
                  <a:lnTo>
                    <a:pt x="14" y="49"/>
                  </a:lnTo>
                  <a:lnTo>
                    <a:pt x="7" y="35"/>
                  </a:lnTo>
                  <a:lnTo>
                    <a:pt x="0" y="23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54" name="Freeform 265"/>
            <p:cNvSpPr>
              <a:spLocks/>
            </p:cNvSpPr>
            <p:nvPr/>
          </p:nvSpPr>
          <p:spPr bwMode="auto">
            <a:xfrm>
              <a:off x="1326" y="2805"/>
              <a:ext cx="920" cy="560"/>
            </a:xfrm>
            <a:custGeom>
              <a:avLst/>
              <a:gdLst>
                <a:gd name="T0" fmla="*/ 57 w 920"/>
                <a:gd name="T1" fmla="*/ 12 h 560"/>
                <a:gd name="T2" fmla="*/ 71 w 920"/>
                <a:gd name="T3" fmla="*/ 33 h 560"/>
                <a:gd name="T4" fmla="*/ 87 w 920"/>
                <a:gd name="T5" fmla="*/ 55 h 560"/>
                <a:gd name="T6" fmla="*/ 106 w 920"/>
                <a:gd name="T7" fmla="*/ 83 h 560"/>
                <a:gd name="T8" fmla="*/ 125 w 920"/>
                <a:gd name="T9" fmla="*/ 109 h 560"/>
                <a:gd name="T10" fmla="*/ 151 w 920"/>
                <a:gd name="T11" fmla="*/ 142 h 560"/>
                <a:gd name="T12" fmla="*/ 178 w 920"/>
                <a:gd name="T13" fmla="*/ 176 h 560"/>
                <a:gd name="T14" fmla="*/ 208 w 920"/>
                <a:gd name="T15" fmla="*/ 214 h 560"/>
                <a:gd name="T16" fmla="*/ 242 w 920"/>
                <a:gd name="T17" fmla="*/ 249 h 560"/>
                <a:gd name="T18" fmla="*/ 272 w 920"/>
                <a:gd name="T19" fmla="*/ 285 h 560"/>
                <a:gd name="T20" fmla="*/ 308 w 920"/>
                <a:gd name="T21" fmla="*/ 320 h 560"/>
                <a:gd name="T22" fmla="*/ 344 w 920"/>
                <a:gd name="T23" fmla="*/ 356 h 560"/>
                <a:gd name="T24" fmla="*/ 379 w 920"/>
                <a:gd name="T25" fmla="*/ 387 h 560"/>
                <a:gd name="T26" fmla="*/ 415 w 920"/>
                <a:gd name="T27" fmla="*/ 418 h 560"/>
                <a:gd name="T28" fmla="*/ 453 w 920"/>
                <a:gd name="T29" fmla="*/ 444 h 560"/>
                <a:gd name="T30" fmla="*/ 491 w 920"/>
                <a:gd name="T31" fmla="*/ 468 h 560"/>
                <a:gd name="T32" fmla="*/ 526 w 920"/>
                <a:gd name="T33" fmla="*/ 487 h 560"/>
                <a:gd name="T34" fmla="*/ 562 w 920"/>
                <a:gd name="T35" fmla="*/ 501 h 560"/>
                <a:gd name="T36" fmla="*/ 597 w 920"/>
                <a:gd name="T37" fmla="*/ 508 h 560"/>
                <a:gd name="T38" fmla="*/ 633 w 920"/>
                <a:gd name="T39" fmla="*/ 510 h 560"/>
                <a:gd name="T40" fmla="*/ 664 w 920"/>
                <a:gd name="T41" fmla="*/ 506 h 560"/>
                <a:gd name="T42" fmla="*/ 690 w 920"/>
                <a:gd name="T43" fmla="*/ 498 h 560"/>
                <a:gd name="T44" fmla="*/ 716 w 920"/>
                <a:gd name="T45" fmla="*/ 491 h 560"/>
                <a:gd name="T46" fmla="*/ 737 w 920"/>
                <a:gd name="T47" fmla="*/ 484 h 560"/>
                <a:gd name="T48" fmla="*/ 759 w 920"/>
                <a:gd name="T49" fmla="*/ 475 h 560"/>
                <a:gd name="T50" fmla="*/ 787 w 920"/>
                <a:gd name="T51" fmla="*/ 456 h 560"/>
                <a:gd name="T52" fmla="*/ 813 w 920"/>
                <a:gd name="T53" fmla="*/ 432 h 560"/>
                <a:gd name="T54" fmla="*/ 832 w 920"/>
                <a:gd name="T55" fmla="*/ 408 h 560"/>
                <a:gd name="T56" fmla="*/ 844 w 920"/>
                <a:gd name="T57" fmla="*/ 385 h 560"/>
                <a:gd name="T58" fmla="*/ 851 w 920"/>
                <a:gd name="T59" fmla="*/ 361 h 560"/>
                <a:gd name="T60" fmla="*/ 856 w 920"/>
                <a:gd name="T61" fmla="*/ 337 h 560"/>
                <a:gd name="T62" fmla="*/ 858 w 920"/>
                <a:gd name="T63" fmla="*/ 323 h 560"/>
                <a:gd name="T64" fmla="*/ 917 w 920"/>
                <a:gd name="T65" fmla="*/ 361 h 560"/>
                <a:gd name="T66" fmla="*/ 910 w 920"/>
                <a:gd name="T67" fmla="*/ 380 h 560"/>
                <a:gd name="T68" fmla="*/ 901 w 920"/>
                <a:gd name="T69" fmla="*/ 406 h 560"/>
                <a:gd name="T70" fmla="*/ 887 w 920"/>
                <a:gd name="T71" fmla="*/ 437 h 560"/>
                <a:gd name="T72" fmla="*/ 870 w 920"/>
                <a:gd name="T73" fmla="*/ 468 h 560"/>
                <a:gd name="T74" fmla="*/ 842 w 920"/>
                <a:gd name="T75" fmla="*/ 498 h 560"/>
                <a:gd name="T76" fmla="*/ 808 w 920"/>
                <a:gd name="T77" fmla="*/ 527 h 560"/>
                <a:gd name="T78" fmla="*/ 773 w 920"/>
                <a:gd name="T79" fmla="*/ 544 h 560"/>
                <a:gd name="T80" fmla="*/ 751 w 920"/>
                <a:gd name="T81" fmla="*/ 551 h 560"/>
                <a:gd name="T82" fmla="*/ 725 w 920"/>
                <a:gd name="T83" fmla="*/ 558 h 560"/>
                <a:gd name="T84" fmla="*/ 695 w 920"/>
                <a:gd name="T85" fmla="*/ 560 h 560"/>
                <a:gd name="T86" fmla="*/ 664 w 920"/>
                <a:gd name="T87" fmla="*/ 560 h 560"/>
                <a:gd name="T88" fmla="*/ 633 w 920"/>
                <a:gd name="T89" fmla="*/ 558 h 560"/>
                <a:gd name="T90" fmla="*/ 614 w 920"/>
                <a:gd name="T91" fmla="*/ 560 h 560"/>
                <a:gd name="T92" fmla="*/ 588 w 920"/>
                <a:gd name="T93" fmla="*/ 560 h 560"/>
                <a:gd name="T94" fmla="*/ 557 w 920"/>
                <a:gd name="T95" fmla="*/ 553 h 560"/>
                <a:gd name="T96" fmla="*/ 536 w 920"/>
                <a:gd name="T97" fmla="*/ 548 h 560"/>
                <a:gd name="T98" fmla="*/ 512 w 920"/>
                <a:gd name="T99" fmla="*/ 539 h 560"/>
                <a:gd name="T100" fmla="*/ 483 w 920"/>
                <a:gd name="T101" fmla="*/ 527 h 560"/>
                <a:gd name="T102" fmla="*/ 455 w 920"/>
                <a:gd name="T103" fmla="*/ 513 h 560"/>
                <a:gd name="T104" fmla="*/ 422 w 920"/>
                <a:gd name="T105" fmla="*/ 494 h 560"/>
                <a:gd name="T106" fmla="*/ 386 w 920"/>
                <a:gd name="T107" fmla="*/ 468 h 560"/>
                <a:gd name="T108" fmla="*/ 348 w 920"/>
                <a:gd name="T109" fmla="*/ 437 h 560"/>
                <a:gd name="T110" fmla="*/ 308 w 920"/>
                <a:gd name="T111" fmla="*/ 401 h 560"/>
                <a:gd name="T112" fmla="*/ 265 w 920"/>
                <a:gd name="T113" fmla="*/ 361 h 560"/>
                <a:gd name="T114" fmla="*/ 220 w 920"/>
                <a:gd name="T115" fmla="*/ 313 h 560"/>
                <a:gd name="T116" fmla="*/ 173 w 920"/>
                <a:gd name="T117" fmla="*/ 259 h 560"/>
                <a:gd name="T118" fmla="*/ 123 w 920"/>
                <a:gd name="T119" fmla="*/ 195 h 560"/>
                <a:gd name="T120" fmla="*/ 73 w 920"/>
                <a:gd name="T121" fmla="*/ 126 h 560"/>
                <a:gd name="T122" fmla="*/ 19 w 920"/>
                <a:gd name="T123" fmla="*/ 48 h 560"/>
                <a:gd name="T124" fmla="*/ 49 w 920"/>
                <a:gd name="T125" fmla="*/ 0 h 5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20"/>
                <a:gd name="T190" fmla="*/ 0 h 560"/>
                <a:gd name="T191" fmla="*/ 920 w 920"/>
                <a:gd name="T192" fmla="*/ 560 h 56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20" h="560">
                  <a:moveTo>
                    <a:pt x="49" y="0"/>
                  </a:moveTo>
                  <a:lnTo>
                    <a:pt x="52" y="5"/>
                  </a:lnTo>
                  <a:lnTo>
                    <a:pt x="57" y="12"/>
                  </a:lnTo>
                  <a:lnTo>
                    <a:pt x="64" y="21"/>
                  </a:lnTo>
                  <a:lnTo>
                    <a:pt x="68" y="26"/>
                  </a:lnTo>
                  <a:lnTo>
                    <a:pt x="71" y="33"/>
                  </a:lnTo>
                  <a:lnTo>
                    <a:pt x="76" y="40"/>
                  </a:lnTo>
                  <a:lnTo>
                    <a:pt x="80" y="48"/>
                  </a:lnTo>
                  <a:lnTo>
                    <a:pt x="87" y="55"/>
                  </a:lnTo>
                  <a:lnTo>
                    <a:pt x="92" y="64"/>
                  </a:lnTo>
                  <a:lnTo>
                    <a:pt x="99" y="71"/>
                  </a:lnTo>
                  <a:lnTo>
                    <a:pt x="106" y="83"/>
                  </a:lnTo>
                  <a:lnTo>
                    <a:pt x="114" y="90"/>
                  </a:lnTo>
                  <a:lnTo>
                    <a:pt x="118" y="100"/>
                  </a:lnTo>
                  <a:lnTo>
                    <a:pt x="125" y="109"/>
                  </a:lnTo>
                  <a:lnTo>
                    <a:pt x="135" y="121"/>
                  </a:lnTo>
                  <a:lnTo>
                    <a:pt x="142" y="131"/>
                  </a:lnTo>
                  <a:lnTo>
                    <a:pt x="151" y="142"/>
                  </a:lnTo>
                  <a:lnTo>
                    <a:pt x="161" y="154"/>
                  </a:lnTo>
                  <a:lnTo>
                    <a:pt x="170" y="166"/>
                  </a:lnTo>
                  <a:lnTo>
                    <a:pt x="178" y="176"/>
                  </a:lnTo>
                  <a:lnTo>
                    <a:pt x="189" y="188"/>
                  </a:lnTo>
                  <a:lnTo>
                    <a:pt x="197" y="199"/>
                  </a:lnTo>
                  <a:lnTo>
                    <a:pt x="208" y="214"/>
                  </a:lnTo>
                  <a:lnTo>
                    <a:pt x="218" y="226"/>
                  </a:lnTo>
                  <a:lnTo>
                    <a:pt x="230" y="237"/>
                  </a:lnTo>
                  <a:lnTo>
                    <a:pt x="242" y="249"/>
                  </a:lnTo>
                  <a:lnTo>
                    <a:pt x="251" y="261"/>
                  </a:lnTo>
                  <a:lnTo>
                    <a:pt x="263" y="273"/>
                  </a:lnTo>
                  <a:lnTo>
                    <a:pt x="272" y="285"/>
                  </a:lnTo>
                  <a:lnTo>
                    <a:pt x="284" y="297"/>
                  </a:lnTo>
                  <a:lnTo>
                    <a:pt x="296" y="309"/>
                  </a:lnTo>
                  <a:lnTo>
                    <a:pt x="308" y="320"/>
                  </a:lnTo>
                  <a:lnTo>
                    <a:pt x="320" y="332"/>
                  </a:lnTo>
                  <a:lnTo>
                    <a:pt x="329" y="342"/>
                  </a:lnTo>
                  <a:lnTo>
                    <a:pt x="344" y="356"/>
                  </a:lnTo>
                  <a:lnTo>
                    <a:pt x="353" y="366"/>
                  </a:lnTo>
                  <a:lnTo>
                    <a:pt x="367" y="377"/>
                  </a:lnTo>
                  <a:lnTo>
                    <a:pt x="379" y="387"/>
                  </a:lnTo>
                  <a:lnTo>
                    <a:pt x="391" y="399"/>
                  </a:lnTo>
                  <a:lnTo>
                    <a:pt x="403" y="406"/>
                  </a:lnTo>
                  <a:lnTo>
                    <a:pt x="415" y="418"/>
                  </a:lnTo>
                  <a:lnTo>
                    <a:pt x="429" y="427"/>
                  </a:lnTo>
                  <a:lnTo>
                    <a:pt x="441" y="437"/>
                  </a:lnTo>
                  <a:lnTo>
                    <a:pt x="453" y="444"/>
                  </a:lnTo>
                  <a:lnTo>
                    <a:pt x="464" y="453"/>
                  </a:lnTo>
                  <a:lnTo>
                    <a:pt x="476" y="460"/>
                  </a:lnTo>
                  <a:lnTo>
                    <a:pt x="491" y="468"/>
                  </a:lnTo>
                  <a:lnTo>
                    <a:pt x="500" y="475"/>
                  </a:lnTo>
                  <a:lnTo>
                    <a:pt x="514" y="482"/>
                  </a:lnTo>
                  <a:lnTo>
                    <a:pt x="526" y="487"/>
                  </a:lnTo>
                  <a:lnTo>
                    <a:pt x="538" y="494"/>
                  </a:lnTo>
                  <a:lnTo>
                    <a:pt x="550" y="496"/>
                  </a:lnTo>
                  <a:lnTo>
                    <a:pt x="562" y="501"/>
                  </a:lnTo>
                  <a:lnTo>
                    <a:pt x="574" y="503"/>
                  </a:lnTo>
                  <a:lnTo>
                    <a:pt x="585" y="506"/>
                  </a:lnTo>
                  <a:lnTo>
                    <a:pt x="597" y="508"/>
                  </a:lnTo>
                  <a:lnTo>
                    <a:pt x="609" y="508"/>
                  </a:lnTo>
                  <a:lnTo>
                    <a:pt x="621" y="508"/>
                  </a:lnTo>
                  <a:lnTo>
                    <a:pt x="633" y="510"/>
                  </a:lnTo>
                  <a:lnTo>
                    <a:pt x="642" y="508"/>
                  </a:lnTo>
                  <a:lnTo>
                    <a:pt x="652" y="506"/>
                  </a:lnTo>
                  <a:lnTo>
                    <a:pt x="664" y="506"/>
                  </a:lnTo>
                  <a:lnTo>
                    <a:pt x="673" y="503"/>
                  </a:lnTo>
                  <a:lnTo>
                    <a:pt x="683" y="501"/>
                  </a:lnTo>
                  <a:lnTo>
                    <a:pt x="690" y="498"/>
                  </a:lnTo>
                  <a:lnTo>
                    <a:pt x="699" y="496"/>
                  </a:lnTo>
                  <a:lnTo>
                    <a:pt x="709" y="496"/>
                  </a:lnTo>
                  <a:lnTo>
                    <a:pt x="716" y="491"/>
                  </a:lnTo>
                  <a:lnTo>
                    <a:pt x="723" y="489"/>
                  </a:lnTo>
                  <a:lnTo>
                    <a:pt x="730" y="487"/>
                  </a:lnTo>
                  <a:lnTo>
                    <a:pt x="737" y="484"/>
                  </a:lnTo>
                  <a:lnTo>
                    <a:pt x="744" y="479"/>
                  </a:lnTo>
                  <a:lnTo>
                    <a:pt x="751" y="477"/>
                  </a:lnTo>
                  <a:lnTo>
                    <a:pt x="759" y="475"/>
                  </a:lnTo>
                  <a:lnTo>
                    <a:pt x="766" y="472"/>
                  </a:lnTo>
                  <a:lnTo>
                    <a:pt x="775" y="463"/>
                  </a:lnTo>
                  <a:lnTo>
                    <a:pt x="787" y="456"/>
                  </a:lnTo>
                  <a:lnTo>
                    <a:pt x="796" y="449"/>
                  </a:lnTo>
                  <a:lnTo>
                    <a:pt x="806" y="441"/>
                  </a:lnTo>
                  <a:lnTo>
                    <a:pt x="813" y="432"/>
                  </a:lnTo>
                  <a:lnTo>
                    <a:pt x="820" y="425"/>
                  </a:lnTo>
                  <a:lnTo>
                    <a:pt x="827" y="418"/>
                  </a:lnTo>
                  <a:lnTo>
                    <a:pt x="832" y="408"/>
                  </a:lnTo>
                  <a:lnTo>
                    <a:pt x="837" y="401"/>
                  </a:lnTo>
                  <a:lnTo>
                    <a:pt x="839" y="392"/>
                  </a:lnTo>
                  <a:lnTo>
                    <a:pt x="844" y="385"/>
                  </a:lnTo>
                  <a:lnTo>
                    <a:pt x="849" y="377"/>
                  </a:lnTo>
                  <a:lnTo>
                    <a:pt x="849" y="370"/>
                  </a:lnTo>
                  <a:lnTo>
                    <a:pt x="851" y="361"/>
                  </a:lnTo>
                  <a:lnTo>
                    <a:pt x="853" y="354"/>
                  </a:lnTo>
                  <a:lnTo>
                    <a:pt x="856" y="349"/>
                  </a:lnTo>
                  <a:lnTo>
                    <a:pt x="856" y="337"/>
                  </a:lnTo>
                  <a:lnTo>
                    <a:pt x="856" y="330"/>
                  </a:lnTo>
                  <a:lnTo>
                    <a:pt x="856" y="325"/>
                  </a:lnTo>
                  <a:lnTo>
                    <a:pt x="858" y="323"/>
                  </a:lnTo>
                  <a:lnTo>
                    <a:pt x="920" y="351"/>
                  </a:lnTo>
                  <a:lnTo>
                    <a:pt x="917" y="354"/>
                  </a:lnTo>
                  <a:lnTo>
                    <a:pt x="917" y="361"/>
                  </a:lnTo>
                  <a:lnTo>
                    <a:pt x="915" y="366"/>
                  </a:lnTo>
                  <a:lnTo>
                    <a:pt x="913" y="373"/>
                  </a:lnTo>
                  <a:lnTo>
                    <a:pt x="910" y="380"/>
                  </a:lnTo>
                  <a:lnTo>
                    <a:pt x="908" y="389"/>
                  </a:lnTo>
                  <a:lnTo>
                    <a:pt x="906" y="396"/>
                  </a:lnTo>
                  <a:lnTo>
                    <a:pt x="901" y="406"/>
                  </a:lnTo>
                  <a:lnTo>
                    <a:pt x="896" y="415"/>
                  </a:lnTo>
                  <a:lnTo>
                    <a:pt x="894" y="425"/>
                  </a:lnTo>
                  <a:lnTo>
                    <a:pt x="887" y="437"/>
                  </a:lnTo>
                  <a:lnTo>
                    <a:pt x="882" y="446"/>
                  </a:lnTo>
                  <a:lnTo>
                    <a:pt x="875" y="458"/>
                  </a:lnTo>
                  <a:lnTo>
                    <a:pt x="870" y="468"/>
                  </a:lnTo>
                  <a:lnTo>
                    <a:pt x="861" y="479"/>
                  </a:lnTo>
                  <a:lnTo>
                    <a:pt x="851" y="489"/>
                  </a:lnTo>
                  <a:lnTo>
                    <a:pt x="842" y="498"/>
                  </a:lnTo>
                  <a:lnTo>
                    <a:pt x="832" y="508"/>
                  </a:lnTo>
                  <a:lnTo>
                    <a:pt x="820" y="517"/>
                  </a:lnTo>
                  <a:lnTo>
                    <a:pt x="808" y="527"/>
                  </a:lnTo>
                  <a:lnTo>
                    <a:pt x="794" y="534"/>
                  </a:lnTo>
                  <a:lnTo>
                    <a:pt x="782" y="541"/>
                  </a:lnTo>
                  <a:lnTo>
                    <a:pt x="773" y="544"/>
                  </a:lnTo>
                  <a:lnTo>
                    <a:pt x="766" y="546"/>
                  </a:lnTo>
                  <a:lnTo>
                    <a:pt x="759" y="548"/>
                  </a:lnTo>
                  <a:lnTo>
                    <a:pt x="751" y="551"/>
                  </a:lnTo>
                  <a:lnTo>
                    <a:pt x="742" y="553"/>
                  </a:lnTo>
                  <a:lnTo>
                    <a:pt x="732" y="555"/>
                  </a:lnTo>
                  <a:lnTo>
                    <a:pt x="725" y="558"/>
                  </a:lnTo>
                  <a:lnTo>
                    <a:pt x="716" y="560"/>
                  </a:lnTo>
                  <a:lnTo>
                    <a:pt x="706" y="560"/>
                  </a:lnTo>
                  <a:lnTo>
                    <a:pt x="695" y="560"/>
                  </a:lnTo>
                  <a:lnTo>
                    <a:pt x="685" y="560"/>
                  </a:lnTo>
                  <a:lnTo>
                    <a:pt x="676" y="560"/>
                  </a:lnTo>
                  <a:lnTo>
                    <a:pt x="664" y="560"/>
                  </a:lnTo>
                  <a:lnTo>
                    <a:pt x="654" y="560"/>
                  </a:lnTo>
                  <a:lnTo>
                    <a:pt x="642" y="558"/>
                  </a:lnTo>
                  <a:lnTo>
                    <a:pt x="633" y="558"/>
                  </a:lnTo>
                  <a:lnTo>
                    <a:pt x="628" y="558"/>
                  </a:lnTo>
                  <a:lnTo>
                    <a:pt x="621" y="560"/>
                  </a:lnTo>
                  <a:lnTo>
                    <a:pt x="614" y="560"/>
                  </a:lnTo>
                  <a:lnTo>
                    <a:pt x="607" y="560"/>
                  </a:lnTo>
                  <a:lnTo>
                    <a:pt x="597" y="560"/>
                  </a:lnTo>
                  <a:lnTo>
                    <a:pt x="588" y="560"/>
                  </a:lnTo>
                  <a:lnTo>
                    <a:pt x="576" y="558"/>
                  </a:lnTo>
                  <a:lnTo>
                    <a:pt x="564" y="555"/>
                  </a:lnTo>
                  <a:lnTo>
                    <a:pt x="557" y="553"/>
                  </a:lnTo>
                  <a:lnTo>
                    <a:pt x="550" y="551"/>
                  </a:lnTo>
                  <a:lnTo>
                    <a:pt x="543" y="548"/>
                  </a:lnTo>
                  <a:lnTo>
                    <a:pt x="536" y="548"/>
                  </a:lnTo>
                  <a:lnTo>
                    <a:pt x="529" y="546"/>
                  </a:lnTo>
                  <a:lnTo>
                    <a:pt x="519" y="544"/>
                  </a:lnTo>
                  <a:lnTo>
                    <a:pt x="512" y="539"/>
                  </a:lnTo>
                  <a:lnTo>
                    <a:pt x="502" y="536"/>
                  </a:lnTo>
                  <a:lnTo>
                    <a:pt x="493" y="532"/>
                  </a:lnTo>
                  <a:lnTo>
                    <a:pt x="483" y="527"/>
                  </a:lnTo>
                  <a:lnTo>
                    <a:pt x="474" y="522"/>
                  </a:lnTo>
                  <a:lnTo>
                    <a:pt x="464" y="520"/>
                  </a:lnTo>
                  <a:lnTo>
                    <a:pt x="455" y="513"/>
                  </a:lnTo>
                  <a:lnTo>
                    <a:pt x="443" y="506"/>
                  </a:lnTo>
                  <a:lnTo>
                    <a:pt x="431" y="498"/>
                  </a:lnTo>
                  <a:lnTo>
                    <a:pt x="422" y="494"/>
                  </a:lnTo>
                  <a:lnTo>
                    <a:pt x="410" y="484"/>
                  </a:lnTo>
                  <a:lnTo>
                    <a:pt x="398" y="477"/>
                  </a:lnTo>
                  <a:lnTo>
                    <a:pt x="386" y="468"/>
                  </a:lnTo>
                  <a:lnTo>
                    <a:pt x="374" y="458"/>
                  </a:lnTo>
                  <a:lnTo>
                    <a:pt x="360" y="446"/>
                  </a:lnTo>
                  <a:lnTo>
                    <a:pt x="348" y="437"/>
                  </a:lnTo>
                  <a:lnTo>
                    <a:pt x="334" y="425"/>
                  </a:lnTo>
                  <a:lnTo>
                    <a:pt x="322" y="415"/>
                  </a:lnTo>
                  <a:lnTo>
                    <a:pt x="308" y="401"/>
                  </a:lnTo>
                  <a:lnTo>
                    <a:pt x="294" y="389"/>
                  </a:lnTo>
                  <a:lnTo>
                    <a:pt x="280" y="375"/>
                  </a:lnTo>
                  <a:lnTo>
                    <a:pt x="265" y="361"/>
                  </a:lnTo>
                  <a:lnTo>
                    <a:pt x="249" y="347"/>
                  </a:lnTo>
                  <a:lnTo>
                    <a:pt x="234" y="330"/>
                  </a:lnTo>
                  <a:lnTo>
                    <a:pt x="220" y="313"/>
                  </a:lnTo>
                  <a:lnTo>
                    <a:pt x="204" y="297"/>
                  </a:lnTo>
                  <a:lnTo>
                    <a:pt x="189" y="278"/>
                  </a:lnTo>
                  <a:lnTo>
                    <a:pt x="173" y="259"/>
                  </a:lnTo>
                  <a:lnTo>
                    <a:pt x="156" y="237"/>
                  </a:lnTo>
                  <a:lnTo>
                    <a:pt x="140" y="218"/>
                  </a:lnTo>
                  <a:lnTo>
                    <a:pt x="123" y="195"/>
                  </a:lnTo>
                  <a:lnTo>
                    <a:pt x="106" y="173"/>
                  </a:lnTo>
                  <a:lnTo>
                    <a:pt x="90" y="150"/>
                  </a:lnTo>
                  <a:lnTo>
                    <a:pt x="73" y="126"/>
                  </a:lnTo>
                  <a:lnTo>
                    <a:pt x="54" y="100"/>
                  </a:lnTo>
                  <a:lnTo>
                    <a:pt x="35" y="74"/>
                  </a:lnTo>
                  <a:lnTo>
                    <a:pt x="19" y="48"/>
                  </a:lnTo>
                  <a:lnTo>
                    <a:pt x="0" y="2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55" name="Freeform 266"/>
            <p:cNvSpPr>
              <a:spLocks/>
            </p:cNvSpPr>
            <p:nvPr/>
          </p:nvSpPr>
          <p:spPr bwMode="auto">
            <a:xfrm>
              <a:off x="1904" y="2084"/>
              <a:ext cx="1307" cy="1122"/>
            </a:xfrm>
            <a:custGeom>
              <a:avLst/>
              <a:gdLst>
                <a:gd name="T0" fmla="*/ 389 w 1307"/>
                <a:gd name="T1" fmla="*/ 928 h 1122"/>
                <a:gd name="T2" fmla="*/ 430 w 1307"/>
                <a:gd name="T3" fmla="*/ 795 h 1122"/>
                <a:gd name="T4" fmla="*/ 441 w 1307"/>
                <a:gd name="T5" fmla="*/ 643 h 1122"/>
                <a:gd name="T6" fmla="*/ 392 w 1307"/>
                <a:gd name="T7" fmla="*/ 505 h 1122"/>
                <a:gd name="T8" fmla="*/ 280 w 1307"/>
                <a:gd name="T9" fmla="*/ 439 h 1122"/>
                <a:gd name="T10" fmla="*/ 162 w 1307"/>
                <a:gd name="T11" fmla="*/ 439 h 1122"/>
                <a:gd name="T12" fmla="*/ 69 w 1307"/>
                <a:gd name="T13" fmla="*/ 496 h 1122"/>
                <a:gd name="T14" fmla="*/ 7 w 1307"/>
                <a:gd name="T15" fmla="*/ 640 h 1122"/>
                <a:gd name="T16" fmla="*/ 3 w 1307"/>
                <a:gd name="T17" fmla="*/ 790 h 1122"/>
                <a:gd name="T18" fmla="*/ 29 w 1307"/>
                <a:gd name="T19" fmla="*/ 906 h 1122"/>
                <a:gd name="T20" fmla="*/ 98 w 1307"/>
                <a:gd name="T21" fmla="*/ 1011 h 1122"/>
                <a:gd name="T22" fmla="*/ 195 w 1307"/>
                <a:gd name="T23" fmla="*/ 1070 h 1122"/>
                <a:gd name="T24" fmla="*/ 316 w 1307"/>
                <a:gd name="T25" fmla="*/ 1094 h 1122"/>
                <a:gd name="T26" fmla="*/ 484 w 1307"/>
                <a:gd name="T27" fmla="*/ 1115 h 1122"/>
                <a:gd name="T28" fmla="*/ 683 w 1307"/>
                <a:gd name="T29" fmla="*/ 1120 h 1122"/>
                <a:gd name="T30" fmla="*/ 885 w 1307"/>
                <a:gd name="T31" fmla="*/ 1089 h 1122"/>
                <a:gd name="T32" fmla="*/ 1003 w 1307"/>
                <a:gd name="T33" fmla="*/ 1034 h 1122"/>
                <a:gd name="T34" fmla="*/ 1139 w 1307"/>
                <a:gd name="T35" fmla="*/ 932 h 1122"/>
                <a:gd name="T36" fmla="*/ 1262 w 1307"/>
                <a:gd name="T37" fmla="*/ 754 h 1122"/>
                <a:gd name="T38" fmla="*/ 1307 w 1307"/>
                <a:gd name="T39" fmla="*/ 493 h 1122"/>
                <a:gd name="T40" fmla="*/ 1200 w 1307"/>
                <a:gd name="T41" fmla="*/ 171 h 1122"/>
                <a:gd name="T42" fmla="*/ 1103 w 1307"/>
                <a:gd name="T43" fmla="*/ 102 h 1122"/>
                <a:gd name="T44" fmla="*/ 961 w 1307"/>
                <a:gd name="T45" fmla="*/ 35 h 1122"/>
                <a:gd name="T46" fmla="*/ 778 w 1307"/>
                <a:gd name="T47" fmla="*/ 0 h 1122"/>
                <a:gd name="T48" fmla="*/ 579 w 1307"/>
                <a:gd name="T49" fmla="*/ 45 h 1122"/>
                <a:gd name="T50" fmla="*/ 477 w 1307"/>
                <a:gd name="T51" fmla="*/ 152 h 1122"/>
                <a:gd name="T52" fmla="*/ 491 w 1307"/>
                <a:gd name="T53" fmla="*/ 315 h 1122"/>
                <a:gd name="T54" fmla="*/ 617 w 1307"/>
                <a:gd name="T55" fmla="*/ 394 h 1122"/>
                <a:gd name="T56" fmla="*/ 724 w 1307"/>
                <a:gd name="T57" fmla="*/ 403 h 1122"/>
                <a:gd name="T58" fmla="*/ 830 w 1307"/>
                <a:gd name="T59" fmla="*/ 382 h 1122"/>
                <a:gd name="T60" fmla="*/ 961 w 1307"/>
                <a:gd name="T61" fmla="*/ 325 h 1122"/>
                <a:gd name="T62" fmla="*/ 1056 w 1307"/>
                <a:gd name="T63" fmla="*/ 211 h 1122"/>
                <a:gd name="T64" fmla="*/ 944 w 1307"/>
                <a:gd name="T65" fmla="*/ 273 h 1122"/>
                <a:gd name="T66" fmla="*/ 842 w 1307"/>
                <a:gd name="T67" fmla="*/ 315 h 1122"/>
                <a:gd name="T68" fmla="*/ 733 w 1307"/>
                <a:gd name="T69" fmla="*/ 344 h 1122"/>
                <a:gd name="T70" fmla="*/ 634 w 1307"/>
                <a:gd name="T71" fmla="*/ 337 h 1122"/>
                <a:gd name="T72" fmla="*/ 536 w 1307"/>
                <a:gd name="T73" fmla="*/ 246 h 1122"/>
                <a:gd name="T74" fmla="*/ 543 w 1307"/>
                <a:gd name="T75" fmla="*/ 135 h 1122"/>
                <a:gd name="T76" fmla="*/ 641 w 1307"/>
                <a:gd name="T77" fmla="*/ 80 h 1122"/>
                <a:gd name="T78" fmla="*/ 745 w 1307"/>
                <a:gd name="T79" fmla="*/ 59 h 1122"/>
                <a:gd name="T80" fmla="*/ 883 w 1307"/>
                <a:gd name="T81" fmla="*/ 68 h 1122"/>
                <a:gd name="T82" fmla="*/ 1041 w 1307"/>
                <a:gd name="T83" fmla="*/ 130 h 1122"/>
                <a:gd name="T84" fmla="*/ 1172 w 1307"/>
                <a:gd name="T85" fmla="*/ 249 h 1122"/>
                <a:gd name="T86" fmla="*/ 1222 w 1307"/>
                <a:gd name="T87" fmla="*/ 377 h 1122"/>
                <a:gd name="T88" fmla="*/ 1245 w 1307"/>
                <a:gd name="T89" fmla="*/ 569 h 1122"/>
                <a:gd name="T90" fmla="*/ 1188 w 1307"/>
                <a:gd name="T91" fmla="*/ 783 h 1122"/>
                <a:gd name="T92" fmla="*/ 987 w 1307"/>
                <a:gd name="T93" fmla="*/ 975 h 1122"/>
                <a:gd name="T94" fmla="*/ 845 w 1307"/>
                <a:gd name="T95" fmla="*/ 1034 h 1122"/>
                <a:gd name="T96" fmla="*/ 721 w 1307"/>
                <a:gd name="T97" fmla="*/ 1056 h 1122"/>
                <a:gd name="T98" fmla="*/ 551 w 1307"/>
                <a:gd name="T99" fmla="*/ 1068 h 1122"/>
                <a:gd name="T100" fmla="*/ 339 w 1307"/>
                <a:gd name="T101" fmla="*/ 1051 h 1122"/>
                <a:gd name="T102" fmla="*/ 173 w 1307"/>
                <a:gd name="T103" fmla="*/ 999 h 1122"/>
                <a:gd name="T104" fmla="*/ 79 w 1307"/>
                <a:gd name="T105" fmla="*/ 882 h 1122"/>
                <a:gd name="T106" fmla="*/ 57 w 1307"/>
                <a:gd name="T107" fmla="*/ 766 h 1122"/>
                <a:gd name="T108" fmla="*/ 71 w 1307"/>
                <a:gd name="T109" fmla="*/ 640 h 1122"/>
                <a:gd name="T110" fmla="*/ 128 w 1307"/>
                <a:gd name="T111" fmla="*/ 524 h 1122"/>
                <a:gd name="T112" fmla="*/ 259 w 1307"/>
                <a:gd name="T113" fmla="*/ 489 h 1122"/>
                <a:gd name="T114" fmla="*/ 358 w 1307"/>
                <a:gd name="T115" fmla="*/ 574 h 1122"/>
                <a:gd name="T116" fmla="*/ 382 w 1307"/>
                <a:gd name="T117" fmla="*/ 681 h 1122"/>
                <a:gd name="T118" fmla="*/ 368 w 1307"/>
                <a:gd name="T119" fmla="*/ 818 h 1122"/>
                <a:gd name="T120" fmla="*/ 356 w 1307"/>
                <a:gd name="T121" fmla="*/ 1015 h 112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07"/>
                <a:gd name="T184" fmla="*/ 0 h 1122"/>
                <a:gd name="T185" fmla="*/ 1307 w 1307"/>
                <a:gd name="T186" fmla="*/ 1122 h 112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07" h="1122">
                  <a:moveTo>
                    <a:pt x="356" y="1015"/>
                  </a:moveTo>
                  <a:lnTo>
                    <a:pt x="356" y="1013"/>
                  </a:lnTo>
                  <a:lnTo>
                    <a:pt x="356" y="1008"/>
                  </a:lnTo>
                  <a:lnTo>
                    <a:pt x="358" y="1001"/>
                  </a:lnTo>
                  <a:lnTo>
                    <a:pt x="363" y="994"/>
                  </a:lnTo>
                  <a:lnTo>
                    <a:pt x="366" y="982"/>
                  </a:lnTo>
                  <a:lnTo>
                    <a:pt x="370" y="973"/>
                  </a:lnTo>
                  <a:lnTo>
                    <a:pt x="375" y="966"/>
                  </a:lnTo>
                  <a:lnTo>
                    <a:pt x="377" y="958"/>
                  </a:lnTo>
                  <a:lnTo>
                    <a:pt x="380" y="951"/>
                  </a:lnTo>
                  <a:lnTo>
                    <a:pt x="385" y="947"/>
                  </a:lnTo>
                  <a:lnTo>
                    <a:pt x="387" y="937"/>
                  </a:lnTo>
                  <a:lnTo>
                    <a:pt x="389" y="928"/>
                  </a:lnTo>
                  <a:lnTo>
                    <a:pt x="392" y="918"/>
                  </a:lnTo>
                  <a:lnTo>
                    <a:pt x="396" y="911"/>
                  </a:lnTo>
                  <a:lnTo>
                    <a:pt x="399" y="899"/>
                  </a:lnTo>
                  <a:lnTo>
                    <a:pt x="403" y="890"/>
                  </a:lnTo>
                  <a:lnTo>
                    <a:pt x="406" y="880"/>
                  </a:lnTo>
                  <a:lnTo>
                    <a:pt x="411" y="871"/>
                  </a:lnTo>
                  <a:lnTo>
                    <a:pt x="413" y="861"/>
                  </a:lnTo>
                  <a:lnTo>
                    <a:pt x="415" y="849"/>
                  </a:lnTo>
                  <a:lnTo>
                    <a:pt x="418" y="840"/>
                  </a:lnTo>
                  <a:lnTo>
                    <a:pt x="422" y="828"/>
                  </a:lnTo>
                  <a:lnTo>
                    <a:pt x="425" y="816"/>
                  </a:lnTo>
                  <a:lnTo>
                    <a:pt x="427" y="807"/>
                  </a:lnTo>
                  <a:lnTo>
                    <a:pt x="430" y="795"/>
                  </a:lnTo>
                  <a:lnTo>
                    <a:pt x="432" y="785"/>
                  </a:lnTo>
                  <a:lnTo>
                    <a:pt x="434" y="771"/>
                  </a:lnTo>
                  <a:lnTo>
                    <a:pt x="434" y="761"/>
                  </a:lnTo>
                  <a:lnTo>
                    <a:pt x="437" y="747"/>
                  </a:lnTo>
                  <a:lnTo>
                    <a:pt x="439" y="738"/>
                  </a:lnTo>
                  <a:lnTo>
                    <a:pt x="439" y="723"/>
                  </a:lnTo>
                  <a:lnTo>
                    <a:pt x="441" y="712"/>
                  </a:lnTo>
                  <a:lnTo>
                    <a:pt x="441" y="700"/>
                  </a:lnTo>
                  <a:lnTo>
                    <a:pt x="444" y="688"/>
                  </a:lnTo>
                  <a:lnTo>
                    <a:pt x="441" y="676"/>
                  </a:lnTo>
                  <a:lnTo>
                    <a:pt x="441" y="664"/>
                  </a:lnTo>
                  <a:lnTo>
                    <a:pt x="441" y="655"/>
                  </a:lnTo>
                  <a:lnTo>
                    <a:pt x="441" y="643"/>
                  </a:lnTo>
                  <a:lnTo>
                    <a:pt x="439" y="631"/>
                  </a:lnTo>
                  <a:lnTo>
                    <a:pt x="439" y="619"/>
                  </a:lnTo>
                  <a:lnTo>
                    <a:pt x="437" y="607"/>
                  </a:lnTo>
                  <a:lnTo>
                    <a:pt x="434" y="598"/>
                  </a:lnTo>
                  <a:lnTo>
                    <a:pt x="432" y="586"/>
                  </a:lnTo>
                  <a:lnTo>
                    <a:pt x="427" y="576"/>
                  </a:lnTo>
                  <a:lnTo>
                    <a:pt x="425" y="564"/>
                  </a:lnTo>
                  <a:lnTo>
                    <a:pt x="420" y="555"/>
                  </a:lnTo>
                  <a:lnTo>
                    <a:pt x="415" y="543"/>
                  </a:lnTo>
                  <a:lnTo>
                    <a:pt x="411" y="534"/>
                  </a:lnTo>
                  <a:lnTo>
                    <a:pt x="406" y="524"/>
                  </a:lnTo>
                  <a:lnTo>
                    <a:pt x="401" y="517"/>
                  </a:lnTo>
                  <a:lnTo>
                    <a:pt x="392" y="505"/>
                  </a:lnTo>
                  <a:lnTo>
                    <a:pt x="385" y="498"/>
                  </a:lnTo>
                  <a:lnTo>
                    <a:pt x="377" y="489"/>
                  </a:lnTo>
                  <a:lnTo>
                    <a:pt x="368" y="481"/>
                  </a:lnTo>
                  <a:lnTo>
                    <a:pt x="358" y="474"/>
                  </a:lnTo>
                  <a:lnTo>
                    <a:pt x="349" y="467"/>
                  </a:lnTo>
                  <a:lnTo>
                    <a:pt x="339" y="460"/>
                  </a:lnTo>
                  <a:lnTo>
                    <a:pt x="330" y="455"/>
                  </a:lnTo>
                  <a:lnTo>
                    <a:pt x="328" y="453"/>
                  </a:lnTo>
                  <a:lnTo>
                    <a:pt x="318" y="448"/>
                  </a:lnTo>
                  <a:lnTo>
                    <a:pt x="309" y="446"/>
                  </a:lnTo>
                  <a:lnTo>
                    <a:pt x="301" y="443"/>
                  </a:lnTo>
                  <a:lnTo>
                    <a:pt x="292" y="441"/>
                  </a:lnTo>
                  <a:lnTo>
                    <a:pt x="280" y="439"/>
                  </a:lnTo>
                  <a:lnTo>
                    <a:pt x="268" y="436"/>
                  </a:lnTo>
                  <a:lnTo>
                    <a:pt x="256" y="434"/>
                  </a:lnTo>
                  <a:lnTo>
                    <a:pt x="242" y="434"/>
                  </a:lnTo>
                  <a:lnTo>
                    <a:pt x="230" y="434"/>
                  </a:lnTo>
                  <a:lnTo>
                    <a:pt x="221" y="432"/>
                  </a:lnTo>
                  <a:lnTo>
                    <a:pt x="214" y="432"/>
                  </a:lnTo>
                  <a:lnTo>
                    <a:pt x="207" y="432"/>
                  </a:lnTo>
                  <a:lnTo>
                    <a:pt x="200" y="434"/>
                  </a:lnTo>
                  <a:lnTo>
                    <a:pt x="192" y="434"/>
                  </a:lnTo>
                  <a:lnTo>
                    <a:pt x="185" y="434"/>
                  </a:lnTo>
                  <a:lnTo>
                    <a:pt x="176" y="436"/>
                  </a:lnTo>
                  <a:lnTo>
                    <a:pt x="171" y="439"/>
                  </a:lnTo>
                  <a:lnTo>
                    <a:pt x="162" y="439"/>
                  </a:lnTo>
                  <a:lnTo>
                    <a:pt x="154" y="441"/>
                  </a:lnTo>
                  <a:lnTo>
                    <a:pt x="147" y="441"/>
                  </a:lnTo>
                  <a:lnTo>
                    <a:pt x="138" y="446"/>
                  </a:lnTo>
                  <a:lnTo>
                    <a:pt x="131" y="448"/>
                  </a:lnTo>
                  <a:lnTo>
                    <a:pt x="124" y="453"/>
                  </a:lnTo>
                  <a:lnTo>
                    <a:pt x="117" y="455"/>
                  </a:lnTo>
                  <a:lnTo>
                    <a:pt x="109" y="460"/>
                  </a:lnTo>
                  <a:lnTo>
                    <a:pt x="102" y="465"/>
                  </a:lnTo>
                  <a:lnTo>
                    <a:pt x="95" y="470"/>
                  </a:lnTo>
                  <a:lnTo>
                    <a:pt x="88" y="474"/>
                  </a:lnTo>
                  <a:lnTo>
                    <a:pt x="81" y="481"/>
                  </a:lnTo>
                  <a:lnTo>
                    <a:pt x="74" y="489"/>
                  </a:lnTo>
                  <a:lnTo>
                    <a:pt x="69" y="496"/>
                  </a:lnTo>
                  <a:lnTo>
                    <a:pt x="62" y="503"/>
                  </a:lnTo>
                  <a:lnTo>
                    <a:pt x="57" y="512"/>
                  </a:lnTo>
                  <a:lnTo>
                    <a:pt x="50" y="519"/>
                  </a:lnTo>
                  <a:lnTo>
                    <a:pt x="45" y="529"/>
                  </a:lnTo>
                  <a:lnTo>
                    <a:pt x="38" y="538"/>
                  </a:lnTo>
                  <a:lnTo>
                    <a:pt x="34" y="548"/>
                  </a:lnTo>
                  <a:lnTo>
                    <a:pt x="29" y="560"/>
                  </a:lnTo>
                  <a:lnTo>
                    <a:pt x="24" y="572"/>
                  </a:lnTo>
                  <a:lnTo>
                    <a:pt x="22" y="583"/>
                  </a:lnTo>
                  <a:lnTo>
                    <a:pt x="17" y="598"/>
                  </a:lnTo>
                  <a:lnTo>
                    <a:pt x="12" y="610"/>
                  </a:lnTo>
                  <a:lnTo>
                    <a:pt x="10" y="624"/>
                  </a:lnTo>
                  <a:lnTo>
                    <a:pt x="7" y="640"/>
                  </a:lnTo>
                  <a:lnTo>
                    <a:pt x="5" y="657"/>
                  </a:lnTo>
                  <a:lnTo>
                    <a:pt x="3" y="671"/>
                  </a:lnTo>
                  <a:lnTo>
                    <a:pt x="3" y="690"/>
                  </a:lnTo>
                  <a:lnTo>
                    <a:pt x="0" y="707"/>
                  </a:lnTo>
                  <a:lnTo>
                    <a:pt x="0" y="728"/>
                  </a:lnTo>
                  <a:lnTo>
                    <a:pt x="0" y="731"/>
                  </a:lnTo>
                  <a:lnTo>
                    <a:pt x="0" y="740"/>
                  </a:lnTo>
                  <a:lnTo>
                    <a:pt x="0" y="745"/>
                  </a:lnTo>
                  <a:lnTo>
                    <a:pt x="0" y="752"/>
                  </a:lnTo>
                  <a:lnTo>
                    <a:pt x="0" y="759"/>
                  </a:lnTo>
                  <a:lnTo>
                    <a:pt x="0" y="771"/>
                  </a:lnTo>
                  <a:lnTo>
                    <a:pt x="0" y="780"/>
                  </a:lnTo>
                  <a:lnTo>
                    <a:pt x="3" y="790"/>
                  </a:lnTo>
                  <a:lnTo>
                    <a:pt x="3" y="804"/>
                  </a:lnTo>
                  <a:lnTo>
                    <a:pt x="5" y="816"/>
                  </a:lnTo>
                  <a:lnTo>
                    <a:pt x="7" y="828"/>
                  </a:lnTo>
                  <a:lnTo>
                    <a:pt x="10" y="842"/>
                  </a:lnTo>
                  <a:lnTo>
                    <a:pt x="10" y="849"/>
                  </a:lnTo>
                  <a:lnTo>
                    <a:pt x="12" y="856"/>
                  </a:lnTo>
                  <a:lnTo>
                    <a:pt x="15" y="866"/>
                  </a:lnTo>
                  <a:lnTo>
                    <a:pt x="19" y="873"/>
                  </a:lnTo>
                  <a:lnTo>
                    <a:pt x="19" y="880"/>
                  </a:lnTo>
                  <a:lnTo>
                    <a:pt x="22" y="887"/>
                  </a:lnTo>
                  <a:lnTo>
                    <a:pt x="24" y="892"/>
                  </a:lnTo>
                  <a:lnTo>
                    <a:pt x="26" y="899"/>
                  </a:lnTo>
                  <a:lnTo>
                    <a:pt x="29" y="906"/>
                  </a:lnTo>
                  <a:lnTo>
                    <a:pt x="31" y="913"/>
                  </a:lnTo>
                  <a:lnTo>
                    <a:pt x="36" y="920"/>
                  </a:lnTo>
                  <a:lnTo>
                    <a:pt x="41" y="930"/>
                  </a:lnTo>
                  <a:lnTo>
                    <a:pt x="43" y="935"/>
                  </a:lnTo>
                  <a:lnTo>
                    <a:pt x="48" y="942"/>
                  </a:lnTo>
                  <a:lnTo>
                    <a:pt x="50" y="951"/>
                  </a:lnTo>
                  <a:lnTo>
                    <a:pt x="55" y="958"/>
                  </a:lnTo>
                  <a:lnTo>
                    <a:pt x="60" y="963"/>
                  </a:lnTo>
                  <a:lnTo>
                    <a:pt x="64" y="973"/>
                  </a:lnTo>
                  <a:lnTo>
                    <a:pt x="69" y="977"/>
                  </a:lnTo>
                  <a:lnTo>
                    <a:pt x="74" y="987"/>
                  </a:lnTo>
                  <a:lnTo>
                    <a:pt x="86" y="999"/>
                  </a:lnTo>
                  <a:lnTo>
                    <a:pt x="98" y="1011"/>
                  </a:lnTo>
                  <a:lnTo>
                    <a:pt x="102" y="1015"/>
                  </a:lnTo>
                  <a:lnTo>
                    <a:pt x="109" y="1022"/>
                  </a:lnTo>
                  <a:lnTo>
                    <a:pt x="117" y="1027"/>
                  </a:lnTo>
                  <a:lnTo>
                    <a:pt x="124" y="1034"/>
                  </a:lnTo>
                  <a:lnTo>
                    <a:pt x="131" y="1037"/>
                  </a:lnTo>
                  <a:lnTo>
                    <a:pt x="138" y="1041"/>
                  </a:lnTo>
                  <a:lnTo>
                    <a:pt x="145" y="1049"/>
                  </a:lnTo>
                  <a:lnTo>
                    <a:pt x="154" y="1053"/>
                  </a:lnTo>
                  <a:lnTo>
                    <a:pt x="162" y="1056"/>
                  </a:lnTo>
                  <a:lnTo>
                    <a:pt x="171" y="1060"/>
                  </a:lnTo>
                  <a:lnTo>
                    <a:pt x="181" y="1063"/>
                  </a:lnTo>
                  <a:lnTo>
                    <a:pt x="192" y="1070"/>
                  </a:lnTo>
                  <a:lnTo>
                    <a:pt x="195" y="1070"/>
                  </a:lnTo>
                  <a:lnTo>
                    <a:pt x="202" y="1070"/>
                  </a:lnTo>
                  <a:lnTo>
                    <a:pt x="211" y="1072"/>
                  </a:lnTo>
                  <a:lnTo>
                    <a:pt x="221" y="1075"/>
                  </a:lnTo>
                  <a:lnTo>
                    <a:pt x="235" y="1077"/>
                  </a:lnTo>
                  <a:lnTo>
                    <a:pt x="242" y="1079"/>
                  </a:lnTo>
                  <a:lnTo>
                    <a:pt x="249" y="1082"/>
                  </a:lnTo>
                  <a:lnTo>
                    <a:pt x="256" y="1082"/>
                  </a:lnTo>
                  <a:lnTo>
                    <a:pt x="266" y="1084"/>
                  </a:lnTo>
                  <a:lnTo>
                    <a:pt x="275" y="1087"/>
                  </a:lnTo>
                  <a:lnTo>
                    <a:pt x="285" y="1089"/>
                  </a:lnTo>
                  <a:lnTo>
                    <a:pt x="294" y="1091"/>
                  </a:lnTo>
                  <a:lnTo>
                    <a:pt x="304" y="1094"/>
                  </a:lnTo>
                  <a:lnTo>
                    <a:pt x="316" y="1094"/>
                  </a:lnTo>
                  <a:lnTo>
                    <a:pt x="325" y="1096"/>
                  </a:lnTo>
                  <a:lnTo>
                    <a:pt x="337" y="1098"/>
                  </a:lnTo>
                  <a:lnTo>
                    <a:pt x="349" y="1101"/>
                  </a:lnTo>
                  <a:lnTo>
                    <a:pt x="361" y="1101"/>
                  </a:lnTo>
                  <a:lnTo>
                    <a:pt x="375" y="1103"/>
                  </a:lnTo>
                  <a:lnTo>
                    <a:pt x="387" y="1103"/>
                  </a:lnTo>
                  <a:lnTo>
                    <a:pt x="401" y="1106"/>
                  </a:lnTo>
                  <a:lnTo>
                    <a:pt x="413" y="1108"/>
                  </a:lnTo>
                  <a:lnTo>
                    <a:pt x="427" y="1110"/>
                  </a:lnTo>
                  <a:lnTo>
                    <a:pt x="441" y="1113"/>
                  </a:lnTo>
                  <a:lnTo>
                    <a:pt x="456" y="1115"/>
                  </a:lnTo>
                  <a:lnTo>
                    <a:pt x="470" y="1115"/>
                  </a:lnTo>
                  <a:lnTo>
                    <a:pt x="484" y="1115"/>
                  </a:lnTo>
                  <a:lnTo>
                    <a:pt x="496" y="1117"/>
                  </a:lnTo>
                  <a:lnTo>
                    <a:pt x="513" y="1117"/>
                  </a:lnTo>
                  <a:lnTo>
                    <a:pt x="527" y="1117"/>
                  </a:lnTo>
                  <a:lnTo>
                    <a:pt x="543" y="1120"/>
                  </a:lnTo>
                  <a:lnTo>
                    <a:pt x="558" y="1120"/>
                  </a:lnTo>
                  <a:lnTo>
                    <a:pt x="574" y="1122"/>
                  </a:lnTo>
                  <a:lnTo>
                    <a:pt x="588" y="1122"/>
                  </a:lnTo>
                  <a:lnTo>
                    <a:pt x="603" y="1122"/>
                  </a:lnTo>
                  <a:lnTo>
                    <a:pt x="619" y="1122"/>
                  </a:lnTo>
                  <a:lnTo>
                    <a:pt x="636" y="1122"/>
                  </a:lnTo>
                  <a:lnTo>
                    <a:pt x="650" y="1120"/>
                  </a:lnTo>
                  <a:lnTo>
                    <a:pt x="667" y="1120"/>
                  </a:lnTo>
                  <a:lnTo>
                    <a:pt x="683" y="1120"/>
                  </a:lnTo>
                  <a:lnTo>
                    <a:pt x="700" y="1120"/>
                  </a:lnTo>
                  <a:lnTo>
                    <a:pt x="714" y="1117"/>
                  </a:lnTo>
                  <a:lnTo>
                    <a:pt x="731" y="1117"/>
                  </a:lnTo>
                  <a:lnTo>
                    <a:pt x="745" y="1115"/>
                  </a:lnTo>
                  <a:lnTo>
                    <a:pt x="762" y="1113"/>
                  </a:lnTo>
                  <a:lnTo>
                    <a:pt x="778" y="1110"/>
                  </a:lnTo>
                  <a:lnTo>
                    <a:pt x="792" y="1108"/>
                  </a:lnTo>
                  <a:lnTo>
                    <a:pt x="809" y="1106"/>
                  </a:lnTo>
                  <a:lnTo>
                    <a:pt x="826" y="1103"/>
                  </a:lnTo>
                  <a:lnTo>
                    <a:pt x="840" y="1098"/>
                  </a:lnTo>
                  <a:lnTo>
                    <a:pt x="854" y="1096"/>
                  </a:lnTo>
                  <a:lnTo>
                    <a:pt x="871" y="1091"/>
                  </a:lnTo>
                  <a:lnTo>
                    <a:pt x="885" y="1089"/>
                  </a:lnTo>
                  <a:lnTo>
                    <a:pt x="899" y="1082"/>
                  </a:lnTo>
                  <a:lnTo>
                    <a:pt x="913" y="1079"/>
                  </a:lnTo>
                  <a:lnTo>
                    <a:pt x="928" y="1075"/>
                  </a:lnTo>
                  <a:lnTo>
                    <a:pt x="942" y="1070"/>
                  </a:lnTo>
                  <a:lnTo>
                    <a:pt x="944" y="1068"/>
                  </a:lnTo>
                  <a:lnTo>
                    <a:pt x="949" y="1065"/>
                  </a:lnTo>
                  <a:lnTo>
                    <a:pt x="956" y="1060"/>
                  </a:lnTo>
                  <a:lnTo>
                    <a:pt x="968" y="1056"/>
                  </a:lnTo>
                  <a:lnTo>
                    <a:pt x="973" y="1051"/>
                  </a:lnTo>
                  <a:lnTo>
                    <a:pt x="980" y="1049"/>
                  </a:lnTo>
                  <a:lnTo>
                    <a:pt x="987" y="1044"/>
                  </a:lnTo>
                  <a:lnTo>
                    <a:pt x="996" y="1039"/>
                  </a:lnTo>
                  <a:lnTo>
                    <a:pt x="1003" y="1034"/>
                  </a:lnTo>
                  <a:lnTo>
                    <a:pt x="1013" y="1030"/>
                  </a:lnTo>
                  <a:lnTo>
                    <a:pt x="1020" y="1022"/>
                  </a:lnTo>
                  <a:lnTo>
                    <a:pt x="1032" y="1018"/>
                  </a:lnTo>
                  <a:lnTo>
                    <a:pt x="1041" y="1011"/>
                  </a:lnTo>
                  <a:lnTo>
                    <a:pt x="1051" y="1003"/>
                  </a:lnTo>
                  <a:lnTo>
                    <a:pt x="1060" y="996"/>
                  </a:lnTo>
                  <a:lnTo>
                    <a:pt x="1072" y="989"/>
                  </a:lnTo>
                  <a:lnTo>
                    <a:pt x="1082" y="980"/>
                  </a:lnTo>
                  <a:lnTo>
                    <a:pt x="1094" y="973"/>
                  </a:lnTo>
                  <a:lnTo>
                    <a:pt x="1105" y="963"/>
                  </a:lnTo>
                  <a:lnTo>
                    <a:pt x="1117" y="954"/>
                  </a:lnTo>
                  <a:lnTo>
                    <a:pt x="1127" y="942"/>
                  </a:lnTo>
                  <a:lnTo>
                    <a:pt x="1139" y="932"/>
                  </a:lnTo>
                  <a:lnTo>
                    <a:pt x="1148" y="920"/>
                  </a:lnTo>
                  <a:lnTo>
                    <a:pt x="1160" y="911"/>
                  </a:lnTo>
                  <a:lnTo>
                    <a:pt x="1169" y="899"/>
                  </a:lnTo>
                  <a:lnTo>
                    <a:pt x="1181" y="887"/>
                  </a:lnTo>
                  <a:lnTo>
                    <a:pt x="1191" y="875"/>
                  </a:lnTo>
                  <a:lnTo>
                    <a:pt x="1203" y="863"/>
                  </a:lnTo>
                  <a:lnTo>
                    <a:pt x="1212" y="847"/>
                  </a:lnTo>
                  <a:lnTo>
                    <a:pt x="1222" y="833"/>
                  </a:lnTo>
                  <a:lnTo>
                    <a:pt x="1229" y="818"/>
                  </a:lnTo>
                  <a:lnTo>
                    <a:pt x="1238" y="804"/>
                  </a:lnTo>
                  <a:lnTo>
                    <a:pt x="1248" y="788"/>
                  </a:lnTo>
                  <a:lnTo>
                    <a:pt x="1255" y="771"/>
                  </a:lnTo>
                  <a:lnTo>
                    <a:pt x="1262" y="754"/>
                  </a:lnTo>
                  <a:lnTo>
                    <a:pt x="1271" y="740"/>
                  </a:lnTo>
                  <a:lnTo>
                    <a:pt x="1276" y="721"/>
                  </a:lnTo>
                  <a:lnTo>
                    <a:pt x="1283" y="702"/>
                  </a:lnTo>
                  <a:lnTo>
                    <a:pt x="1288" y="683"/>
                  </a:lnTo>
                  <a:lnTo>
                    <a:pt x="1295" y="666"/>
                  </a:lnTo>
                  <a:lnTo>
                    <a:pt x="1298" y="645"/>
                  </a:lnTo>
                  <a:lnTo>
                    <a:pt x="1302" y="626"/>
                  </a:lnTo>
                  <a:lnTo>
                    <a:pt x="1305" y="605"/>
                  </a:lnTo>
                  <a:lnTo>
                    <a:pt x="1307" y="586"/>
                  </a:lnTo>
                  <a:lnTo>
                    <a:pt x="1307" y="562"/>
                  </a:lnTo>
                  <a:lnTo>
                    <a:pt x="1307" y="541"/>
                  </a:lnTo>
                  <a:lnTo>
                    <a:pt x="1307" y="517"/>
                  </a:lnTo>
                  <a:lnTo>
                    <a:pt x="1307" y="493"/>
                  </a:lnTo>
                  <a:lnTo>
                    <a:pt x="1302" y="470"/>
                  </a:lnTo>
                  <a:lnTo>
                    <a:pt x="1298" y="446"/>
                  </a:lnTo>
                  <a:lnTo>
                    <a:pt x="1293" y="420"/>
                  </a:lnTo>
                  <a:lnTo>
                    <a:pt x="1290" y="396"/>
                  </a:lnTo>
                  <a:lnTo>
                    <a:pt x="1281" y="370"/>
                  </a:lnTo>
                  <a:lnTo>
                    <a:pt x="1274" y="344"/>
                  </a:lnTo>
                  <a:lnTo>
                    <a:pt x="1264" y="315"/>
                  </a:lnTo>
                  <a:lnTo>
                    <a:pt x="1255" y="289"/>
                  </a:lnTo>
                  <a:lnTo>
                    <a:pt x="1243" y="261"/>
                  </a:lnTo>
                  <a:lnTo>
                    <a:pt x="1231" y="230"/>
                  </a:lnTo>
                  <a:lnTo>
                    <a:pt x="1215" y="201"/>
                  </a:lnTo>
                  <a:lnTo>
                    <a:pt x="1203" y="173"/>
                  </a:lnTo>
                  <a:lnTo>
                    <a:pt x="1200" y="171"/>
                  </a:lnTo>
                  <a:lnTo>
                    <a:pt x="1196" y="168"/>
                  </a:lnTo>
                  <a:lnTo>
                    <a:pt x="1191" y="163"/>
                  </a:lnTo>
                  <a:lnTo>
                    <a:pt x="1184" y="159"/>
                  </a:lnTo>
                  <a:lnTo>
                    <a:pt x="1174" y="149"/>
                  </a:lnTo>
                  <a:lnTo>
                    <a:pt x="1165" y="142"/>
                  </a:lnTo>
                  <a:lnTo>
                    <a:pt x="1158" y="137"/>
                  </a:lnTo>
                  <a:lnTo>
                    <a:pt x="1150" y="133"/>
                  </a:lnTo>
                  <a:lnTo>
                    <a:pt x="1143" y="128"/>
                  </a:lnTo>
                  <a:lnTo>
                    <a:pt x="1139" y="125"/>
                  </a:lnTo>
                  <a:lnTo>
                    <a:pt x="1129" y="118"/>
                  </a:lnTo>
                  <a:lnTo>
                    <a:pt x="1122" y="114"/>
                  </a:lnTo>
                  <a:lnTo>
                    <a:pt x="1113" y="106"/>
                  </a:lnTo>
                  <a:lnTo>
                    <a:pt x="1103" y="102"/>
                  </a:lnTo>
                  <a:lnTo>
                    <a:pt x="1094" y="97"/>
                  </a:lnTo>
                  <a:lnTo>
                    <a:pt x="1084" y="92"/>
                  </a:lnTo>
                  <a:lnTo>
                    <a:pt x="1075" y="85"/>
                  </a:lnTo>
                  <a:lnTo>
                    <a:pt x="1065" y="80"/>
                  </a:lnTo>
                  <a:lnTo>
                    <a:pt x="1053" y="76"/>
                  </a:lnTo>
                  <a:lnTo>
                    <a:pt x="1044" y="68"/>
                  </a:lnTo>
                  <a:lnTo>
                    <a:pt x="1032" y="64"/>
                  </a:lnTo>
                  <a:lnTo>
                    <a:pt x="1020" y="59"/>
                  </a:lnTo>
                  <a:lnTo>
                    <a:pt x="1008" y="54"/>
                  </a:lnTo>
                  <a:lnTo>
                    <a:pt x="996" y="47"/>
                  </a:lnTo>
                  <a:lnTo>
                    <a:pt x="987" y="42"/>
                  </a:lnTo>
                  <a:lnTo>
                    <a:pt x="975" y="40"/>
                  </a:lnTo>
                  <a:lnTo>
                    <a:pt x="961" y="35"/>
                  </a:lnTo>
                  <a:lnTo>
                    <a:pt x="949" y="28"/>
                  </a:lnTo>
                  <a:lnTo>
                    <a:pt x="935" y="26"/>
                  </a:lnTo>
                  <a:lnTo>
                    <a:pt x="920" y="21"/>
                  </a:lnTo>
                  <a:lnTo>
                    <a:pt x="906" y="16"/>
                  </a:lnTo>
                  <a:lnTo>
                    <a:pt x="894" y="14"/>
                  </a:lnTo>
                  <a:lnTo>
                    <a:pt x="878" y="12"/>
                  </a:lnTo>
                  <a:lnTo>
                    <a:pt x="866" y="7"/>
                  </a:lnTo>
                  <a:lnTo>
                    <a:pt x="852" y="4"/>
                  </a:lnTo>
                  <a:lnTo>
                    <a:pt x="837" y="2"/>
                  </a:lnTo>
                  <a:lnTo>
                    <a:pt x="823" y="0"/>
                  </a:lnTo>
                  <a:lnTo>
                    <a:pt x="809" y="0"/>
                  </a:lnTo>
                  <a:lnTo>
                    <a:pt x="792" y="0"/>
                  </a:lnTo>
                  <a:lnTo>
                    <a:pt x="778" y="0"/>
                  </a:lnTo>
                  <a:lnTo>
                    <a:pt x="764" y="0"/>
                  </a:lnTo>
                  <a:lnTo>
                    <a:pt x="750" y="0"/>
                  </a:lnTo>
                  <a:lnTo>
                    <a:pt x="733" y="0"/>
                  </a:lnTo>
                  <a:lnTo>
                    <a:pt x="719" y="2"/>
                  </a:lnTo>
                  <a:lnTo>
                    <a:pt x="702" y="4"/>
                  </a:lnTo>
                  <a:lnTo>
                    <a:pt x="688" y="7"/>
                  </a:lnTo>
                  <a:lnTo>
                    <a:pt x="671" y="12"/>
                  </a:lnTo>
                  <a:lnTo>
                    <a:pt x="657" y="14"/>
                  </a:lnTo>
                  <a:lnTo>
                    <a:pt x="641" y="19"/>
                  </a:lnTo>
                  <a:lnTo>
                    <a:pt x="626" y="26"/>
                  </a:lnTo>
                  <a:lnTo>
                    <a:pt x="610" y="30"/>
                  </a:lnTo>
                  <a:lnTo>
                    <a:pt x="596" y="38"/>
                  </a:lnTo>
                  <a:lnTo>
                    <a:pt x="579" y="45"/>
                  </a:lnTo>
                  <a:lnTo>
                    <a:pt x="562" y="54"/>
                  </a:lnTo>
                  <a:lnTo>
                    <a:pt x="548" y="61"/>
                  </a:lnTo>
                  <a:lnTo>
                    <a:pt x="534" y="73"/>
                  </a:lnTo>
                  <a:lnTo>
                    <a:pt x="517" y="83"/>
                  </a:lnTo>
                  <a:lnTo>
                    <a:pt x="503" y="95"/>
                  </a:lnTo>
                  <a:lnTo>
                    <a:pt x="501" y="97"/>
                  </a:lnTo>
                  <a:lnTo>
                    <a:pt x="496" y="104"/>
                  </a:lnTo>
                  <a:lnTo>
                    <a:pt x="494" y="109"/>
                  </a:lnTo>
                  <a:lnTo>
                    <a:pt x="491" y="116"/>
                  </a:lnTo>
                  <a:lnTo>
                    <a:pt x="489" y="123"/>
                  </a:lnTo>
                  <a:lnTo>
                    <a:pt x="486" y="133"/>
                  </a:lnTo>
                  <a:lnTo>
                    <a:pt x="482" y="142"/>
                  </a:lnTo>
                  <a:lnTo>
                    <a:pt x="477" y="152"/>
                  </a:lnTo>
                  <a:lnTo>
                    <a:pt x="475" y="163"/>
                  </a:lnTo>
                  <a:lnTo>
                    <a:pt x="472" y="175"/>
                  </a:lnTo>
                  <a:lnTo>
                    <a:pt x="470" y="187"/>
                  </a:lnTo>
                  <a:lnTo>
                    <a:pt x="468" y="199"/>
                  </a:lnTo>
                  <a:lnTo>
                    <a:pt x="468" y="211"/>
                  </a:lnTo>
                  <a:lnTo>
                    <a:pt x="468" y="225"/>
                  </a:lnTo>
                  <a:lnTo>
                    <a:pt x="468" y="239"/>
                  </a:lnTo>
                  <a:lnTo>
                    <a:pt x="470" y="251"/>
                  </a:lnTo>
                  <a:lnTo>
                    <a:pt x="470" y="265"/>
                  </a:lnTo>
                  <a:lnTo>
                    <a:pt x="475" y="280"/>
                  </a:lnTo>
                  <a:lnTo>
                    <a:pt x="479" y="292"/>
                  </a:lnTo>
                  <a:lnTo>
                    <a:pt x="486" y="303"/>
                  </a:lnTo>
                  <a:lnTo>
                    <a:pt x="491" y="315"/>
                  </a:lnTo>
                  <a:lnTo>
                    <a:pt x="503" y="330"/>
                  </a:lnTo>
                  <a:lnTo>
                    <a:pt x="513" y="339"/>
                  </a:lnTo>
                  <a:lnTo>
                    <a:pt x="524" y="351"/>
                  </a:lnTo>
                  <a:lnTo>
                    <a:pt x="532" y="356"/>
                  </a:lnTo>
                  <a:lnTo>
                    <a:pt x="539" y="360"/>
                  </a:lnTo>
                  <a:lnTo>
                    <a:pt x="546" y="365"/>
                  </a:lnTo>
                  <a:lnTo>
                    <a:pt x="555" y="370"/>
                  </a:lnTo>
                  <a:lnTo>
                    <a:pt x="562" y="375"/>
                  </a:lnTo>
                  <a:lnTo>
                    <a:pt x="572" y="379"/>
                  </a:lnTo>
                  <a:lnTo>
                    <a:pt x="581" y="382"/>
                  </a:lnTo>
                  <a:lnTo>
                    <a:pt x="593" y="389"/>
                  </a:lnTo>
                  <a:lnTo>
                    <a:pt x="605" y="391"/>
                  </a:lnTo>
                  <a:lnTo>
                    <a:pt x="617" y="394"/>
                  </a:lnTo>
                  <a:lnTo>
                    <a:pt x="629" y="398"/>
                  </a:lnTo>
                  <a:lnTo>
                    <a:pt x="643" y="401"/>
                  </a:lnTo>
                  <a:lnTo>
                    <a:pt x="650" y="403"/>
                  </a:lnTo>
                  <a:lnTo>
                    <a:pt x="655" y="403"/>
                  </a:lnTo>
                  <a:lnTo>
                    <a:pt x="660" y="403"/>
                  </a:lnTo>
                  <a:lnTo>
                    <a:pt x="664" y="405"/>
                  </a:lnTo>
                  <a:lnTo>
                    <a:pt x="674" y="405"/>
                  </a:lnTo>
                  <a:lnTo>
                    <a:pt x="681" y="405"/>
                  </a:lnTo>
                  <a:lnTo>
                    <a:pt x="690" y="405"/>
                  </a:lnTo>
                  <a:lnTo>
                    <a:pt x="700" y="405"/>
                  </a:lnTo>
                  <a:lnTo>
                    <a:pt x="712" y="405"/>
                  </a:lnTo>
                  <a:lnTo>
                    <a:pt x="724" y="403"/>
                  </a:lnTo>
                  <a:lnTo>
                    <a:pt x="738" y="401"/>
                  </a:lnTo>
                  <a:lnTo>
                    <a:pt x="743" y="401"/>
                  </a:lnTo>
                  <a:lnTo>
                    <a:pt x="750" y="401"/>
                  </a:lnTo>
                  <a:lnTo>
                    <a:pt x="759" y="398"/>
                  </a:lnTo>
                  <a:lnTo>
                    <a:pt x="766" y="398"/>
                  </a:lnTo>
                  <a:lnTo>
                    <a:pt x="771" y="396"/>
                  </a:lnTo>
                  <a:lnTo>
                    <a:pt x="781" y="396"/>
                  </a:lnTo>
                  <a:lnTo>
                    <a:pt x="788" y="394"/>
                  </a:lnTo>
                  <a:lnTo>
                    <a:pt x="795" y="391"/>
                  </a:lnTo>
                  <a:lnTo>
                    <a:pt x="804" y="389"/>
                  </a:lnTo>
                  <a:lnTo>
                    <a:pt x="811" y="386"/>
                  </a:lnTo>
                  <a:lnTo>
                    <a:pt x="821" y="382"/>
                  </a:lnTo>
                  <a:lnTo>
                    <a:pt x="830" y="382"/>
                  </a:lnTo>
                  <a:lnTo>
                    <a:pt x="837" y="377"/>
                  </a:lnTo>
                  <a:lnTo>
                    <a:pt x="847" y="375"/>
                  </a:lnTo>
                  <a:lnTo>
                    <a:pt x="856" y="372"/>
                  </a:lnTo>
                  <a:lnTo>
                    <a:pt x="866" y="370"/>
                  </a:lnTo>
                  <a:lnTo>
                    <a:pt x="875" y="365"/>
                  </a:lnTo>
                  <a:lnTo>
                    <a:pt x="887" y="360"/>
                  </a:lnTo>
                  <a:lnTo>
                    <a:pt x="897" y="356"/>
                  </a:lnTo>
                  <a:lnTo>
                    <a:pt x="909" y="353"/>
                  </a:lnTo>
                  <a:lnTo>
                    <a:pt x="918" y="346"/>
                  </a:lnTo>
                  <a:lnTo>
                    <a:pt x="928" y="341"/>
                  </a:lnTo>
                  <a:lnTo>
                    <a:pt x="937" y="334"/>
                  </a:lnTo>
                  <a:lnTo>
                    <a:pt x="949" y="330"/>
                  </a:lnTo>
                  <a:lnTo>
                    <a:pt x="961" y="325"/>
                  </a:lnTo>
                  <a:lnTo>
                    <a:pt x="973" y="318"/>
                  </a:lnTo>
                  <a:lnTo>
                    <a:pt x="982" y="311"/>
                  </a:lnTo>
                  <a:lnTo>
                    <a:pt x="996" y="306"/>
                  </a:lnTo>
                  <a:lnTo>
                    <a:pt x="1006" y="296"/>
                  </a:lnTo>
                  <a:lnTo>
                    <a:pt x="1020" y="289"/>
                  </a:lnTo>
                  <a:lnTo>
                    <a:pt x="1032" y="282"/>
                  </a:lnTo>
                  <a:lnTo>
                    <a:pt x="1044" y="273"/>
                  </a:lnTo>
                  <a:lnTo>
                    <a:pt x="1056" y="265"/>
                  </a:lnTo>
                  <a:lnTo>
                    <a:pt x="1070" y="256"/>
                  </a:lnTo>
                  <a:lnTo>
                    <a:pt x="1082" y="246"/>
                  </a:lnTo>
                  <a:lnTo>
                    <a:pt x="1096" y="239"/>
                  </a:lnTo>
                  <a:lnTo>
                    <a:pt x="1058" y="211"/>
                  </a:lnTo>
                  <a:lnTo>
                    <a:pt x="1056" y="211"/>
                  </a:lnTo>
                  <a:lnTo>
                    <a:pt x="1046" y="218"/>
                  </a:lnTo>
                  <a:lnTo>
                    <a:pt x="1039" y="220"/>
                  </a:lnTo>
                  <a:lnTo>
                    <a:pt x="1034" y="223"/>
                  </a:lnTo>
                  <a:lnTo>
                    <a:pt x="1025" y="227"/>
                  </a:lnTo>
                  <a:lnTo>
                    <a:pt x="1018" y="235"/>
                  </a:lnTo>
                  <a:lnTo>
                    <a:pt x="1006" y="239"/>
                  </a:lnTo>
                  <a:lnTo>
                    <a:pt x="996" y="246"/>
                  </a:lnTo>
                  <a:lnTo>
                    <a:pt x="982" y="251"/>
                  </a:lnTo>
                  <a:lnTo>
                    <a:pt x="973" y="261"/>
                  </a:lnTo>
                  <a:lnTo>
                    <a:pt x="963" y="263"/>
                  </a:lnTo>
                  <a:lnTo>
                    <a:pt x="958" y="265"/>
                  </a:lnTo>
                  <a:lnTo>
                    <a:pt x="951" y="270"/>
                  </a:lnTo>
                  <a:lnTo>
                    <a:pt x="944" y="273"/>
                  </a:lnTo>
                  <a:lnTo>
                    <a:pt x="937" y="277"/>
                  </a:lnTo>
                  <a:lnTo>
                    <a:pt x="930" y="282"/>
                  </a:lnTo>
                  <a:lnTo>
                    <a:pt x="920" y="284"/>
                  </a:lnTo>
                  <a:lnTo>
                    <a:pt x="916" y="289"/>
                  </a:lnTo>
                  <a:lnTo>
                    <a:pt x="906" y="292"/>
                  </a:lnTo>
                  <a:lnTo>
                    <a:pt x="899" y="294"/>
                  </a:lnTo>
                  <a:lnTo>
                    <a:pt x="892" y="296"/>
                  </a:lnTo>
                  <a:lnTo>
                    <a:pt x="885" y="301"/>
                  </a:lnTo>
                  <a:lnTo>
                    <a:pt x="875" y="303"/>
                  </a:lnTo>
                  <a:lnTo>
                    <a:pt x="868" y="308"/>
                  </a:lnTo>
                  <a:lnTo>
                    <a:pt x="859" y="311"/>
                  </a:lnTo>
                  <a:lnTo>
                    <a:pt x="852" y="313"/>
                  </a:lnTo>
                  <a:lnTo>
                    <a:pt x="842" y="315"/>
                  </a:lnTo>
                  <a:lnTo>
                    <a:pt x="833" y="318"/>
                  </a:lnTo>
                  <a:lnTo>
                    <a:pt x="826" y="322"/>
                  </a:lnTo>
                  <a:lnTo>
                    <a:pt x="816" y="325"/>
                  </a:lnTo>
                  <a:lnTo>
                    <a:pt x="809" y="327"/>
                  </a:lnTo>
                  <a:lnTo>
                    <a:pt x="802" y="330"/>
                  </a:lnTo>
                  <a:lnTo>
                    <a:pt x="792" y="332"/>
                  </a:lnTo>
                  <a:lnTo>
                    <a:pt x="785" y="334"/>
                  </a:lnTo>
                  <a:lnTo>
                    <a:pt x="776" y="337"/>
                  </a:lnTo>
                  <a:lnTo>
                    <a:pt x="766" y="337"/>
                  </a:lnTo>
                  <a:lnTo>
                    <a:pt x="759" y="339"/>
                  </a:lnTo>
                  <a:lnTo>
                    <a:pt x="750" y="341"/>
                  </a:lnTo>
                  <a:lnTo>
                    <a:pt x="743" y="341"/>
                  </a:lnTo>
                  <a:lnTo>
                    <a:pt x="733" y="344"/>
                  </a:lnTo>
                  <a:lnTo>
                    <a:pt x="726" y="344"/>
                  </a:lnTo>
                  <a:lnTo>
                    <a:pt x="719" y="346"/>
                  </a:lnTo>
                  <a:lnTo>
                    <a:pt x="709" y="346"/>
                  </a:lnTo>
                  <a:lnTo>
                    <a:pt x="702" y="346"/>
                  </a:lnTo>
                  <a:lnTo>
                    <a:pt x="693" y="346"/>
                  </a:lnTo>
                  <a:lnTo>
                    <a:pt x="686" y="346"/>
                  </a:lnTo>
                  <a:lnTo>
                    <a:pt x="679" y="346"/>
                  </a:lnTo>
                  <a:lnTo>
                    <a:pt x="671" y="346"/>
                  </a:lnTo>
                  <a:lnTo>
                    <a:pt x="662" y="344"/>
                  </a:lnTo>
                  <a:lnTo>
                    <a:pt x="657" y="344"/>
                  </a:lnTo>
                  <a:lnTo>
                    <a:pt x="650" y="341"/>
                  </a:lnTo>
                  <a:lnTo>
                    <a:pt x="641" y="339"/>
                  </a:lnTo>
                  <a:lnTo>
                    <a:pt x="634" y="337"/>
                  </a:lnTo>
                  <a:lnTo>
                    <a:pt x="629" y="337"/>
                  </a:lnTo>
                  <a:lnTo>
                    <a:pt x="615" y="332"/>
                  </a:lnTo>
                  <a:lnTo>
                    <a:pt x="603" y="327"/>
                  </a:lnTo>
                  <a:lnTo>
                    <a:pt x="593" y="320"/>
                  </a:lnTo>
                  <a:lnTo>
                    <a:pt x="584" y="313"/>
                  </a:lnTo>
                  <a:lnTo>
                    <a:pt x="574" y="306"/>
                  </a:lnTo>
                  <a:lnTo>
                    <a:pt x="567" y="301"/>
                  </a:lnTo>
                  <a:lnTo>
                    <a:pt x="560" y="292"/>
                  </a:lnTo>
                  <a:lnTo>
                    <a:pt x="553" y="284"/>
                  </a:lnTo>
                  <a:lnTo>
                    <a:pt x="548" y="275"/>
                  </a:lnTo>
                  <a:lnTo>
                    <a:pt x="543" y="265"/>
                  </a:lnTo>
                  <a:lnTo>
                    <a:pt x="539" y="256"/>
                  </a:lnTo>
                  <a:lnTo>
                    <a:pt x="536" y="246"/>
                  </a:lnTo>
                  <a:lnTo>
                    <a:pt x="534" y="239"/>
                  </a:lnTo>
                  <a:lnTo>
                    <a:pt x="532" y="230"/>
                  </a:lnTo>
                  <a:lnTo>
                    <a:pt x="529" y="220"/>
                  </a:lnTo>
                  <a:lnTo>
                    <a:pt x="529" y="211"/>
                  </a:lnTo>
                  <a:lnTo>
                    <a:pt x="529" y="201"/>
                  </a:lnTo>
                  <a:lnTo>
                    <a:pt x="529" y="192"/>
                  </a:lnTo>
                  <a:lnTo>
                    <a:pt x="529" y="182"/>
                  </a:lnTo>
                  <a:lnTo>
                    <a:pt x="529" y="173"/>
                  </a:lnTo>
                  <a:lnTo>
                    <a:pt x="532" y="166"/>
                  </a:lnTo>
                  <a:lnTo>
                    <a:pt x="534" y="159"/>
                  </a:lnTo>
                  <a:lnTo>
                    <a:pt x="536" y="149"/>
                  </a:lnTo>
                  <a:lnTo>
                    <a:pt x="539" y="142"/>
                  </a:lnTo>
                  <a:lnTo>
                    <a:pt x="543" y="135"/>
                  </a:lnTo>
                  <a:lnTo>
                    <a:pt x="546" y="130"/>
                  </a:lnTo>
                  <a:lnTo>
                    <a:pt x="553" y="121"/>
                  </a:lnTo>
                  <a:lnTo>
                    <a:pt x="565" y="116"/>
                  </a:lnTo>
                  <a:lnTo>
                    <a:pt x="569" y="111"/>
                  </a:lnTo>
                  <a:lnTo>
                    <a:pt x="577" y="106"/>
                  </a:lnTo>
                  <a:lnTo>
                    <a:pt x="581" y="104"/>
                  </a:lnTo>
                  <a:lnTo>
                    <a:pt x="593" y="99"/>
                  </a:lnTo>
                  <a:lnTo>
                    <a:pt x="603" y="95"/>
                  </a:lnTo>
                  <a:lnTo>
                    <a:pt x="615" y="90"/>
                  </a:lnTo>
                  <a:lnTo>
                    <a:pt x="619" y="87"/>
                  </a:lnTo>
                  <a:lnTo>
                    <a:pt x="624" y="85"/>
                  </a:lnTo>
                  <a:lnTo>
                    <a:pt x="634" y="83"/>
                  </a:lnTo>
                  <a:lnTo>
                    <a:pt x="641" y="80"/>
                  </a:lnTo>
                  <a:lnTo>
                    <a:pt x="645" y="78"/>
                  </a:lnTo>
                  <a:lnTo>
                    <a:pt x="652" y="76"/>
                  </a:lnTo>
                  <a:lnTo>
                    <a:pt x="660" y="73"/>
                  </a:lnTo>
                  <a:lnTo>
                    <a:pt x="667" y="73"/>
                  </a:lnTo>
                  <a:lnTo>
                    <a:pt x="676" y="68"/>
                  </a:lnTo>
                  <a:lnTo>
                    <a:pt x="683" y="68"/>
                  </a:lnTo>
                  <a:lnTo>
                    <a:pt x="690" y="66"/>
                  </a:lnTo>
                  <a:lnTo>
                    <a:pt x="700" y="66"/>
                  </a:lnTo>
                  <a:lnTo>
                    <a:pt x="707" y="64"/>
                  </a:lnTo>
                  <a:lnTo>
                    <a:pt x="717" y="61"/>
                  </a:lnTo>
                  <a:lnTo>
                    <a:pt x="726" y="59"/>
                  </a:lnTo>
                  <a:lnTo>
                    <a:pt x="735" y="59"/>
                  </a:lnTo>
                  <a:lnTo>
                    <a:pt x="745" y="59"/>
                  </a:lnTo>
                  <a:lnTo>
                    <a:pt x="754" y="59"/>
                  </a:lnTo>
                  <a:lnTo>
                    <a:pt x="764" y="59"/>
                  </a:lnTo>
                  <a:lnTo>
                    <a:pt x="776" y="59"/>
                  </a:lnTo>
                  <a:lnTo>
                    <a:pt x="785" y="57"/>
                  </a:lnTo>
                  <a:lnTo>
                    <a:pt x="795" y="57"/>
                  </a:lnTo>
                  <a:lnTo>
                    <a:pt x="804" y="57"/>
                  </a:lnTo>
                  <a:lnTo>
                    <a:pt x="816" y="59"/>
                  </a:lnTo>
                  <a:lnTo>
                    <a:pt x="826" y="59"/>
                  </a:lnTo>
                  <a:lnTo>
                    <a:pt x="837" y="61"/>
                  </a:lnTo>
                  <a:lnTo>
                    <a:pt x="849" y="61"/>
                  </a:lnTo>
                  <a:lnTo>
                    <a:pt x="861" y="64"/>
                  </a:lnTo>
                  <a:lnTo>
                    <a:pt x="871" y="66"/>
                  </a:lnTo>
                  <a:lnTo>
                    <a:pt x="883" y="68"/>
                  </a:lnTo>
                  <a:lnTo>
                    <a:pt x="894" y="68"/>
                  </a:lnTo>
                  <a:lnTo>
                    <a:pt x="906" y="73"/>
                  </a:lnTo>
                  <a:lnTo>
                    <a:pt x="916" y="78"/>
                  </a:lnTo>
                  <a:lnTo>
                    <a:pt x="930" y="80"/>
                  </a:lnTo>
                  <a:lnTo>
                    <a:pt x="942" y="85"/>
                  </a:lnTo>
                  <a:lnTo>
                    <a:pt x="954" y="90"/>
                  </a:lnTo>
                  <a:lnTo>
                    <a:pt x="966" y="95"/>
                  </a:lnTo>
                  <a:lnTo>
                    <a:pt x="977" y="99"/>
                  </a:lnTo>
                  <a:lnTo>
                    <a:pt x="992" y="104"/>
                  </a:lnTo>
                  <a:lnTo>
                    <a:pt x="1003" y="111"/>
                  </a:lnTo>
                  <a:lnTo>
                    <a:pt x="1015" y="118"/>
                  </a:lnTo>
                  <a:lnTo>
                    <a:pt x="1027" y="123"/>
                  </a:lnTo>
                  <a:lnTo>
                    <a:pt x="1041" y="130"/>
                  </a:lnTo>
                  <a:lnTo>
                    <a:pt x="1056" y="140"/>
                  </a:lnTo>
                  <a:lnTo>
                    <a:pt x="1065" y="147"/>
                  </a:lnTo>
                  <a:lnTo>
                    <a:pt x="1079" y="156"/>
                  </a:lnTo>
                  <a:lnTo>
                    <a:pt x="1094" y="166"/>
                  </a:lnTo>
                  <a:lnTo>
                    <a:pt x="1105" y="175"/>
                  </a:lnTo>
                  <a:lnTo>
                    <a:pt x="1120" y="185"/>
                  </a:lnTo>
                  <a:lnTo>
                    <a:pt x="1132" y="197"/>
                  </a:lnTo>
                  <a:lnTo>
                    <a:pt x="1146" y="208"/>
                  </a:lnTo>
                  <a:lnTo>
                    <a:pt x="1160" y="220"/>
                  </a:lnTo>
                  <a:lnTo>
                    <a:pt x="1162" y="225"/>
                  </a:lnTo>
                  <a:lnTo>
                    <a:pt x="1165" y="232"/>
                  </a:lnTo>
                  <a:lnTo>
                    <a:pt x="1169" y="244"/>
                  </a:lnTo>
                  <a:lnTo>
                    <a:pt x="1172" y="249"/>
                  </a:lnTo>
                  <a:lnTo>
                    <a:pt x="1174" y="254"/>
                  </a:lnTo>
                  <a:lnTo>
                    <a:pt x="1179" y="263"/>
                  </a:lnTo>
                  <a:lnTo>
                    <a:pt x="1184" y="270"/>
                  </a:lnTo>
                  <a:lnTo>
                    <a:pt x="1186" y="280"/>
                  </a:lnTo>
                  <a:lnTo>
                    <a:pt x="1191" y="289"/>
                  </a:lnTo>
                  <a:lnTo>
                    <a:pt x="1193" y="296"/>
                  </a:lnTo>
                  <a:lnTo>
                    <a:pt x="1200" y="308"/>
                  </a:lnTo>
                  <a:lnTo>
                    <a:pt x="1203" y="318"/>
                  </a:lnTo>
                  <a:lnTo>
                    <a:pt x="1207" y="330"/>
                  </a:lnTo>
                  <a:lnTo>
                    <a:pt x="1210" y="339"/>
                  </a:lnTo>
                  <a:lnTo>
                    <a:pt x="1215" y="353"/>
                  </a:lnTo>
                  <a:lnTo>
                    <a:pt x="1217" y="365"/>
                  </a:lnTo>
                  <a:lnTo>
                    <a:pt x="1222" y="377"/>
                  </a:lnTo>
                  <a:lnTo>
                    <a:pt x="1224" y="389"/>
                  </a:lnTo>
                  <a:lnTo>
                    <a:pt x="1229" y="405"/>
                  </a:lnTo>
                  <a:lnTo>
                    <a:pt x="1231" y="417"/>
                  </a:lnTo>
                  <a:lnTo>
                    <a:pt x="1233" y="432"/>
                  </a:lnTo>
                  <a:lnTo>
                    <a:pt x="1236" y="446"/>
                  </a:lnTo>
                  <a:lnTo>
                    <a:pt x="1238" y="460"/>
                  </a:lnTo>
                  <a:lnTo>
                    <a:pt x="1241" y="474"/>
                  </a:lnTo>
                  <a:lnTo>
                    <a:pt x="1243" y="491"/>
                  </a:lnTo>
                  <a:lnTo>
                    <a:pt x="1245" y="505"/>
                  </a:lnTo>
                  <a:lnTo>
                    <a:pt x="1248" y="522"/>
                  </a:lnTo>
                  <a:lnTo>
                    <a:pt x="1245" y="538"/>
                  </a:lnTo>
                  <a:lnTo>
                    <a:pt x="1245" y="553"/>
                  </a:lnTo>
                  <a:lnTo>
                    <a:pt x="1245" y="569"/>
                  </a:lnTo>
                  <a:lnTo>
                    <a:pt x="1245" y="586"/>
                  </a:lnTo>
                  <a:lnTo>
                    <a:pt x="1243" y="600"/>
                  </a:lnTo>
                  <a:lnTo>
                    <a:pt x="1241" y="617"/>
                  </a:lnTo>
                  <a:lnTo>
                    <a:pt x="1238" y="633"/>
                  </a:lnTo>
                  <a:lnTo>
                    <a:pt x="1236" y="650"/>
                  </a:lnTo>
                  <a:lnTo>
                    <a:pt x="1231" y="666"/>
                  </a:lnTo>
                  <a:lnTo>
                    <a:pt x="1229" y="683"/>
                  </a:lnTo>
                  <a:lnTo>
                    <a:pt x="1224" y="700"/>
                  </a:lnTo>
                  <a:lnTo>
                    <a:pt x="1219" y="716"/>
                  </a:lnTo>
                  <a:lnTo>
                    <a:pt x="1210" y="733"/>
                  </a:lnTo>
                  <a:lnTo>
                    <a:pt x="1205" y="750"/>
                  </a:lnTo>
                  <a:lnTo>
                    <a:pt x="1196" y="766"/>
                  </a:lnTo>
                  <a:lnTo>
                    <a:pt x="1188" y="783"/>
                  </a:lnTo>
                  <a:lnTo>
                    <a:pt x="1179" y="799"/>
                  </a:lnTo>
                  <a:lnTo>
                    <a:pt x="1167" y="814"/>
                  </a:lnTo>
                  <a:lnTo>
                    <a:pt x="1155" y="830"/>
                  </a:lnTo>
                  <a:lnTo>
                    <a:pt x="1143" y="847"/>
                  </a:lnTo>
                  <a:lnTo>
                    <a:pt x="1129" y="861"/>
                  </a:lnTo>
                  <a:lnTo>
                    <a:pt x="1117" y="875"/>
                  </a:lnTo>
                  <a:lnTo>
                    <a:pt x="1101" y="892"/>
                  </a:lnTo>
                  <a:lnTo>
                    <a:pt x="1086" y="906"/>
                  </a:lnTo>
                  <a:lnTo>
                    <a:pt x="1067" y="920"/>
                  </a:lnTo>
                  <a:lnTo>
                    <a:pt x="1049" y="935"/>
                  </a:lnTo>
                  <a:lnTo>
                    <a:pt x="1030" y="949"/>
                  </a:lnTo>
                  <a:lnTo>
                    <a:pt x="1011" y="961"/>
                  </a:lnTo>
                  <a:lnTo>
                    <a:pt x="987" y="975"/>
                  </a:lnTo>
                  <a:lnTo>
                    <a:pt x="963" y="989"/>
                  </a:lnTo>
                  <a:lnTo>
                    <a:pt x="939" y="1001"/>
                  </a:lnTo>
                  <a:lnTo>
                    <a:pt x="916" y="1015"/>
                  </a:lnTo>
                  <a:lnTo>
                    <a:pt x="913" y="1015"/>
                  </a:lnTo>
                  <a:lnTo>
                    <a:pt x="911" y="1015"/>
                  </a:lnTo>
                  <a:lnTo>
                    <a:pt x="906" y="1015"/>
                  </a:lnTo>
                  <a:lnTo>
                    <a:pt x="899" y="1018"/>
                  </a:lnTo>
                  <a:lnTo>
                    <a:pt x="892" y="1020"/>
                  </a:lnTo>
                  <a:lnTo>
                    <a:pt x="883" y="1022"/>
                  </a:lnTo>
                  <a:lnTo>
                    <a:pt x="871" y="1027"/>
                  </a:lnTo>
                  <a:lnTo>
                    <a:pt x="861" y="1032"/>
                  </a:lnTo>
                  <a:lnTo>
                    <a:pt x="852" y="1032"/>
                  </a:lnTo>
                  <a:lnTo>
                    <a:pt x="845" y="1034"/>
                  </a:lnTo>
                  <a:lnTo>
                    <a:pt x="837" y="1034"/>
                  </a:lnTo>
                  <a:lnTo>
                    <a:pt x="830" y="1037"/>
                  </a:lnTo>
                  <a:lnTo>
                    <a:pt x="821" y="1039"/>
                  </a:lnTo>
                  <a:lnTo>
                    <a:pt x="814" y="1041"/>
                  </a:lnTo>
                  <a:lnTo>
                    <a:pt x="804" y="1041"/>
                  </a:lnTo>
                  <a:lnTo>
                    <a:pt x="795" y="1044"/>
                  </a:lnTo>
                  <a:lnTo>
                    <a:pt x="785" y="1046"/>
                  </a:lnTo>
                  <a:lnTo>
                    <a:pt x="776" y="1049"/>
                  </a:lnTo>
                  <a:lnTo>
                    <a:pt x="766" y="1049"/>
                  </a:lnTo>
                  <a:lnTo>
                    <a:pt x="757" y="1051"/>
                  </a:lnTo>
                  <a:lnTo>
                    <a:pt x="745" y="1053"/>
                  </a:lnTo>
                  <a:lnTo>
                    <a:pt x="733" y="1056"/>
                  </a:lnTo>
                  <a:lnTo>
                    <a:pt x="721" y="1056"/>
                  </a:lnTo>
                  <a:lnTo>
                    <a:pt x="712" y="1058"/>
                  </a:lnTo>
                  <a:lnTo>
                    <a:pt x="700" y="1058"/>
                  </a:lnTo>
                  <a:lnTo>
                    <a:pt x="686" y="1060"/>
                  </a:lnTo>
                  <a:lnTo>
                    <a:pt x="674" y="1060"/>
                  </a:lnTo>
                  <a:lnTo>
                    <a:pt x="662" y="1063"/>
                  </a:lnTo>
                  <a:lnTo>
                    <a:pt x="648" y="1063"/>
                  </a:lnTo>
                  <a:lnTo>
                    <a:pt x="634" y="1063"/>
                  </a:lnTo>
                  <a:lnTo>
                    <a:pt x="619" y="1065"/>
                  </a:lnTo>
                  <a:lnTo>
                    <a:pt x="607" y="1068"/>
                  </a:lnTo>
                  <a:lnTo>
                    <a:pt x="593" y="1068"/>
                  </a:lnTo>
                  <a:lnTo>
                    <a:pt x="579" y="1068"/>
                  </a:lnTo>
                  <a:lnTo>
                    <a:pt x="562" y="1068"/>
                  </a:lnTo>
                  <a:lnTo>
                    <a:pt x="551" y="1068"/>
                  </a:lnTo>
                  <a:lnTo>
                    <a:pt x="534" y="1068"/>
                  </a:lnTo>
                  <a:lnTo>
                    <a:pt x="520" y="1068"/>
                  </a:lnTo>
                  <a:lnTo>
                    <a:pt x="505" y="1068"/>
                  </a:lnTo>
                  <a:lnTo>
                    <a:pt x="489" y="1068"/>
                  </a:lnTo>
                  <a:lnTo>
                    <a:pt x="472" y="1065"/>
                  </a:lnTo>
                  <a:lnTo>
                    <a:pt x="456" y="1065"/>
                  </a:lnTo>
                  <a:lnTo>
                    <a:pt x="439" y="1063"/>
                  </a:lnTo>
                  <a:lnTo>
                    <a:pt x="425" y="1063"/>
                  </a:lnTo>
                  <a:lnTo>
                    <a:pt x="406" y="1060"/>
                  </a:lnTo>
                  <a:lnTo>
                    <a:pt x="389" y="1058"/>
                  </a:lnTo>
                  <a:lnTo>
                    <a:pt x="375" y="1056"/>
                  </a:lnTo>
                  <a:lnTo>
                    <a:pt x="358" y="1053"/>
                  </a:lnTo>
                  <a:lnTo>
                    <a:pt x="339" y="1051"/>
                  </a:lnTo>
                  <a:lnTo>
                    <a:pt x="323" y="1049"/>
                  </a:lnTo>
                  <a:lnTo>
                    <a:pt x="304" y="1044"/>
                  </a:lnTo>
                  <a:lnTo>
                    <a:pt x="287" y="1041"/>
                  </a:lnTo>
                  <a:lnTo>
                    <a:pt x="268" y="1037"/>
                  </a:lnTo>
                  <a:lnTo>
                    <a:pt x="252" y="1032"/>
                  </a:lnTo>
                  <a:lnTo>
                    <a:pt x="233" y="1030"/>
                  </a:lnTo>
                  <a:lnTo>
                    <a:pt x="216" y="1025"/>
                  </a:lnTo>
                  <a:lnTo>
                    <a:pt x="214" y="1022"/>
                  </a:lnTo>
                  <a:lnTo>
                    <a:pt x="207" y="1020"/>
                  </a:lnTo>
                  <a:lnTo>
                    <a:pt x="197" y="1015"/>
                  </a:lnTo>
                  <a:lnTo>
                    <a:pt x="188" y="1011"/>
                  </a:lnTo>
                  <a:lnTo>
                    <a:pt x="178" y="1003"/>
                  </a:lnTo>
                  <a:lnTo>
                    <a:pt x="173" y="999"/>
                  </a:lnTo>
                  <a:lnTo>
                    <a:pt x="166" y="994"/>
                  </a:lnTo>
                  <a:lnTo>
                    <a:pt x="159" y="989"/>
                  </a:lnTo>
                  <a:lnTo>
                    <a:pt x="152" y="982"/>
                  </a:lnTo>
                  <a:lnTo>
                    <a:pt x="145" y="975"/>
                  </a:lnTo>
                  <a:lnTo>
                    <a:pt x="135" y="968"/>
                  </a:lnTo>
                  <a:lnTo>
                    <a:pt x="128" y="961"/>
                  </a:lnTo>
                  <a:lnTo>
                    <a:pt x="119" y="951"/>
                  </a:lnTo>
                  <a:lnTo>
                    <a:pt x="112" y="939"/>
                  </a:lnTo>
                  <a:lnTo>
                    <a:pt x="105" y="930"/>
                  </a:lnTo>
                  <a:lnTo>
                    <a:pt x="98" y="918"/>
                  </a:lnTo>
                  <a:lnTo>
                    <a:pt x="90" y="906"/>
                  </a:lnTo>
                  <a:lnTo>
                    <a:pt x="83" y="894"/>
                  </a:lnTo>
                  <a:lnTo>
                    <a:pt x="79" y="882"/>
                  </a:lnTo>
                  <a:lnTo>
                    <a:pt x="74" y="868"/>
                  </a:lnTo>
                  <a:lnTo>
                    <a:pt x="69" y="861"/>
                  </a:lnTo>
                  <a:lnTo>
                    <a:pt x="67" y="852"/>
                  </a:lnTo>
                  <a:lnTo>
                    <a:pt x="64" y="844"/>
                  </a:lnTo>
                  <a:lnTo>
                    <a:pt x="64" y="837"/>
                  </a:lnTo>
                  <a:lnTo>
                    <a:pt x="62" y="828"/>
                  </a:lnTo>
                  <a:lnTo>
                    <a:pt x="60" y="821"/>
                  </a:lnTo>
                  <a:lnTo>
                    <a:pt x="60" y="811"/>
                  </a:lnTo>
                  <a:lnTo>
                    <a:pt x="60" y="804"/>
                  </a:lnTo>
                  <a:lnTo>
                    <a:pt x="57" y="792"/>
                  </a:lnTo>
                  <a:lnTo>
                    <a:pt x="57" y="785"/>
                  </a:lnTo>
                  <a:lnTo>
                    <a:pt x="57" y="776"/>
                  </a:lnTo>
                  <a:lnTo>
                    <a:pt x="57" y="766"/>
                  </a:lnTo>
                  <a:lnTo>
                    <a:pt x="57" y="757"/>
                  </a:lnTo>
                  <a:lnTo>
                    <a:pt x="57" y="747"/>
                  </a:lnTo>
                  <a:lnTo>
                    <a:pt x="57" y="738"/>
                  </a:lnTo>
                  <a:lnTo>
                    <a:pt x="60" y="728"/>
                  </a:lnTo>
                  <a:lnTo>
                    <a:pt x="60" y="716"/>
                  </a:lnTo>
                  <a:lnTo>
                    <a:pt x="60" y="704"/>
                  </a:lnTo>
                  <a:lnTo>
                    <a:pt x="62" y="695"/>
                  </a:lnTo>
                  <a:lnTo>
                    <a:pt x="62" y="685"/>
                  </a:lnTo>
                  <a:lnTo>
                    <a:pt x="64" y="676"/>
                  </a:lnTo>
                  <a:lnTo>
                    <a:pt x="67" y="666"/>
                  </a:lnTo>
                  <a:lnTo>
                    <a:pt x="67" y="657"/>
                  </a:lnTo>
                  <a:lnTo>
                    <a:pt x="69" y="650"/>
                  </a:lnTo>
                  <a:lnTo>
                    <a:pt x="71" y="640"/>
                  </a:lnTo>
                  <a:lnTo>
                    <a:pt x="74" y="633"/>
                  </a:lnTo>
                  <a:lnTo>
                    <a:pt x="74" y="624"/>
                  </a:lnTo>
                  <a:lnTo>
                    <a:pt x="79" y="617"/>
                  </a:lnTo>
                  <a:lnTo>
                    <a:pt x="81" y="607"/>
                  </a:lnTo>
                  <a:lnTo>
                    <a:pt x="83" y="600"/>
                  </a:lnTo>
                  <a:lnTo>
                    <a:pt x="86" y="595"/>
                  </a:lnTo>
                  <a:lnTo>
                    <a:pt x="88" y="588"/>
                  </a:lnTo>
                  <a:lnTo>
                    <a:pt x="93" y="574"/>
                  </a:lnTo>
                  <a:lnTo>
                    <a:pt x="100" y="562"/>
                  </a:lnTo>
                  <a:lnTo>
                    <a:pt x="107" y="550"/>
                  </a:lnTo>
                  <a:lnTo>
                    <a:pt x="114" y="541"/>
                  </a:lnTo>
                  <a:lnTo>
                    <a:pt x="121" y="531"/>
                  </a:lnTo>
                  <a:lnTo>
                    <a:pt x="128" y="524"/>
                  </a:lnTo>
                  <a:lnTo>
                    <a:pt x="138" y="515"/>
                  </a:lnTo>
                  <a:lnTo>
                    <a:pt x="147" y="510"/>
                  </a:lnTo>
                  <a:lnTo>
                    <a:pt x="154" y="503"/>
                  </a:lnTo>
                  <a:lnTo>
                    <a:pt x="164" y="498"/>
                  </a:lnTo>
                  <a:lnTo>
                    <a:pt x="173" y="493"/>
                  </a:lnTo>
                  <a:lnTo>
                    <a:pt x="185" y="491"/>
                  </a:lnTo>
                  <a:lnTo>
                    <a:pt x="192" y="486"/>
                  </a:lnTo>
                  <a:lnTo>
                    <a:pt x="202" y="486"/>
                  </a:lnTo>
                  <a:lnTo>
                    <a:pt x="214" y="484"/>
                  </a:lnTo>
                  <a:lnTo>
                    <a:pt x="226" y="484"/>
                  </a:lnTo>
                  <a:lnTo>
                    <a:pt x="235" y="484"/>
                  </a:lnTo>
                  <a:lnTo>
                    <a:pt x="247" y="486"/>
                  </a:lnTo>
                  <a:lnTo>
                    <a:pt x="259" y="489"/>
                  </a:lnTo>
                  <a:lnTo>
                    <a:pt x="271" y="491"/>
                  </a:lnTo>
                  <a:lnTo>
                    <a:pt x="280" y="493"/>
                  </a:lnTo>
                  <a:lnTo>
                    <a:pt x="294" y="498"/>
                  </a:lnTo>
                  <a:lnTo>
                    <a:pt x="304" y="503"/>
                  </a:lnTo>
                  <a:lnTo>
                    <a:pt x="318" y="512"/>
                  </a:lnTo>
                  <a:lnTo>
                    <a:pt x="323" y="517"/>
                  </a:lnTo>
                  <a:lnTo>
                    <a:pt x="330" y="524"/>
                  </a:lnTo>
                  <a:lnTo>
                    <a:pt x="339" y="538"/>
                  </a:lnTo>
                  <a:lnTo>
                    <a:pt x="342" y="543"/>
                  </a:lnTo>
                  <a:lnTo>
                    <a:pt x="347" y="553"/>
                  </a:lnTo>
                  <a:lnTo>
                    <a:pt x="351" y="562"/>
                  </a:lnTo>
                  <a:lnTo>
                    <a:pt x="358" y="574"/>
                  </a:lnTo>
                  <a:lnTo>
                    <a:pt x="363" y="583"/>
                  </a:lnTo>
                  <a:lnTo>
                    <a:pt x="368" y="598"/>
                  </a:lnTo>
                  <a:lnTo>
                    <a:pt x="368" y="602"/>
                  </a:lnTo>
                  <a:lnTo>
                    <a:pt x="370" y="610"/>
                  </a:lnTo>
                  <a:lnTo>
                    <a:pt x="375" y="617"/>
                  </a:lnTo>
                  <a:lnTo>
                    <a:pt x="377" y="624"/>
                  </a:lnTo>
                  <a:lnTo>
                    <a:pt x="377" y="631"/>
                  </a:lnTo>
                  <a:lnTo>
                    <a:pt x="380" y="638"/>
                  </a:lnTo>
                  <a:lnTo>
                    <a:pt x="380" y="645"/>
                  </a:lnTo>
                  <a:lnTo>
                    <a:pt x="382" y="655"/>
                  </a:lnTo>
                  <a:lnTo>
                    <a:pt x="382" y="662"/>
                  </a:lnTo>
                  <a:lnTo>
                    <a:pt x="382" y="671"/>
                  </a:lnTo>
                  <a:lnTo>
                    <a:pt x="382" y="681"/>
                  </a:lnTo>
                  <a:lnTo>
                    <a:pt x="385" y="690"/>
                  </a:lnTo>
                  <a:lnTo>
                    <a:pt x="382" y="700"/>
                  </a:lnTo>
                  <a:lnTo>
                    <a:pt x="382" y="709"/>
                  </a:lnTo>
                  <a:lnTo>
                    <a:pt x="382" y="719"/>
                  </a:lnTo>
                  <a:lnTo>
                    <a:pt x="382" y="728"/>
                  </a:lnTo>
                  <a:lnTo>
                    <a:pt x="382" y="738"/>
                  </a:lnTo>
                  <a:lnTo>
                    <a:pt x="382" y="750"/>
                  </a:lnTo>
                  <a:lnTo>
                    <a:pt x="380" y="761"/>
                  </a:lnTo>
                  <a:lnTo>
                    <a:pt x="380" y="771"/>
                  </a:lnTo>
                  <a:lnTo>
                    <a:pt x="377" y="783"/>
                  </a:lnTo>
                  <a:lnTo>
                    <a:pt x="375" y="795"/>
                  </a:lnTo>
                  <a:lnTo>
                    <a:pt x="370" y="807"/>
                  </a:lnTo>
                  <a:lnTo>
                    <a:pt x="368" y="818"/>
                  </a:lnTo>
                  <a:lnTo>
                    <a:pt x="366" y="830"/>
                  </a:lnTo>
                  <a:lnTo>
                    <a:pt x="361" y="844"/>
                  </a:lnTo>
                  <a:lnTo>
                    <a:pt x="358" y="856"/>
                  </a:lnTo>
                  <a:lnTo>
                    <a:pt x="354" y="871"/>
                  </a:lnTo>
                  <a:lnTo>
                    <a:pt x="347" y="882"/>
                  </a:lnTo>
                  <a:lnTo>
                    <a:pt x="342" y="897"/>
                  </a:lnTo>
                  <a:lnTo>
                    <a:pt x="337" y="911"/>
                  </a:lnTo>
                  <a:lnTo>
                    <a:pt x="330" y="928"/>
                  </a:lnTo>
                  <a:lnTo>
                    <a:pt x="323" y="939"/>
                  </a:lnTo>
                  <a:lnTo>
                    <a:pt x="318" y="956"/>
                  </a:lnTo>
                  <a:lnTo>
                    <a:pt x="311" y="970"/>
                  </a:lnTo>
                  <a:lnTo>
                    <a:pt x="304" y="987"/>
                  </a:lnTo>
                  <a:lnTo>
                    <a:pt x="356" y="10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56" name="Freeform 267"/>
            <p:cNvSpPr>
              <a:spLocks/>
            </p:cNvSpPr>
            <p:nvPr/>
          </p:nvSpPr>
          <p:spPr bwMode="auto">
            <a:xfrm>
              <a:off x="2009" y="2164"/>
              <a:ext cx="1062" cy="957"/>
            </a:xfrm>
            <a:custGeom>
              <a:avLst/>
              <a:gdLst>
                <a:gd name="T0" fmla="*/ 220 w 1062"/>
                <a:gd name="T1" fmla="*/ 757 h 957"/>
                <a:gd name="T2" fmla="*/ 246 w 1062"/>
                <a:gd name="T3" fmla="*/ 670 h 957"/>
                <a:gd name="T4" fmla="*/ 253 w 1062"/>
                <a:gd name="T5" fmla="*/ 594 h 957"/>
                <a:gd name="T6" fmla="*/ 225 w 1062"/>
                <a:gd name="T7" fmla="*/ 508 h 957"/>
                <a:gd name="T8" fmla="*/ 147 w 1062"/>
                <a:gd name="T9" fmla="*/ 461 h 957"/>
                <a:gd name="T10" fmla="*/ 64 w 1062"/>
                <a:gd name="T11" fmla="*/ 477 h 957"/>
                <a:gd name="T12" fmla="*/ 12 w 1062"/>
                <a:gd name="T13" fmla="*/ 568 h 957"/>
                <a:gd name="T14" fmla="*/ 0 w 1062"/>
                <a:gd name="T15" fmla="*/ 662 h 957"/>
                <a:gd name="T16" fmla="*/ 7 w 1062"/>
                <a:gd name="T17" fmla="*/ 743 h 957"/>
                <a:gd name="T18" fmla="*/ 64 w 1062"/>
                <a:gd name="T19" fmla="*/ 845 h 957"/>
                <a:gd name="T20" fmla="*/ 135 w 1062"/>
                <a:gd name="T21" fmla="*/ 897 h 957"/>
                <a:gd name="T22" fmla="*/ 225 w 1062"/>
                <a:gd name="T23" fmla="*/ 923 h 957"/>
                <a:gd name="T24" fmla="*/ 317 w 1062"/>
                <a:gd name="T25" fmla="*/ 940 h 957"/>
                <a:gd name="T26" fmla="*/ 431 w 1062"/>
                <a:gd name="T27" fmla="*/ 952 h 957"/>
                <a:gd name="T28" fmla="*/ 564 w 1062"/>
                <a:gd name="T29" fmla="*/ 952 h 957"/>
                <a:gd name="T30" fmla="*/ 709 w 1062"/>
                <a:gd name="T31" fmla="*/ 931 h 957"/>
                <a:gd name="T32" fmla="*/ 834 w 1062"/>
                <a:gd name="T33" fmla="*/ 881 h 957"/>
                <a:gd name="T34" fmla="*/ 932 w 1062"/>
                <a:gd name="T35" fmla="*/ 805 h 957"/>
                <a:gd name="T36" fmla="*/ 1000 w 1062"/>
                <a:gd name="T37" fmla="*/ 703 h 957"/>
                <a:gd name="T38" fmla="*/ 1041 w 1062"/>
                <a:gd name="T39" fmla="*/ 579 h 957"/>
                <a:gd name="T40" fmla="*/ 1060 w 1062"/>
                <a:gd name="T41" fmla="*/ 439 h 957"/>
                <a:gd name="T42" fmla="*/ 1057 w 1062"/>
                <a:gd name="T43" fmla="*/ 285 h 957"/>
                <a:gd name="T44" fmla="*/ 1036 w 1062"/>
                <a:gd name="T45" fmla="*/ 195 h 957"/>
                <a:gd name="T46" fmla="*/ 955 w 1062"/>
                <a:gd name="T47" fmla="*/ 100 h 957"/>
                <a:gd name="T48" fmla="*/ 875 w 1062"/>
                <a:gd name="T49" fmla="*/ 48 h 957"/>
                <a:gd name="T50" fmla="*/ 770 w 1062"/>
                <a:gd name="T51" fmla="*/ 15 h 957"/>
                <a:gd name="T52" fmla="*/ 645 w 1062"/>
                <a:gd name="T53" fmla="*/ 0 h 957"/>
                <a:gd name="T54" fmla="*/ 552 w 1062"/>
                <a:gd name="T55" fmla="*/ 24 h 957"/>
                <a:gd name="T56" fmla="*/ 483 w 1062"/>
                <a:gd name="T57" fmla="*/ 98 h 957"/>
                <a:gd name="T58" fmla="*/ 507 w 1062"/>
                <a:gd name="T59" fmla="*/ 202 h 957"/>
                <a:gd name="T60" fmla="*/ 597 w 1062"/>
                <a:gd name="T61" fmla="*/ 235 h 957"/>
                <a:gd name="T62" fmla="*/ 673 w 1062"/>
                <a:gd name="T63" fmla="*/ 223 h 957"/>
                <a:gd name="T64" fmla="*/ 780 w 1062"/>
                <a:gd name="T65" fmla="*/ 188 h 957"/>
                <a:gd name="T66" fmla="*/ 875 w 1062"/>
                <a:gd name="T67" fmla="*/ 143 h 957"/>
                <a:gd name="T68" fmla="*/ 830 w 1062"/>
                <a:gd name="T69" fmla="*/ 119 h 957"/>
                <a:gd name="T70" fmla="*/ 732 w 1062"/>
                <a:gd name="T71" fmla="*/ 164 h 957"/>
                <a:gd name="T72" fmla="*/ 626 w 1062"/>
                <a:gd name="T73" fmla="*/ 200 h 957"/>
                <a:gd name="T74" fmla="*/ 552 w 1062"/>
                <a:gd name="T75" fmla="*/ 166 h 957"/>
                <a:gd name="T76" fmla="*/ 588 w 1062"/>
                <a:gd name="T77" fmla="*/ 69 h 957"/>
                <a:gd name="T78" fmla="*/ 664 w 1062"/>
                <a:gd name="T79" fmla="*/ 48 h 957"/>
                <a:gd name="T80" fmla="*/ 740 w 1062"/>
                <a:gd name="T81" fmla="*/ 53 h 957"/>
                <a:gd name="T82" fmla="*/ 858 w 1062"/>
                <a:gd name="T83" fmla="*/ 88 h 957"/>
                <a:gd name="T84" fmla="*/ 967 w 1062"/>
                <a:gd name="T85" fmla="*/ 174 h 957"/>
                <a:gd name="T86" fmla="*/ 1005 w 1062"/>
                <a:gd name="T87" fmla="*/ 254 h 957"/>
                <a:gd name="T88" fmla="*/ 1005 w 1062"/>
                <a:gd name="T89" fmla="*/ 330 h 957"/>
                <a:gd name="T90" fmla="*/ 998 w 1062"/>
                <a:gd name="T91" fmla="*/ 444 h 957"/>
                <a:gd name="T92" fmla="*/ 972 w 1062"/>
                <a:gd name="T93" fmla="*/ 582 h 957"/>
                <a:gd name="T94" fmla="*/ 913 w 1062"/>
                <a:gd name="T95" fmla="*/ 715 h 957"/>
                <a:gd name="T96" fmla="*/ 815 w 1062"/>
                <a:gd name="T97" fmla="*/ 819 h 957"/>
                <a:gd name="T98" fmla="*/ 680 w 1062"/>
                <a:gd name="T99" fmla="*/ 874 h 957"/>
                <a:gd name="T100" fmla="*/ 593 w 1062"/>
                <a:gd name="T101" fmla="*/ 888 h 957"/>
                <a:gd name="T102" fmla="*/ 502 w 1062"/>
                <a:gd name="T103" fmla="*/ 895 h 957"/>
                <a:gd name="T104" fmla="*/ 396 w 1062"/>
                <a:gd name="T105" fmla="*/ 895 h 957"/>
                <a:gd name="T106" fmla="*/ 282 w 1062"/>
                <a:gd name="T107" fmla="*/ 878 h 957"/>
                <a:gd name="T108" fmla="*/ 173 w 1062"/>
                <a:gd name="T109" fmla="*/ 840 h 957"/>
                <a:gd name="T110" fmla="*/ 87 w 1062"/>
                <a:gd name="T111" fmla="*/ 776 h 957"/>
                <a:gd name="T112" fmla="*/ 52 w 1062"/>
                <a:gd name="T113" fmla="*/ 698 h 957"/>
                <a:gd name="T114" fmla="*/ 52 w 1062"/>
                <a:gd name="T115" fmla="*/ 622 h 957"/>
                <a:gd name="T116" fmla="*/ 116 w 1062"/>
                <a:gd name="T117" fmla="*/ 525 h 957"/>
                <a:gd name="T118" fmla="*/ 175 w 1062"/>
                <a:gd name="T119" fmla="*/ 558 h 957"/>
                <a:gd name="T120" fmla="*/ 189 w 1062"/>
                <a:gd name="T121" fmla="*/ 658 h 957"/>
                <a:gd name="T122" fmla="*/ 175 w 1062"/>
                <a:gd name="T123" fmla="*/ 753 h 957"/>
                <a:gd name="T124" fmla="*/ 189 w 1062"/>
                <a:gd name="T125" fmla="*/ 836 h 95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62"/>
                <a:gd name="T190" fmla="*/ 0 h 957"/>
                <a:gd name="T191" fmla="*/ 1062 w 1062"/>
                <a:gd name="T192" fmla="*/ 957 h 95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62" h="957">
                  <a:moveTo>
                    <a:pt x="189" y="836"/>
                  </a:moveTo>
                  <a:lnTo>
                    <a:pt x="189" y="833"/>
                  </a:lnTo>
                  <a:lnTo>
                    <a:pt x="194" y="824"/>
                  </a:lnTo>
                  <a:lnTo>
                    <a:pt x="196" y="817"/>
                  </a:lnTo>
                  <a:lnTo>
                    <a:pt x="199" y="810"/>
                  </a:lnTo>
                  <a:lnTo>
                    <a:pt x="204" y="802"/>
                  </a:lnTo>
                  <a:lnTo>
                    <a:pt x="208" y="793"/>
                  </a:lnTo>
                  <a:lnTo>
                    <a:pt x="211" y="781"/>
                  </a:lnTo>
                  <a:lnTo>
                    <a:pt x="215" y="769"/>
                  </a:lnTo>
                  <a:lnTo>
                    <a:pt x="220" y="757"/>
                  </a:lnTo>
                  <a:lnTo>
                    <a:pt x="225" y="745"/>
                  </a:lnTo>
                  <a:lnTo>
                    <a:pt x="230" y="731"/>
                  </a:lnTo>
                  <a:lnTo>
                    <a:pt x="234" y="719"/>
                  </a:lnTo>
                  <a:lnTo>
                    <a:pt x="234" y="712"/>
                  </a:lnTo>
                  <a:lnTo>
                    <a:pt x="237" y="705"/>
                  </a:lnTo>
                  <a:lnTo>
                    <a:pt x="239" y="698"/>
                  </a:lnTo>
                  <a:lnTo>
                    <a:pt x="242" y="691"/>
                  </a:lnTo>
                  <a:lnTo>
                    <a:pt x="244" y="684"/>
                  </a:lnTo>
                  <a:lnTo>
                    <a:pt x="244" y="677"/>
                  </a:lnTo>
                  <a:lnTo>
                    <a:pt x="246" y="670"/>
                  </a:lnTo>
                  <a:lnTo>
                    <a:pt x="249" y="662"/>
                  </a:lnTo>
                  <a:lnTo>
                    <a:pt x="249" y="653"/>
                  </a:lnTo>
                  <a:lnTo>
                    <a:pt x="251" y="646"/>
                  </a:lnTo>
                  <a:lnTo>
                    <a:pt x="251" y="639"/>
                  </a:lnTo>
                  <a:lnTo>
                    <a:pt x="253" y="632"/>
                  </a:lnTo>
                  <a:lnTo>
                    <a:pt x="253" y="624"/>
                  </a:lnTo>
                  <a:lnTo>
                    <a:pt x="253" y="617"/>
                  </a:lnTo>
                  <a:lnTo>
                    <a:pt x="253" y="608"/>
                  </a:lnTo>
                  <a:lnTo>
                    <a:pt x="253" y="601"/>
                  </a:lnTo>
                  <a:lnTo>
                    <a:pt x="253" y="594"/>
                  </a:lnTo>
                  <a:lnTo>
                    <a:pt x="253" y="586"/>
                  </a:lnTo>
                  <a:lnTo>
                    <a:pt x="253" y="579"/>
                  </a:lnTo>
                  <a:lnTo>
                    <a:pt x="253" y="572"/>
                  </a:lnTo>
                  <a:lnTo>
                    <a:pt x="251" y="565"/>
                  </a:lnTo>
                  <a:lnTo>
                    <a:pt x="249" y="558"/>
                  </a:lnTo>
                  <a:lnTo>
                    <a:pt x="246" y="551"/>
                  </a:lnTo>
                  <a:lnTo>
                    <a:pt x="244" y="544"/>
                  </a:lnTo>
                  <a:lnTo>
                    <a:pt x="239" y="532"/>
                  </a:lnTo>
                  <a:lnTo>
                    <a:pt x="234" y="520"/>
                  </a:lnTo>
                  <a:lnTo>
                    <a:pt x="225" y="508"/>
                  </a:lnTo>
                  <a:lnTo>
                    <a:pt x="218" y="499"/>
                  </a:lnTo>
                  <a:lnTo>
                    <a:pt x="208" y="487"/>
                  </a:lnTo>
                  <a:lnTo>
                    <a:pt x="199" y="480"/>
                  </a:lnTo>
                  <a:lnTo>
                    <a:pt x="196" y="477"/>
                  </a:lnTo>
                  <a:lnTo>
                    <a:pt x="189" y="475"/>
                  </a:lnTo>
                  <a:lnTo>
                    <a:pt x="180" y="473"/>
                  </a:lnTo>
                  <a:lnTo>
                    <a:pt x="170" y="468"/>
                  </a:lnTo>
                  <a:lnTo>
                    <a:pt x="161" y="463"/>
                  </a:lnTo>
                  <a:lnTo>
                    <a:pt x="154" y="463"/>
                  </a:lnTo>
                  <a:lnTo>
                    <a:pt x="147" y="461"/>
                  </a:lnTo>
                  <a:lnTo>
                    <a:pt x="140" y="461"/>
                  </a:lnTo>
                  <a:lnTo>
                    <a:pt x="130" y="458"/>
                  </a:lnTo>
                  <a:lnTo>
                    <a:pt x="123" y="458"/>
                  </a:lnTo>
                  <a:lnTo>
                    <a:pt x="113" y="458"/>
                  </a:lnTo>
                  <a:lnTo>
                    <a:pt x="106" y="461"/>
                  </a:lnTo>
                  <a:lnTo>
                    <a:pt x="97" y="461"/>
                  </a:lnTo>
                  <a:lnTo>
                    <a:pt x="87" y="465"/>
                  </a:lnTo>
                  <a:lnTo>
                    <a:pt x="80" y="468"/>
                  </a:lnTo>
                  <a:lnTo>
                    <a:pt x="71" y="475"/>
                  </a:lnTo>
                  <a:lnTo>
                    <a:pt x="64" y="477"/>
                  </a:lnTo>
                  <a:lnTo>
                    <a:pt x="54" y="484"/>
                  </a:lnTo>
                  <a:lnTo>
                    <a:pt x="47" y="494"/>
                  </a:lnTo>
                  <a:lnTo>
                    <a:pt x="40" y="506"/>
                  </a:lnTo>
                  <a:lnTo>
                    <a:pt x="33" y="515"/>
                  </a:lnTo>
                  <a:lnTo>
                    <a:pt x="26" y="530"/>
                  </a:lnTo>
                  <a:lnTo>
                    <a:pt x="21" y="537"/>
                  </a:lnTo>
                  <a:lnTo>
                    <a:pt x="19" y="544"/>
                  </a:lnTo>
                  <a:lnTo>
                    <a:pt x="16" y="553"/>
                  </a:lnTo>
                  <a:lnTo>
                    <a:pt x="14" y="560"/>
                  </a:lnTo>
                  <a:lnTo>
                    <a:pt x="12" y="568"/>
                  </a:lnTo>
                  <a:lnTo>
                    <a:pt x="9" y="579"/>
                  </a:lnTo>
                  <a:lnTo>
                    <a:pt x="7" y="589"/>
                  </a:lnTo>
                  <a:lnTo>
                    <a:pt x="7" y="601"/>
                  </a:lnTo>
                  <a:lnTo>
                    <a:pt x="4" y="610"/>
                  </a:lnTo>
                  <a:lnTo>
                    <a:pt x="2" y="622"/>
                  </a:lnTo>
                  <a:lnTo>
                    <a:pt x="2" y="634"/>
                  </a:lnTo>
                  <a:lnTo>
                    <a:pt x="2" y="648"/>
                  </a:lnTo>
                  <a:lnTo>
                    <a:pt x="0" y="648"/>
                  </a:lnTo>
                  <a:lnTo>
                    <a:pt x="0" y="653"/>
                  </a:lnTo>
                  <a:lnTo>
                    <a:pt x="0" y="662"/>
                  </a:lnTo>
                  <a:lnTo>
                    <a:pt x="0" y="672"/>
                  </a:lnTo>
                  <a:lnTo>
                    <a:pt x="0" y="679"/>
                  </a:lnTo>
                  <a:lnTo>
                    <a:pt x="0" y="684"/>
                  </a:lnTo>
                  <a:lnTo>
                    <a:pt x="0" y="691"/>
                  </a:lnTo>
                  <a:lnTo>
                    <a:pt x="0" y="700"/>
                  </a:lnTo>
                  <a:lnTo>
                    <a:pt x="0" y="708"/>
                  </a:lnTo>
                  <a:lnTo>
                    <a:pt x="2" y="717"/>
                  </a:lnTo>
                  <a:lnTo>
                    <a:pt x="2" y="727"/>
                  </a:lnTo>
                  <a:lnTo>
                    <a:pt x="7" y="736"/>
                  </a:lnTo>
                  <a:lnTo>
                    <a:pt x="7" y="743"/>
                  </a:lnTo>
                  <a:lnTo>
                    <a:pt x="9" y="753"/>
                  </a:lnTo>
                  <a:lnTo>
                    <a:pt x="14" y="762"/>
                  </a:lnTo>
                  <a:lnTo>
                    <a:pt x="19" y="774"/>
                  </a:lnTo>
                  <a:lnTo>
                    <a:pt x="23" y="783"/>
                  </a:lnTo>
                  <a:lnTo>
                    <a:pt x="28" y="793"/>
                  </a:lnTo>
                  <a:lnTo>
                    <a:pt x="33" y="805"/>
                  </a:lnTo>
                  <a:lnTo>
                    <a:pt x="40" y="814"/>
                  </a:lnTo>
                  <a:lnTo>
                    <a:pt x="47" y="824"/>
                  </a:lnTo>
                  <a:lnTo>
                    <a:pt x="54" y="836"/>
                  </a:lnTo>
                  <a:lnTo>
                    <a:pt x="64" y="845"/>
                  </a:lnTo>
                  <a:lnTo>
                    <a:pt x="73" y="855"/>
                  </a:lnTo>
                  <a:lnTo>
                    <a:pt x="83" y="864"/>
                  </a:lnTo>
                  <a:lnTo>
                    <a:pt x="95" y="874"/>
                  </a:lnTo>
                  <a:lnTo>
                    <a:pt x="99" y="878"/>
                  </a:lnTo>
                  <a:lnTo>
                    <a:pt x="106" y="883"/>
                  </a:lnTo>
                  <a:lnTo>
                    <a:pt x="113" y="888"/>
                  </a:lnTo>
                  <a:lnTo>
                    <a:pt x="121" y="893"/>
                  </a:lnTo>
                  <a:lnTo>
                    <a:pt x="123" y="893"/>
                  </a:lnTo>
                  <a:lnTo>
                    <a:pt x="130" y="897"/>
                  </a:lnTo>
                  <a:lnTo>
                    <a:pt x="135" y="897"/>
                  </a:lnTo>
                  <a:lnTo>
                    <a:pt x="144" y="900"/>
                  </a:lnTo>
                  <a:lnTo>
                    <a:pt x="154" y="905"/>
                  </a:lnTo>
                  <a:lnTo>
                    <a:pt x="166" y="909"/>
                  </a:lnTo>
                  <a:lnTo>
                    <a:pt x="175" y="912"/>
                  </a:lnTo>
                  <a:lnTo>
                    <a:pt x="189" y="914"/>
                  </a:lnTo>
                  <a:lnTo>
                    <a:pt x="194" y="916"/>
                  </a:lnTo>
                  <a:lnTo>
                    <a:pt x="201" y="919"/>
                  </a:lnTo>
                  <a:lnTo>
                    <a:pt x="211" y="919"/>
                  </a:lnTo>
                  <a:lnTo>
                    <a:pt x="218" y="921"/>
                  </a:lnTo>
                  <a:lnTo>
                    <a:pt x="225" y="923"/>
                  </a:lnTo>
                  <a:lnTo>
                    <a:pt x="232" y="926"/>
                  </a:lnTo>
                  <a:lnTo>
                    <a:pt x="242" y="928"/>
                  </a:lnTo>
                  <a:lnTo>
                    <a:pt x="251" y="931"/>
                  </a:lnTo>
                  <a:lnTo>
                    <a:pt x="258" y="931"/>
                  </a:lnTo>
                  <a:lnTo>
                    <a:pt x="270" y="933"/>
                  </a:lnTo>
                  <a:lnTo>
                    <a:pt x="277" y="935"/>
                  </a:lnTo>
                  <a:lnTo>
                    <a:pt x="289" y="938"/>
                  </a:lnTo>
                  <a:lnTo>
                    <a:pt x="298" y="938"/>
                  </a:lnTo>
                  <a:lnTo>
                    <a:pt x="308" y="940"/>
                  </a:lnTo>
                  <a:lnTo>
                    <a:pt x="317" y="940"/>
                  </a:lnTo>
                  <a:lnTo>
                    <a:pt x="329" y="942"/>
                  </a:lnTo>
                  <a:lnTo>
                    <a:pt x="339" y="945"/>
                  </a:lnTo>
                  <a:lnTo>
                    <a:pt x="351" y="947"/>
                  </a:lnTo>
                  <a:lnTo>
                    <a:pt x="363" y="947"/>
                  </a:lnTo>
                  <a:lnTo>
                    <a:pt x="372" y="950"/>
                  </a:lnTo>
                  <a:lnTo>
                    <a:pt x="384" y="950"/>
                  </a:lnTo>
                  <a:lnTo>
                    <a:pt x="396" y="952"/>
                  </a:lnTo>
                  <a:lnTo>
                    <a:pt x="408" y="952"/>
                  </a:lnTo>
                  <a:lnTo>
                    <a:pt x="419" y="952"/>
                  </a:lnTo>
                  <a:lnTo>
                    <a:pt x="431" y="952"/>
                  </a:lnTo>
                  <a:lnTo>
                    <a:pt x="446" y="954"/>
                  </a:lnTo>
                  <a:lnTo>
                    <a:pt x="457" y="954"/>
                  </a:lnTo>
                  <a:lnTo>
                    <a:pt x="472" y="957"/>
                  </a:lnTo>
                  <a:lnTo>
                    <a:pt x="483" y="954"/>
                  </a:lnTo>
                  <a:lnTo>
                    <a:pt x="495" y="954"/>
                  </a:lnTo>
                  <a:lnTo>
                    <a:pt x="510" y="954"/>
                  </a:lnTo>
                  <a:lnTo>
                    <a:pt x="524" y="954"/>
                  </a:lnTo>
                  <a:lnTo>
                    <a:pt x="536" y="954"/>
                  </a:lnTo>
                  <a:lnTo>
                    <a:pt x="550" y="952"/>
                  </a:lnTo>
                  <a:lnTo>
                    <a:pt x="564" y="952"/>
                  </a:lnTo>
                  <a:lnTo>
                    <a:pt x="578" y="952"/>
                  </a:lnTo>
                  <a:lnTo>
                    <a:pt x="593" y="950"/>
                  </a:lnTo>
                  <a:lnTo>
                    <a:pt x="604" y="947"/>
                  </a:lnTo>
                  <a:lnTo>
                    <a:pt x="619" y="947"/>
                  </a:lnTo>
                  <a:lnTo>
                    <a:pt x="635" y="945"/>
                  </a:lnTo>
                  <a:lnTo>
                    <a:pt x="649" y="940"/>
                  </a:lnTo>
                  <a:lnTo>
                    <a:pt x="664" y="940"/>
                  </a:lnTo>
                  <a:lnTo>
                    <a:pt x="680" y="935"/>
                  </a:lnTo>
                  <a:lnTo>
                    <a:pt x="695" y="935"/>
                  </a:lnTo>
                  <a:lnTo>
                    <a:pt x="709" y="931"/>
                  </a:lnTo>
                  <a:lnTo>
                    <a:pt x="723" y="926"/>
                  </a:lnTo>
                  <a:lnTo>
                    <a:pt x="737" y="921"/>
                  </a:lnTo>
                  <a:lnTo>
                    <a:pt x="749" y="919"/>
                  </a:lnTo>
                  <a:lnTo>
                    <a:pt x="763" y="914"/>
                  </a:lnTo>
                  <a:lnTo>
                    <a:pt x="778" y="909"/>
                  </a:lnTo>
                  <a:lnTo>
                    <a:pt x="789" y="905"/>
                  </a:lnTo>
                  <a:lnTo>
                    <a:pt x="801" y="900"/>
                  </a:lnTo>
                  <a:lnTo>
                    <a:pt x="813" y="893"/>
                  </a:lnTo>
                  <a:lnTo>
                    <a:pt x="825" y="888"/>
                  </a:lnTo>
                  <a:lnTo>
                    <a:pt x="834" y="881"/>
                  </a:lnTo>
                  <a:lnTo>
                    <a:pt x="846" y="874"/>
                  </a:lnTo>
                  <a:lnTo>
                    <a:pt x="856" y="867"/>
                  </a:lnTo>
                  <a:lnTo>
                    <a:pt x="868" y="859"/>
                  </a:lnTo>
                  <a:lnTo>
                    <a:pt x="877" y="852"/>
                  </a:lnTo>
                  <a:lnTo>
                    <a:pt x="889" y="848"/>
                  </a:lnTo>
                  <a:lnTo>
                    <a:pt x="898" y="838"/>
                  </a:lnTo>
                  <a:lnTo>
                    <a:pt x="908" y="831"/>
                  </a:lnTo>
                  <a:lnTo>
                    <a:pt x="915" y="821"/>
                  </a:lnTo>
                  <a:lnTo>
                    <a:pt x="925" y="814"/>
                  </a:lnTo>
                  <a:lnTo>
                    <a:pt x="932" y="805"/>
                  </a:lnTo>
                  <a:lnTo>
                    <a:pt x="939" y="795"/>
                  </a:lnTo>
                  <a:lnTo>
                    <a:pt x="948" y="786"/>
                  </a:lnTo>
                  <a:lnTo>
                    <a:pt x="955" y="776"/>
                  </a:lnTo>
                  <a:lnTo>
                    <a:pt x="962" y="767"/>
                  </a:lnTo>
                  <a:lnTo>
                    <a:pt x="970" y="755"/>
                  </a:lnTo>
                  <a:lnTo>
                    <a:pt x="977" y="745"/>
                  </a:lnTo>
                  <a:lnTo>
                    <a:pt x="981" y="736"/>
                  </a:lnTo>
                  <a:lnTo>
                    <a:pt x="989" y="724"/>
                  </a:lnTo>
                  <a:lnTo>
                    <a:pt x="993" y="715"/>
                  </a:lnTo>
                  <a:lnTo>
                    <a:pt x="1000" y="703"/>
                  </a:lnTo>
                  <a:lnTo>
                    <a:pt x="1005" y="693"/>
                  </a:lnTo>
                  <a:lnTo>
                    <a:pt x="1010" y="681"/>
                  </a:lnTo>
                  <a:lnTo>
                    <a:pt x="1015" y="667"/>
                  </a:lnTo>
                  <a:lnTo>
                    <a:pt x="1019" y="655"/>
                  </a:lnTo>
                  <a:lnTo>
                    <a:pt x="1024" y="643"/>
                  </a:lnTo>
                  <a:lnTo>
                    <a:pt x="1027" y="632"/>
                  </a:lnTo>
                  <a:lnTo>
                    <a:pt x="1031" y="620"/>
                  </a:lnTo>
                  <a:lnTo>
                    <a:pt x="1036" y="605"/>
                  </a:lnTo>
                  <a:lnTo>
                    <a:pt x="1038" y="594"/>
                  </a:lnTo>
                  <a:lnTo>
                    <a:pt x="1041" y="579"/>
                  </a:lnTo>
                  <a:lnTo>
                    <a:pt x="1043" y="565"/>
                  </a:lnTo>
                  <a:lnTo>
                    <a:pt x="1045" y="553"/>
                  </a:lnTo>
                  <a:lnTo>
                    <a:pt x="1050" y="539"/>
                  </a:lnTo>
                  <a:lnTo>
                    <a:pt x="1050" y="525"/>
                  </a:lnTo>
                  <a:lnTo>
                    <a:pt x="1055" y="513"/>
                  </a:lnTo>
                  <a:lnTo>
                    <a:pt x="1055" y="496"/>
                  </a:lnTo>
                  <a:lnTo>
                    <a:pt x="1057" y="484"/>
                  </a:lnTo>
                  <a:lnTo>
                    <a:pt x="1057" y="468"/>
                  </a:lnTo>
                  <a:lnTo>
                    <a:pt x="1060" y="454"/>
                  </a:lnTo>
                  <a:lnTo>
                    <a:pt x="1060" y="439"/>
                  </a:lnTo>
                  <a:lnTo>
                    <a:pt x="1062" y="423"/>
                  </a:lnTo>
                  <a:lnTo>
                    <a:pt x="1062" y="409"/>
                  </a:lnTo>
                  <a:lnTo>
                    <a:pt x="1062" y="394"/>
                  </a:lnTo>
                  <a:lnTo>
                    <a:pt x="1062" y="378"/>
                  </a:lnTo>
                  <a:lnTo>
                    <a:pt x="1062" y="363"/>
                  </a:lnTo>
                  <a:lnTo>
                    <a:pt x="1060" y="347"/>
                  </a:lnTo>
                  <a:lnTo>
                    <a:pt x="1060" y="333"/>
                  </a:lnTo>
                  <a:lnTo>
                    <a:pt x="1057" y="316"/>
                  </a:lnTo>
                  <a:lnTo>
                    <a:pt x="1057" y="299"/>
                  </a:lnTo>
                  <a:lnTo>
                    <a:pt x="1057" y="285"/>
                  </a:lnTo>
                  <a:lnTo>
                    <a:pt x="1055" y="268"/>
                  </a:lnTo>
                  <a:lnTo>
                    <a:pt x="1055" y="252"/>
                  </a:lnTo>
                  <a:lnTo>
                    <a:pt x="1055" y="235"/>
                  </a:lnTo>
                  <a:lnTo>
                    <a:pt x="1053" y="233"/>
                  </a:lnTo>
                  <a:lnTo>
                    <a:pt x="1050" y="228"/>
                  </a:lnTo>
                  <a:lnTo>
                    <a:pt x="1048" y="221"/>
                  </a:lnTo>
                  <a:lnTo>
                    <a:pt x="1045" y="216"/>
                  </a:lnTo>
                  <a:lnTo>
                    <a:pt x="1043" y="209"/>
                  </a:lnTo>
                  <a:lnTo>
                    <a:pt x="1041" y="204"/>
                  </a:lnTo>
                  <a:lnTo>
                    <a:pt x="1036" y="195"/>
                  </a:lnTo>
                  <a:lnTo>
                    <a:pt x="1031" y="188"/>
                  </a:lnTo>
                  <a:lnTo>
                    <a:pt x="1024" y="178"/>
                  </a:lnTo>
                  <a:lnTo>
                    <a:pt x="1019" y="169"/>
                  </a:lnTo>
                  <a:lnTo>
                    <a:pt x="1012" y="159"/>
                  </a:lnTo>
                  <a:lnTo>
                    <a:pt x="1005" y="150"/>
                  </a:lnTo>
                  <a:lnTo>
                    <a:pt x="998" y="140"/>
                  </a:lnTo>
                  <a:lnTo>
                    <a:pt x="991" y="131"/>
                  </a:lnTo>
                  <a:lnTo>
                    <a:pt x="979" y="121"/>
                  </a:lnTo>
                  <a:lnTo>
                    <a:pt x="970" y="109"/>
                  </a:lnTo>
                  <a:lnTo>
                    <a:pt x="955" y="100"/>
                  </a:lnTo>
                  <a:lnTo>
                    <a:pt x="944" y="91"/>
                  </a:lnTo>
                  <a:lnTo>
                    <a:pt x="936" y="83"/>
                  </a:lnTo>
                  <a:lnTo>
                    <a:pt x="929" y="79"/>
                  </a:lnTo>
                  <a:lnTo>
                    <a:pt x="922" y="74"/>
                  </a:lnTo>
                  <a:lnTo>
                    <a:pt x="915" y="69"/>
                  </a:lnTo>
                  <a:lnTo>
                    <a:pt x="908" y="64"/>
                  </a:lnTo>
                  <a:lnTo>
                    <a:pt x="898" y="60"/>
                  </a:lnTo>
                  <a:lnTo>
                    <a:pt x="891" y="57"/>
                  </a:lnTo>
                  <a:lnTo>
                    <a:pt x="884" y="53"/>
                  </a:lnTo>
                  <a:lnTo>
                    <a:pt x="875" y="48"/>
                  </a:lnTo>
                  <a:lnTo>
                    <a:pt x="865" y="43"/>
                  </a:lnTo>
                  <a:lnTo>
                    <a:pt x="856" y="41"/>
                  </a:lnTo>
                  <a:lnTo>
                    <a:pt x="846" y="36"/>
                  </a:lnTo>
                  <a:lnTo>
                    <a:pt x="837" y="31"/>
                  </a:lnTo>
                  <a:lnTo>
                    <a:pt x="827" y="29"/>
                  </a:lnTo>
                  <a:lnTo>
                    <a:pt x="815" y="24"/>
                  </a:lnTo>
                  <a:lnTo>
                    <a:pt x="806" y="22"/>
                  </a:lnTo>
                  <a:lnTo>
                    <a:pt x="794" y="19"/>
                  </a:lnTo>
                  <a:lnTo>
                    <a:pt x="782" y="17"/>
                  </a:lnTo>
                  <a:lnTo>
                    <a:pt x="770" y="15"/>
                  </a:lnTo>
                  <a:lnTo>
                    <a:pt x="761" y="12"/>
                  </a:lnTo>
                  <a:lnTo>
                    <a:pt x="747" y="7"/>
                  </a:lnTo>
                  <a:lnTo>
                    <a:pt x="732" y="7"/>
                  </a:lnTo>
                  <a:lnTo>
                    <a:pt x="721" y="5"/>
                  </a:lnTo>
                  <a:lnTo>
                    <a:pt x="709" y="5"/>
                  </a:lnTo>
                  <a:lnTo>
                    <a:pt x="695" y="3"/>
                  </a:lnTo>
                  <a:lnTo>
                    <a:pt x="680" y="0"/>
                  </a:lnTo>
                  <a:lnTo>
                    <a:pt x="668" y="0"/>
                  </a:lnTo>
                  <a:lnTo>
                    <a:pt x="657" y="0"/>
                  </a:lnTo>
                  <a:lnTo>
                    <a:pt x="645" y="0"/>
                  </a:lnTo>
                  <a:lnTo>
                    <a:pt x="633" y="3"/>
                  </a:lnTo>
                  <a:lnTo>
                    <a:pt x="621" y="3"/>
                  </a:lnTo>
                  <a:lnTo>
                    <a:pt x="614" y="5"/>
                  </a:lnTo>
                  <a:lnTo>
                    <a:pt x="602" y="5"/>
                  </a:lnTo>
                  <a:lnTo>
                    <a:pt x="593" y="7"/>
                  </a:lnTo>
                  <a:lnTo>
                    <a:pt x="583" y="12"/>
                  </a:lnTo>
                  <a:lnTo>
                    <a:pt x="576" y="15"/>
                  </a:lnTo>
                  <a:lnTo>
                    <a:pt x="566" y="17"/>
                  </a:lnTo>
                  <a:lnTo>
                    <a:pt x="559" y="22"/>
                  </a:lnTo>
                  <a:lnTo>
                    <a:pt x="552" y="24"/>
                  </a:lnTo>
                  <a:lnTo>
                    <a:pt x="545" y="29"/>
                  </a:lnTo>
                  <a:lnTo>
                    <a:pt x="538" y="31"/>
                  </a:lnTo>
                  <a:lnTo>
                    <a:pt x="531" y="36"/>
                  </a:lnTo>
                  <a:lnTo>
                    <a:pt x="524" y="41"/>
                  </a:lnTo>
                  <a:lnTo>
                    <a:pt x="519" y="45"/>
                  </a:lnTo>
                  <a:lnTo>
                    <a:pt x="510" y="53"/>
                  </a:lnTo>
                  <a:lnTo>
                    <a:pt x="500" y="64"/>
                  </a:lnTo>
                  <a:lnTo>
                    <a:pt x="493" y="74"/>
                  </a:lnTo>
                  <a:lnTo>
                    <a:pt x="488" y="86"/>
                  </a:lnTo>
                  <a:lnTo>
                    <a:pt x="483" y="98"/>
                  </a:lnTo>
                  <a:lnTo>
                    <a:pt x="481" y="109"/>
                  </a:lnTo>
                  <a:lnTo>
                    <a:pt x="476" y="119"/>
                  </a:lnTo>
                  <a:lnTo>
                    <a:pt x="476" y="131"/>
                  </a:lnTo>
                  <a:lnTo>
                    <a:pt x="476" y="143"/>
                  </a:lnTo>
                  <a:lnTo>
                    <a:pt x="481" y="152"/>
                  </a:lnTo>
                  <a:lnTo>
                    <a:pt x="483" y="164"/>
                  </a:lnTo>
                  <a:lnTo>
                    <a:pt x="488" y="174"/>
                  </a:lnTo>
                  <a:lnTo>
                    <a:pt x="493" y="185"/>
                  </a:lnTo>
                  <a:lnTo>
                    <a:pt x="500" y="195"/>
                  </a:lnTo>
                  <a:lnTo>
                    <a:pt x="507" y="202"/>
                  </a:lnTo>
                  <a:lnTo>
                    <a:pt x="514" y="212"/>
                  </a:lnTo>
                  <a:lnTo>
                    <a:pt x="524" y="216"/>
                  </a:lnTo>
                  <a:lnTo>
                    <a:pt x="536" y="226"/>
                  </a:lnTo>
                  <a:lnTo>
                    <a:pt x="545" y="228"/>
                  </a:lnTo>
                  <a:lnTo>
                    <a:pt x="557" y="233"/>
                  </a:lnTo>
                  <a:lnTo>
                    <a:pt x="564" y="233"/>
                  </a:lnTo>
                  <a:lnTo>
                    <a:pt x="571" y="235"/>
                  </a:lnTo>
                  <a:lnTo>
                    <a:pt x="578" y="235"/>
                  </a:lnTo>
                  <a:lnTo>
                    <a:pt x="585" y="235"/>
                  </a:lnTo>
                  <a:lnTo>
                    <a:pt x="597" y="235"/>
                  </a:lnTo>
                  <a:lnTo>
                    <a:pt x="612" y="233"/>
                  </a:lnTo>
                  <a:lnTo>
                    <a:pt x="619" y="233"/>
                  </a:lnTo>
                  <a:lnTo>
                    <a:pt x="626" y="233"/>
                  </a:lnTo>
                  <a:lnTo>
                    <a:pt x="633" y="231"/>
                  </a:lnTo>
                  <a:lnTo>
                    <a:pt x="640" y="231"/>
                  </a:lnTo>
                  <a:lnTo>
                    <a:pt x="645" y="228"/>
                  </a:lnTo>
                  <a:lnTo>
                    <a:pt x="652" y="228"/>
                  </a:lnTo>
                  <a:lnTo>
                    <a:pt x="659" y="226"/>
                  </a:lnTo>
                  <a:lnTo>
                    <a:pt x="666" y="226"/>
                  </a:lnTo>
                  <a:lnTo>
                    <a:pt x="673" y="223"/>
                  </a:lnTo>
                  <a:lnTo>
                    <a:pt x="680" y="223"/>
                  </a:lnTo>
                  <a:lnTo>
                    <a:pt x="687" y="221"/>
                  </a:lnTo>
                  <a:lnTo>
                    <a:pt x="695" y="221"/>
                  </a:lnTo>
                  <a:lnTo>
                    <a:pt x="706" y="214"/>
                  </a:lnTo>
                  <a:lnTo>
                    <a:pt x="721" y="212"/>
                  </a:lnTo>
                  <a:lnTo>
                    <a:pt x="732" y="207"/>
                  </a:lnTo>
                  <a:lnTo>
                    <a:pt x="744" y="202"/>
                  </a:lnTo>
                  <a:lnTo>
                    <a:pt x="756" y="197"/>
                  </a:lnTo>
                  <a:lnTo>
                    <a:pt x="768" y="193"/>
                  </a:lnTo>
                  <a:lnTo>
                    <a:pt x="780" y="188"/>
                  </a:lnTo>
                  <a:lnTo>
                    <a:pt x="792" y="185"/>
                  </a:lnTo>
                  <a:lnTo>
                    <a:pt x="804" y="181"/>
                  </a:lnTo>
                  <a:lnTo>
                    <a:pt x="813" y="174"/>
                  </a:lnTo>
                  <a:lnTo>
                    <a:pt x="823" y="169"/>
                  </a:lnTo>
                  <a:lnTo>
                    <a:pt x="832" y="166"/>
                  </a:lnTo>
                  <a:lnTo>
                    <a:pt x="842" y="162"/>
                  </a:lnTo>
                  <a:lnTo>
                    <a:pt x="849" y="157"/>
                  </a:lnTo>
                  <a:lnTo>
                    <a:pt x="856" y="152"/>
                  </a:lnTo>
                  <a:lnTo>
                    <a:pt x="865" y="150"/>
                  </a:lnTo>
                  <a:lnTo>
                    <a:pt x="875" y="143"/>
                  </a:lnTo>
                  <a:lnTo>
                    <a:pt x="884" y="138"/>
                  </a:lnTo>
                  <a:lnTo>
                    <a:pt x="889" y="133"/>
                  </a:lnTo>
                  <a:lnTo>
                    <a:pt x="891" y="133"/>
                  </a:lnTo>
                  <a:lnTo>
                    <a:pt x="863" y="100"/>
                  </a:lnTo>
                  <a:lnTo>
                    <a:pt x="858" y="100"/>
                  </a:lnTo>
                  <a:lnTo>
                    <a:pt x="853" y="105"/>
                  </a:lnTo>
                  <a:lnTo>
                    <a:pt x="846" y="107"/>
                  </a:lnTo>
                  <a:lnTo>
                    <a:pt x="842" y="109"/>
                  </a:lnTo>
                  <a:lnTo>
                    <a:pt x="834" y="112"/>
                  </a:lnTo>
                  <a:lnTo>
                    <a:pt x="830" y="119"/>
                  </a:lnTo>
                  <a:lnTo>
                    <a:pt x="820" y="121"/>
                  </a:lnTo>
                  <a:lnTo>
                    <a:pt x="813" y="126"/>
                  </a:lnTo>
                  <a:lnTo>
                    <a:pt x="804" y="128"/>
                  </a:lnTo>
                  <a:lnTo>
                    <a:pt x="794" y="133"/>
                  </a:lnTo>
                  <a:lnTo>
                    <a:pt x="785" y="140"/>
                  </a:lnTo>
                  <a:lnTo>
                    <a:pt x="775" y="145"/>
                  </a:lnTo>
                  <a:lnTo>
                    <a:pt x="766" y="150"/>
                  </a:lnTo>
                  <a:lnTo>
                    <a:pt x="756" y="155"/>
                  </a:lnTo>
                  <a:lnTo>
                    <a:pt x="744" y="159"/>
                  </a:lnTo>
                  <a:lnTo>
                    <a:pt x="732" y="164"/>
                  </a:lnTo>
                  <a:lnTo>
                    <a:pt x="721" y="169"/>
                  </a:lnTo>
                  <a:lnTo>
                    <a:pt x="709" y="174"/>
                  </a:lnTo>
                  <a:lnTo>
                    <a:pt x="699" y="178"/>
                  </a:lnTo>
                  <a:lnTo>
                    <a:pt x="687" y="181"/>
                  </a:lnTo>
                  <a:lnTo>
                    <a:pt x="676" y="185"/>
                  </a:lnTo>
                  <a:lnTo>
                    <a:pt x="666" y="190"/>
                  </a:lnTo>
                  <a:lnTo>
                    <a:pt x="654" y="193"/>
                  </a:lnTo>
                  <a:lnTo>
                    <a:pt x="645" y="195"/>
                  </a:lnTo>
                  <a:lnTo>
                    <a:pt x="635" y="195"/>
                  </a:lnTo>
                  <a:lnTo>
                    <a:pt x="626" y="200"/>
                  </a:lnTo>
                  <a:lnTo>
                    <a:pt x="616" y="200"/>
                  </a:lnTo>
                  <a:lnTo>
                    <a:pt x="609" y="200"/>
                  </a:lnTo>
                  <a:lnTo>
                    <a:pt x="602" y="200"/>
                  </a:lnTo>
                  <a:lnTo>
                    <a:pt x="595" y="200"/>
                  </a:lnTo>
                  <a:lnTo>
                    <a:pt x="588" y="195"/>
                  </a:lnTo>
                  <a:lnTo>
                    <a:pt x="581" y="193"/>
                  </a:lnTo>
                  <a:lnTo>
                    <a:pt x="574" y="188"/>
                  </a:lnTo>
                  <a:lnTo>
                    <a:pt x="571" y="185"/>
                  </a:lnTo>
                  <a:lnTo>
                    <a:pt x="559" y="176"/>
                  </a:lnTo>
                  <a:lnTo>
                    <a:pt x="552" y="166"/>
                  </a:lnTo>
                  <a:lnTo>
                    <a:pt x="545" y="152"/>
                  </a:lnTo>
                  <a:lnTo>
                    <a:pt x="543" y="140"/>
                  </a:lnTo>
                  <a:lnTo>
                    <a:pt x="540" y="128"/>
                  </a:lnTo>
                  <a:lnTo>
                    <a:pt x="545" y="114"/>
                  </a:lnTo>
                  <a:lnTo>
                    <a:pt x="550" y="102"/>
                  </a:lnTo>
                  <a:lnTo>
                    <a:pt x="557" y="88"/>
                  </a:lnTo>
                  <a:lnTo>
                    <a:pt x="562" y="83"/>
                  </a:lnTo>
                  <a:lnTo>
                    <a:pt x="571" y="79"/>
                  </a:lnTo>
                  <a:lnTo>
                    <a:pt x="578" y="72"/>
                  </a:lnTo>
                  <a:lnTo>
                    <a:pt x="588" y="69"/>
                  </a:lnTo>
                  <a:lnTo>
                    <a:pt x="597" y="64"/>
                  </a:lnTo>
                  <a:lnTo>
                    <a:pt x="609" y="60"/>
                  </a:lnTo>
                  <a:lnTo>
                    <a:pt x="614" y="57"/>
                  </a:lnTo>
                  <a:lnTo>
                    <a:pt x="619" y="57"/>
                  </a:lnTo>
                  <a:lnTo>
                    <a:pt x="626" y="53"/>
                  </a:lnTo>
                  <a:lnTo>
                    <a:pt x="635" y="53"/>
                  </a:lnTo>
                  <a:lnTo>
                    <a:pt x="640" y="50"/>
                  </a:lnTo>
                  <a:lnTo>
                    <a:pt x="649" y="50"/>
                  </a:lnTo>
                  <a:lnTo>
                    <a:pt x="657" y="48"/>
                  </a:lnTo>
                  <a:lnTo>
                    <a:pt x="664" y="48"/>
                  </a:lnTo>
                  <a:lnTo>
                    <a:pt x="673" y="48"/>
                  </a:lnTo>
                  <a:lnTo>
                    <a:pt x="680" y="48"/>
                  </a:lnTo>
                  <a:lnTo>
                    <a:pt x="690" y="48"/>
                  </a:lnTo>
                  <a:lnTo>
                    <a:pt x="702" y="48"/>
                  </a:lnTo>
                  <a:lnTo>
                    <a:pt x="704" y="48"/>
                  </a:lnTo>
                  <a:lnTo>
                    <a:pt x="711" y="48"/>
                  </a:lnTo>
                  <a:lnTo>
                    <a:pt x="716" y="48"/>
                  </a:lnTo>
                  <a:lnTo>
                    <a:pt x="723" y="48"/>
                  </a:lnTo>
                  <a:lnTo>
                    <a:pt x="730" y="50"/>
                  </a:lnTo>
                  <a:lnTo>
                    <a:pt x="740" y="53"/>
                  </a:lnTo>
                  <a:lnTo>
                    <a:pt x="749" y="53"/>
                  </a:lnTo>
                  <a:lnTo>
                    <a:pt x="759" y="57"/>
                  </a:lnTo>
                  <a:lnTo>
                    <a:pt x="770" y="57"/>
                  </a:lnTo>
                  <a:lnTo>
                    <a:pt x="782" y="62"/>
                  </a:lnTo>
                  <a:lnTo>
                    <a:pt x="794" y="64"/>
                  </a:lnTo>
                  <a:lnTo>
                    <a:pt x="806" y="69"/>
                  </a:lnTo>
                  <a:lnTo>
                    <a:pt x="818" y="72"/>
                  </a:lnTo>
                  <a:lnTo>
                    <a:pt x="832" y="79"/>
                  </a:lnTo>
                  <a:lnTo>
                    <a:pt x="846" y="83"/>
                  </a:lnTo>
                  <a:lnTo>
                    <a:pt x="858" y="88"/>
                  </a:lnTo>
                  <a:lnTo>
                    <a:pt x="872" y="98"/>
                  </a:lnTo>
                  <a:lnTo>
                    <a:pt x="887" y="105"/>
                  </a:lnTo>
                  <a:lnTo>
                    <a:pt x="898" y="112"/>
                  </a:lnTo>
                  <a:lnTo>
                    <a:pt x="910" y="121"/>
                  </a:lnTo>
                  <a:lnTo>
                    <a:pt x="922" y="128"/>
                  </a:lnTo>
                  <a:lnTo>
                    <a:pt x="936" y="140"/>
                  </a:lnTo>
                  <a:lnTo>
                    <a:pt x="946" y="150"/>
                  </a:lnTo>
                  <a:lnTo>
                    <a:pt x="958" y="164"/>
                  </a:lnTo>
                  <a:lnTo>
                    <a:pt x="960" y="169"/>
                  </a:lnTo>
                  <a:lnTo>
                    <a:pt x="967" y="174"/>
                  </a:lnTo>
                  <a:lnTo>
                    <a:pt x="972" y="183"/>
                  </a:lnTo>
                  <a:lnTo>
                    <a:pt x="977" y="190"/>
                  </a:lnTo>
                  <a:lnTo>
                    <a:pt x="981" y="195"/>
                  </a:lnTo>
                  <a:lnTo>
                    <a:pt x="984" y="204"/>
                  </a:lnTo>
                  <a:lnTo>
                    <a:pt x="989" y="212"/>
                  </a:lnTo>
                  <a:lnTo>
                    <a:pt x="993" y="221"/>
                  </a:lnTo>
                  <a:lnTo>
                    <a:pt x="996" y="228"/>
                  </a:lnTo>
                  <a:lnTo>
                    <a:pt x="998" y="235"/>
                  </a:lnTo>
                  <a:lnTo>
                    <a:pt x="1003" y="245"/>
                  </a:lnTo>
                  <a:lnTo>
                    <a:pt x="1005" y="254"/>
                  </a:lnTo>
                  <a:lnTo>
                    <a:pt x="1005" y="259"/>
                  </a:lnTo>
                  <a:lnTo>
                    <a:pt x="1005" y="266"/>
                  </a:lnTo>
                  <a:lnTo>
                    <a:pt x="1005" y="276"/>
                  </a:lnTo>
                  <a:lnTo>
                    <a:pt x="1005" y="280"/>
                  </a:lnTo>
                  <a:lnTo>
                    <a:pt x="1005" y="290"/>
                  </a:lnTo>
                  <a:lnTo>
                    <a:pt x="1005" y="297"/>
                  </a:lnTo>
                  <a:lnTo>
                    <a:pt x="1005" y="304"/>
                  </a:lnTo>
                  <a:lnTo>
                    <a:pt x="1005" y="311"/>
                  </a:lnTo>
                  <a:lnTo>
                    <a:pt x="1005" y="321"/>
                  </a:lnTo>
                  <a:lnTo>
                    <a:pt x="1005" y="330"/>
                  </a:lnTo>
                  <a:lnTo>
                    <a:pt x="1008" y="342"/>
                  </a:lnTo>
                  <a:lnTo>
                    <a:pt x="1005" y="352"/>
                  </a:lnTo>
                  <a:lnTo>
                    <a:pt x="1005" y="361"/>
                  </a:lnTo>
                  <a:lnTo>
                    <a:pt x="1005" y="373"/>
                  </a:lnTo>
                  <a:lnTo>
                    <a:pt x="1005" y="382"/>
                  </a:lnTo>
                  <a:lnTo>
                    <a:pt x="1003" y="394"/>
                  </a:lnTo>
                  <a:lnTo>
                    <a:pt x="1003" y="406"/>
                  </a:lnTo>
                  <a:lnTo>
                    <a:pt x="1000" y="418"/>
                  </a:lnTo>
                  <a:lnTo>
                    <a:pt x="1000" y="432"/>
                  </a:lnTo>
                  <a:lnTo>
                    <a:pt x="998" y="444"/>
                  </a:lnTo>
                  <a:lnTo>
                    <a:pt x="998" y="458"/>
                  </a:lnTo>
                  <a:lnTo>
                    <a:pt x="996" y="470"/>
                  </a:lnTo>
                  <a:lnTo>
                    <a:pt x="993" y="484"/>
                  </a:lnTo>
                  <a:lnTo>
                    <a:pt x="991" y="499"/>
                  </a:lnTo>
                  <a:lnTo>
                    <a:pt x="989" y="513"/>
                  </a:lnTo>
                  <a:lnTo>
                    <a:pt x="984" y="525"/>
                  </a:lnTo>
                  <a:lnTo>
                    <a:pt x="984" y="541"/>
                  </a:lnTo>
                  <a:lnTo>
                    <a:pt x="979" y="553"/>
                  </a:lnTo>
                  <a:lnTo>
                    <a:pt x="974" y="568"/>
                  </a:lnTo>
                  <a:lnTo>
                    <a:pt x="972" y="582"/>
                  </a:lnTo>
                  <a:lnTo>
                    <a:pt x="967" y="596"/>
                  </a:lnTo>
                  <a:lnTo>
                    <a:pt x="962" y="608"/>
                  </a:lnTo>
                  <a:lnTo>
                    <a:pt x="958" y="622"/>
                  </a:lnTo>
                  <a:lnTo>
                    <a:pt x="953" y="636"/>
                  </a:lnTo>
                  <a:lnTo>
                    <a:pt x="948" y="651"/>
                  </a:lnTo>
                  <a:lnTo>
                    <a:pt x="941" y="662"/>
                  </a:lnTo>
                  <a:lnTo>
                    <a:pt x="934" y="674"/>
                  </a:lnTo>
                  <a:lnTo>
                    <a:pt x="927" y="689"/>
                  </a:lnTo>
                  <a:lnTo>
                    <a:pt x="920" y="703"/>
                  </a:lnTo>
                  <a:lnTo>
                    <a:pt x="913" y="715"/>
                  </a:lnTo>
                  <a:lnTo>
                    <a:pt x="906" y="727"/>
                  </a:lnTo>
                  <a:lnTo>
                    <a:pt x="898" y="738"/>
                  </a:lnTo>
                  <a:lnTo>
                    <a:pt x="891" y="750"/>
                  </a:lnTo>
                  <a:lnTo>
                    <a:pt x="882" y="762"/>
                  </a:lnTo>
                  <a:lnTo>
                    <a:pt x="870" y="772"/>
                  </a:lnTo>
                  <a:lnTo>
                    <a:pt x="861" y="783"/>
                  </a:lnTo>
                  <a:lnTo>
                    <a:pt x="851" y="793"/>
                  </a:lnTo>
                  <a:lnTo>
                    <a:pt x="839" y="802"/>
                  </a:lnTo>
                  <a:lnTo>
                    <a:pt x="827" y="812"/>
                  </a:lnTo>
                  <a:lnTo>
                    <a:pt x="815" y="819"/>
                  </a:lnTo>
                  <a:lnTo>
                    <a:pt x="804" y="829"/>
                  </a:lnTo>
                  <a:lnTo>
                    <a:pt x="789" y="836"/>
                  </a:lnTo>
                  <a:lnTo>
                    <a:pt x="778" y="843"/>
                  </a:lnTo>
                  <a:lnTo>
                    <a:pt x="761" y="850"/>
                  </a:lnTo>
                  <a:lnTo>
                    <a:pt x="747" y="855"/>
                  </a:lnTo>
                  <a:lnTo>
                    <a:pt x="732" y="859"/>
                  </a:lnTo>
                  <a:lnTo>
                    <a:pt x="718" y="867"/>
                  </a:lnTo>
                  <a:lnTo>
                    <a:pt x="702" y="869"/>
                  </a:lnTo>
                  <a:lnTo>
                    <a:pt x="685" y="874"/>
                  </a:lnTo>
                  <a:lnTo>
                    <a:pt x="680" y="874"/>
                  </a:lnTo>
                  <a:lnTo>
                    <a:pt x="671" y="876"/>
                  </a:lnTo>
                  <a:lnTo>
                    <a:pt x="661" y="876"/>
                  </a:lnTo>
                  <a:lnTo>
                    <a:pt x="652" y="878"/>
                  </a:lnTo>
                  <a:lnTo>
                    <a:pt x="640" y="881"/>
                  </a:lnTo>
                  <a:lnTo>
                    <a:pt x="630" y="883"/>
                  </a:lnTo>
                  <a:lnTo>
                    <a:pt x="621" y="883"/>
                  </a:lnTo>
                  <a:lnTo>
                    <a:pt x="614" y="883"/>
                  </a:lnTo>
                  <a:lnTo>
                    <a:pt x="607" y="886"/>
                  </a:lnTo>
                  <a:lnTo>
                    <a:pt x="600" y="888"/>
                  </a:lnTo>
                  <a:lnTo>
                    <a:pt x="593" y="888"/>
                  </a:lnTo>
                  <a:lnTo>
                    <a:pt x="583" y="888"/>
                  </a:lnTo>
                  <a:lnTo>
                    <a:pt x="576" y="890"/>
                  </a:lnTo>
                  <a:lnTo>
                    <a:pt x="569" y="890"/>
                  </a:lnTo>
                  <a:lnTo>
                    <a:pt x="559" y="890"/>
                  </a:lnTo>
                  <a:lnTo>
                    <a:pt x="550" y="893"/>
                  </a:lnTo>
                  <a:lnTo>
                    <a:pt x="540" y="893"/>
                  </a:lnTo>
                  <a:lnTo>
                    <a:pt x="531" y="893"/>
                  </a:lnTo>
                  <a:lnTo>
                    <a:pt x="521" y="893"/>
                  </a:lnTo>
                  <a:lnTo>
                    <a:pt x="512" y="895"/>
                  </a:lnTo>
                  <a:lnTo>
                    <a:pt x="502" y="895"/>
                  </a:lnTo>
                  <a:lnTo>
                    <a:pt x="493" y="897"/>
                  </a:lnTo>
                  <a:lnTo>
                    <a:pt x="483" y="897"/>
                  </a:lnTo>
                  <a:lnTo>
                    <a:pt x="472" y="897"/>
                  </a:lnTo>
                  <a:lnTo>
                    <a:pt x="462" y="897"/>
                  </a:lnTo>
                  <a:lnTo>
                    <a:pt x="450" y="897"/>
                  </a:lnTo>
                  <a:lnTo>
                    <a:pt x="441" y="895"/>
                  </a:lnTo>
                  <a:lnTo>
                    <a:pt x="429" y="895"/>
                  </a:lnTo>
                  <a:lnTo>
                    <a:pt x="417" y="895"/>
                  </a:lnTo>
                  <a:lnTo>
                    <a:pt x="408" y="895"/>
                  </a:lnTo>
                  <a:lnTo>
                    <a:pt x="396" y="895"/>
                  </a:lnTo>
                  <a:lnTo>
                    <a:pt x="384" y="893"/>
                  </a:lnTo>
                  <a:lnTo>
                    <a:pt x="372" y="893"/>
                  </a:lnTo>
                  <a:lnTo>
                    <a:pt x="363" y="893"/>
                  </a:lnTo>
                  <a:lnTo>
                    <a:pt x="351" y="890"/>
                  </a:lnTo>
                  <a:lnTo>
                    <a:pt x="339" y="890"/>
                  </a:lnTo>
                  <a:lnTo>
                    <a:pt x="327" y="888"/>
                  </a:lnTo>
                  <a:lnTo>
                    <a:pt x="317" y="888"/>
                  </a:lnTo>
                  <a:lnTo>
                    <a:pt x="306" y="883"/>
                  </a:lnTo>
                  <a:lnTo>
                    <a:pt x="294" y="881"/>
                  </a:lnTo>
                  <a:lnTo>
                    <a:pt x="282" y="878"/>
                  </a:lnTo>
                  <a:lnTo>
                    <a:pt x="272" y="876"/>
                  </a:lnTo>
                  <a:lnTo>
                    <a:pt x="261" y="871"/>
                  </a:lnTo>
                  <a:lnTo>
                    <a:pt x="249" y="869"/>
                  </a:lnTo>
                  <a:lnTo>
                    <a:pt x="237" y="867"/>
                  </a:lnTo>
                  <a:lnTo>
                    <a:pt x="227" y="862"/>
                  </a:lnTo>
                  <a:lnTo>
                    <a:pt x="215" y="857"/>
                  </a:lnTo>
                  <a:lnTo>
                    <a:pt x="206" y="855"/>
                  </a:lnTo>
                  <a:lnTo>
                    <a:pt x="194" y="850"/>
                  </a:lnTo>
                  <a:lnTo>
                    <a:pt x="185" y="845"/>
                  </a:lnTo>
                  <a:lnTo>
                    <a:pt x="173" y="840"/>
                  </a:lnTo>
                  <a:lnTo>
                    <a:pt x="163" y="836"/>
                  </a:lnTo>
                  <a:lnTo>
                    <a:pt x="154" y="831"/>
                  </a:lnTo>
                  <a:lnTo>
                    <a:pt x="144" y="826"/>
                  </a:lnTo>
                  <a:lnTo>
                    <a:pt x="132" y="817"/>
                  </a:lnTo>
                  <a:lnTo>
                    <a:pt x="125" y="812"/>
                  </a:lnTo>
                  <a:lnTo>
                    <a:pt x="116" y="805"/>
                  </a:lnTo>
                  <a:lnTo>
                    <a:pt x="109" y="800"/>
                  </a:lnTo>
                  <a:lnTo>
                    <a:pt x="102" y="791"/>
                  </a:lnTo>
                  <a:lnTo>
                    <a:pt x="95" y="783"/>
                  </a:lnTo>
                  <a:lnTo>
                    <a:pt x="87" y="776"/>
                  </a:lnTo>
                  <a:lnTo>
                    <a:pt x="83" y="769"/>
                  </a:lnTo>
                  <a:lnTo>
                    <a:pt x="78" y="762"/>
                  </a:lnTo>
                  <a:lnTo>
                    <a:pt x="71" y="753"/>
                  </a:lnTo>
                  <a:lnTo>
                    <a:pt x="68" y="745"/>
                  </a:lnTo>
                  <a:lnTo>
                    <a:pt x="64" y="738"/>
                  </a:lnTo>
                  <a:lnTo>
                    <a:pt x="61" y="729"/>
                  </a:lnTo>
                  <a:lnTo>
                    <a:pt x="59" y="722"/>
                  </a:lnTo>
                  <a:lnTo>
                    <a:pt x="54" y="715"/>
                  </a:lnTo>
                  <a:lnTo>
                    <a:pt x="54" y="708"/>
                  </a:lnTo>
                  <a:lnTo>
                    <a:pt x="52" y="698"/>
                  </a:lnTo>
                  <a:lnTo>
                    <a:pt x="49" y="691"/>
                  </a:lnTo>
                  <a:lnTo>
                    <a:pt x="49" y="681"/>
                  </a:lnTo>
                  <a:lnTo>
                    <a:pt x="49" y="674"/>
                  </a:lnTo>
                  <a:lnTo>
                    <a:pt x="47" y="667"/>
                  </a:lnTo>
                  <a:lnTo>
                    <a:pt x="47" y="660"/>
                  </a:lnTo>
                  <a:lnTo>
                    <a:pt x="49" y="651"/>
                  </a:lnTo>
                  <a:lnTo>
                    <a:pt x="49" y="643"/>
                  </a:lnTo>
                  <a:lnTo>
                    <a:pt x="49" y="636"/>
                  </a:lnTo>
                  <a:lnTo>
                    <a:pt x="52" y="629"/>
                  </a:lnTo>
                  <a:lnTo>
                    <a:pt x="52" y="622"/>
                  </a:lnTo>
                  <a:lnTo>
                    <a:pt x="57" y="615"/>
                  </a:lnTo>
                  <a:lnTo>
                    <a:pt x="61" y="601"/>
                  </a:lnTo>
                  <a:lnTo>
                    <a:pt x="66" y="589"/>
                  </a:lnTo>
                  <a:lnTo>
                    <a:pt x="71" y="575"/>
                  </a:lnTo>
                  <a:lnTo>
                    <a:pt x="78" y="563"/>
                  </a:lnTo>
                  <a:lnTo>
                    <a:pt x="85" y="553"/>
                  </a:lnTo>
                  <a:lnTo>
                    <a:pt x="92" y="544"/>
                  </a:lnTo>
                  <a:lnTo>
                    <a:pt x="99" y="537"/>
                  </a:lnTo>
                  <a:lnTo>
                    <a:pt x="106" y="530"/>
                  </a:lnTo>
                  <a:lnTo>
                    <a:pt x="116" y="525"/>
                  </a:lnTo>
                  <a:lnTo>
                    <a:pt x="125" y="522"/>
                  </a:lnTo>
                  <a:lnTo>
                    <a:pt x="132" y="520"/>
                  </a:lnTo>
                  <a:lnTo>
                    <a:pt x="140" y="520"/>
                  </a:lnTo>
                  <a:lnTo>
                    <a:pt x="147" y="522"/>
                  </a:lnTo>
                  <a:lnTo>
                    <a:pt x="154" y="527"/>
                  </a:lnTo>
                  <a:lnTo>
                    <a:pt x="161" y="532"/>
                  </a:lnTo>
                  <a:lnTo>
                    <a:pt x="168" y="541"/>
                  </a:lnTo>
                  <a:lnTo>
                    <a:pt x="170" y="544"/>
                  </a:lnTo>
                  <a:lnTo>
                    <a:pt x="173" y="551"/>
                  </a:lnTo>
                  <a:lnTo>
                    <a:pt x="175" y="558"/>
                  </a:lnTo>
                  <a:lnTo>
                    <a:pt x="178" y="565"/>
                  </a:lnTo>
                  <a:lnTo>
                    <a:pt x="180" y="579"/>
                  </a:lnTo>
                  <a:lnTo>
                    <a:pt x="185" y="594"/>
                  </a:lnTo>
                  <a:lnTo>
                    <a:pt x="185" y="598"/>
                  </a:lnTo>
                  <a:lnTo>
                    <a:pt x="187" y="605"/>
                  </a:lnTo>
                  <a:lnTo>
                    <a:pt x="187" y="613"/>
                  </a:lnTo>
                  <a:lnTo>
                    <a:pt x="189" y="620"/>
                  </a:lnTo>
                  <a:lnTo>
                    <a:pt x="189" y="632"/>
                  </a:lnTo>
                  <a:lnTo>
                    <a:pt x="189" y="646"/>
                  </a:lnTo>
                  <a:lnTo>
                    <a:pt x="189" y="658"/>
                  </a:lnTo>
                  <a:lnTo>
                    <a:pt x="192" y="670"/>
                  </a:lnTo>
                  <a:lnTo>
                    <a:pt x="189" y="679"/>
                  </a:lnTo>
                  <a:lnTo>
                    <a:pt x="189" y="691"/>
                  </a:lnTo>
                  <a:lnTo>
                    <a:pt x="189" y="700"/>
                  </a:lnTo>
                  <a:lnTo>
                    <a:pt x="187" y="710"/>
                  </a:lnTo>
                  <a:lnTo>
                    <a:pt x="185" y="719"/>
                  </a:lnTo>
                  <a:lnTo>
                    <a:pt x="185" y="729"/>
                  </a:lnTo>
                  <a:lnTo>
                    <a:pt x="180" y="736"/>
                  </a:lnTo>
                  <a:lnTo>
                    <a:pt x="180" y="745"/>
                  </a:lnTo>
                  <a:lnTo>
                    <a:pt x="175" y="753"/>
                  </a:lnTo>
                  <a:lnTo>
                    <a:pt x="173" y="760"/>
                  </a:lnTo>
                  <a:lnTo>
                    <a:pt x="170" y="767"/>
                  </a:lnTo>
                  <a:lnTo>
                    <a:pt x="168" y="774"/>
                  </a:lnTo>
                  <a:lnTo>
                    <a:pt x="161" y="786"/>
                  </a:lnTo>
                  <a:lnTo>
                    <a:pt x="159" y="795"/>
                  </a:lnTo>
                  <a:lnTo>
                    <a:pt x="154" y="802"/>
                  </a:lnTo>
                  <a:lnTo>
                    <a:pt x="151" y="807"/>
                  </a:lnTo>
                  <a:lnTo>
                    <a:pt x="149" y="810"/>
                  </a:lnTo>
                  <a:lnTo>
                    <a:pt x="149" y="812"/>
                  </a:lnTo>
                  <a:lnTo>
                    <a:pt x="189" y="8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57" name="Freeform 268"/>
            <p:cNvSpPr>
              <a:spLocks/>
            </p:cNvSpPr>
            <p:nvPr/>
          </p:nvSpPr>
          <p:spPr bwMode="auto">
            <a:xfrm>
              <a:off x="738" y="387"/>
              <a:ext cx="142" cy="266"/>
            </a:xfrm>
            <a:custGeom>
              <a:avLst/>
              <a:gdLst>
                <a:gd name="T0" fmla="*/ 142 w 142"/>
                <a:gd name="T1" fmla="*/ 235 h 266"/>
                <a:gd name="T2" fmla="*/ 47 w 142"/>
                <a:gd name="T3" fmla="*/ 0 h 266"/>
                <a:gd name="T4" fmla="*/ 0 w 142"/>
                <a:gd name="T5" fmla="*/ 0 h 266"/>
                <a:gd name="T6" fmla="*/ 106 w 142"/>
                <a:gd name="T7" fmla="*/ 266 h 266"/>
                <a:gd name="T8" fmla="*/ 142 w 142"/>
                <a:gd name="T9" fmla="*/ 235 h 266"/>
                <a:gd name="T10" fmla="*/ 142 w 142"/>
                <a:gd name="T11" fmla="*/ 235 h 2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2"/>
                <a:gd name="T19" fmla="*/ 0 h 266"/>
                <a:gd name="T20" fmla="*/ 142 w 142"/>
                <a:gd name="T21" fmla="*/ 266 h 2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2" h="266">
                  <a:moveTo>
                    <a:pt x="142" y="235"/>
                  </a:moveTo>
                  <a:lnTo>
                    <a:pt x="47" y="0"/>
                  </a:lnTo>
                  <a:lnTo>
                    <a:pt x="0" y="0"/>
                  </a:lnTo>
                  <a:lnTo>
                    <a:pt x="106" y="266"/>
                  </a:lnTo>
                  <a:lnTo>
                    <a:pt x="142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58" name="Freeform 269"/>
            <p:cNvSpPr>
              <a:spLocks/>
            </p:cNvSpPr>
            <p:nvPr/>
          </p:nvSpPr>
          <p:spPr bwMode="auto">
            <a:xfrm>
              <a:off x="652" y="449"/>
              <a:ext cx="142" cy="272"/>
            </a:xfrm>
            <a:custGeom>
              <a:avLst/>
              <a:gdLst>
                <a:gd name="T0" fmla="*/ 142 w 142"/>
                <a:gd name="T1" fmla="*/ 249 h 272"/>
                <a:gd name="T2" fmla="*/ 33 w 142"/>
                <a:gd name="T3" fmla="*/ 0 h 272"/>
                <a:gd name="T4" fmla="*/ 0 w 142"/>
                <a:gd name="T5" fmla="*/ 33 h 272"/>
                <a:gd name="T6" fmla="*/ 100 w 142"/>
                <a:gd name="T7" fmla="*/ 272 h 272"/>
                <a:gd name="T8" fmla="*/ 142 w 142"/>
                <a:gd name="T9" fmla="*/ 249 h 272"/>
                <a:gd name="T10" fmla="*/ 142 w 142"/>
                <a:gd name="T11" fmla="*/ 249 h 2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2"/>
                <a:gd name="T19" fmla="*/ 0 h 272"/>
                <a:gd name="T20" fmla="*/ 142 w 142"/>
                <a:gd name="T21" fmla="*/ 272 h 2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2" h="272">
                  <a:moveTo>
                    <a:pt x="142" y="249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100" y="272"/>
                  </a:lnTo>
                  <a:lnTo>
                    <a:pt x="142" y="2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59" name="Freeform 270"/>
            <p:cNvSpPr>
              <a:spLocks/>
            </p:cNvSpPr>
            <p:nvPr/>
          </p:nvSpPr>
          <p:spPr bwMode="auto">
            <a:xfrm>
              <a:off x="66" y="271"/>
              <a:ext cx="712" cy="294"/>
            </a:xfrm>
            <a:custGeom>
              <a:avLst/>
              <a:gdLst>
                <a:gd name="T0" fmla="*/ 181 w 712"/>
                <a:gd name="T1" fmla="*/ 52 h 294"/>
                <a:gd name="T2" fmla="*/ 152 w 712"/>
                <a:gd name="T3" fmla="*/ 49 h 294"/>
                <a:gd name="T4" fmla="*/ 114 w 712"/>
                <a:gd name="T5" fmla="*/ 47 h 294"/>
                <a:gd name="T6" fmla="*/ 76 w 712"/>
                <a:gd name="T7" fmla="*/ 52 h 294"/>
                <a:gd name="T8" fmla="*/ 41 w 712"/>
                <a:gd name="T9" fmla="*/ 68 h 294"/>
                <a:gd name="T10" fmla="*/ 12 w 712"/>
                <a:gd name="T11" fmla="*/ 99 h 294"/>
                <a:gd name="T12" fmla="*/ 3 w 712"/>
                <a:gd name="T13" fmla="*/ 130 h 294"/>
                <a:gd name="T14" fmla="*/ 0 w 712"/>
                <a:gd name="T15" fmla="*/ 159 h 294"/>
                <a:gd name="T16" fmla="*/ 3 w 712"/>
                <a:gd name="T17" fmla="*/ 194 h 294"/>
                <a:gd name="T18" fmla="*/ 19 w 712"/>
                <a:gd name="T19" fmla="*/ 223 h 294"/>
                <a:gd name="T20" fmla="*/ 50 w 712"/>
                <a:gd name="T21" fmla="*/ 253 h 294"/>
                <a:gd name="T22" fmla="*/ 91 w 712"/>
                <a:gd name="T23" fmla="*/ 277 h 294"/>
                <a:gd name="T24" fmla="*/ 136 w 712"/>
                <a:gd name="T25" fmla="*/ 291 h 294"/>
                <a:gd name="T26" fmla="*/ 171 w 712"/>
                <a:gd name="T27" fmla="*/ 291 h 294"/>
                <a:gd name="T28" fmla="*/ 200 w 712"/>
                <a:gd name="T29" fmla="*/ 284 h 294"/>
                <a:gd name="T30" fmla="*/ 230 w 712"/>
                <a:gd name="T31" fmla="*/ 270 h 294"/>
                <a:gd name="T32" fmla="*/ 264 w 712"/>
                <a:gd name="T33" fmla="*/ 249 h 294"/>
                <a:gd name="T34" fmla="*/ 299 w 712"/>
                <a:gd name="T35" fmla="*/ 218 h 294"/>
                <a:gd name="T36" fmla="*/ 337 w 712"/>
                <a:gd name="T37" fmla="*/ 178 h 294"/>
                <a:gd name="T38" fmla="*/ 363 w 712"/>
                <a:gd name="T39" fmla="*/ 182 h 294"/>
                <a:gd name="T40" fmla="*/ 399 w 712"/>
                <a:gd name="T41" fmla="*/ 208 h 294"/>
                <a:gd name="T42" fmla="*/ 432 w 712"/>
                <a:gd name="T43" fmla="*/ 227 h 294"/>
                <a:gd name="T44" fmla="*/ 468 w 712"/>
                <a:gd name="T45" fmla="*/ 234 h 294"/>
                <a:gd name="T46" fmla="*/ 503 w 712"/>
                <a:gd name="T47" fmla="*/ 225 h 294"/>
                <a:gd name="T48" fmla="*/ 527 w 712"/>
                <a:gd name="T49" fmla="*/ 194 h 294"/>
                <a:gd name="T50" fmla="*/ 536 w 712"/>
                <a:gd name="T51" fmla="*/ 166 h 294"/>
                <a:gd name="T52" fmla="*/ 543 w 712"/>
                <a:gd name="T53" fmla="*/ 128 h 294"/>
                <a:gd name="T54" fmla="*/ 553 w 712"/>
                <a:gd name="T55" fmla="*/ 97 h 294"/>
                <a:gd name="T56" fmla="*/ 589 w 712"/>
                <a:gd name="T57" fmla="*/ 104 h 294"/>
                <a:gd name="T58" fmla="*/ 615 w 712"/>
                <a:gd name="T59" fmla="*/ 106 h 294"/>
                <a:gd name="T60" fmla="*/ 643 w 712"/>
                <a:gd name="T61" fmla="*/ 102 h 294"/>
                <a:gd name="T62" fmla="*/ 672 w 712"/>
                <a:gd name="T63" fmla="*/ 92 h 294"/>
                <a:gd name="T64" fmla="*/ 702 w 712"/>
                <a:gd name="T65" fmla="*/ 59 h 294"/>
                <a:gd name="T66" fmla="*/ 700 w 712"/>
                <a:gd name="T67" fmla="*/ 0 h 294"/>
                <a:gd name="T68" fmla="*/ 683 w 712"/>
                <a:gd name="T69" fmla="*/ 23 h 294"/>
                <a:gd name="T70" fmla="*/ 655 w 712"/>
                <a:gd name="T71" fmla="*/ 49 h 294"/>
                <a:gd name="T72" fmla="*/ 626 w 712"/>
                <a:gd name="T73" fmla="*/ 61 h 294"/>
                <a:gd name="T74" fmla="*/ 593 w 712"/>
                <a:gd name="T75" fmla="*/ 64 h 294"/>
                <a:gd name="T76" fmla="*/ 551 w 712"/>
                <a:gd name="T77" fmla="*/ 52 h 294"/>
                <a:gd name="T78" fmla="*/ 496 w 712"/>
                <a:gd name="T79" fmla="*/ 61 h 294"/>
                <a:gd name="T80" fmla="*/ 496 w 712"/>
                <a:gd name="T81" fmla="*/ 92 h 294"/>
                <a:gd name="T82" fmla="*/ 494 w 712"/>
                <a:gd name="T83" fmla="*/ 118 h 294"/>
                <a:gd name="T84" fmla="*/ 487 w 712"/>
                <a:gd name="T85" fmla="*/ 147 h 294"/>
                <a:gd name="T86" fmla="*/ 451 w 712"/>
                <a:gd name="T87" fmla="*/ 175 h 294"/>
                <a:gd name="T88" fmla="*/ 418 w 712"/>
                <a:gd name="T89" fmla="*/ 159 h 294"/>
                <a:gd name="T90" fmla="*/ 375 w 712"/>
                <a:gd name="T91" fmla="*/ 118 h 294"/>
                <a:gd name="T92" fmla="*/ 316 w 712"/>
                <a:gd name="T93" fmla="*/ 118 h 294"/>
                <a:gd name="T94" fmla="*/ 299 w 712"/>
                <a:gd name="T95" fmla="*/ 144 h 294"/>
                <a:gd name="T96" fmla="*/ 275 w 712"/>
                <a:gd name="T97" fmla="*/ 175 h 294"/>
                <a:gd name="T98" fmla="*/ 242 w 712"/>
                <a:gd name="T99" fmla="*/ 208 h 294"/>
                <a:gd name="T100" fmla="*/ 204 w 712"/>
                <a:gd name="T101" fmla="*/ 230 h 294"/>
                <a:gd name="T102" fmla="*/ 159 w 712"/>
                <a:gd name="T103" fmla="*/ 237 h 294"/>
                <a:gd name="T104" fmla="*/ 107 w 712"/>
                <a:gd name="T105" fmla="*/ 220 h 294"/>
                <a:gd name="T106" fmla="*/ 67 w 712"/>
                <a:gd name="T107" fmla="*/ 189 h 294"/>
                <a:gd name="T108" fmla="*/ 60 w 712"/>
                <a:gd name="T109" fmla="*/ 163 h 294"/>
                <a:gd name="T110" fmla="*/ 64 w 712"/>
                <a:gd name="T111" fmla="*/ 125 h 294"/>
                <a:gd name="T112" fmla="*/ 88 w 712"/>
                <a:gd name="T113" fmla="*/ 106 h 294"/>
                <a:gd name="T114" fmla="*/ 121 w 712"/>
                <a:gd name="T115" fmla="*/ 97 h 294"/>
                <a:gd name="T116" fmla="*/ 150 w 712"/>
                <a:gd name="T117" fmla="*/ 94 h 294"/>
                <a:gd name="T118" fmla="*/ 181 w 712"/>
                <a:gd name="T119" fmla="*/ 97 h 29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12"/>
                <a:gd name="T181" fmla="*/ 0 h 294"/>
                <a:gd name="T182" fmla="*/ 712 w 712"/>
                <a:gd name="T183" fmla="*/ 294 h 29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12" h="294">
                  <a:moveTo>
                    <a:pt x="197" y="56"/>
                  </a:moveTo>
                  <a:lnTo>
                    <a:pt x="192" y="56"/>
                  </a:lnTo>
                  <a:lnTo>
                    <a:pt x="185" y="54"/>
                  </a:lnTo>
                  <a:lnTo>
                    <a:pt x="181" y="52"/>
                  </a:lnTo>
                  <a:lnTo>
                    <a:pt x="174" y="52"/>
                  </a:lnTo>
                  <a:lnTo>
                    <a:pt x="166" y="49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43" y="47"/>
                  </a:lnTo>
                  <a:lnTo>
                    <a:pt x="133" y="47"/>
                  </a:lnTo>
                  <a:lnTo>
                    <a:pt x="126" y="47"/>
                  </a:lnTo>
                  <a:lnTo>
                    <a:pt x="114" y="47"/>
                  </a:lnTo>
                  <a:lnTo>
                    <a:pt x="105" y="47"/>
                  </a:lnTo>
                  <a:lnTo>
                    <a:pt x="95" y="49"/>
                  </a:lnTo>
                  <a:lnTo>
                    <a:pt x="86" y="52"/>
                  </a:lnTo>
                  <a:lnTo>
                    <a:pt x="76" y="52"/>
                  </a:lnTo>
                  <a:lnTo>
                    <a:pt x="67" y="54"/>
                  </a:lnTo>
                  <a:lnTo>
                    <a:pt x="57" y="59"/>
                  </a:lnTo>
                  <a:lnTo>
                    <a:pt x="48" y="64"/>
                  </a:lnTo>
                  <a:lnTo>
                    <a:pt x="41" y="68"/>
                  </a:lnTo>
                  <a:lnTo>
                    <a:pt x="31" y="75"/>
                  </a:lnTo>
                  <a:lnTo>
                    <a:pt x="24" y="83"/>
                  </a:lnTo>
                  <a:lnTo>
                    <a:pt x="19" y="92"/>
                  </a:lnTo>
                  <a:lnTo>
                    <a:pt x="12" y="99"/>
                  </a:lnTo>
                  <a:lnTo>
                    <a:pt x="8" y="111"/>
                  </a:lnTo>
                  <a:lnTo>
                    <a:pt x="5" y="116"/>
                  </a:lnTo>
                  <a:lnTo>
                    <a:pt x="3" y="123"/>
                  </a:lnTo>
                  <a:lnTo>
                    <a:pt x="3" y="130"/>
                  </a:lnTo>
                  <a:lnTo>
                    <a:pt x="3" y="137"/>
                  </a:lnTo>
                  <a:lnTo>
                    <a:pt x="0" y="144"/>
                  </a:lnTo>
                  <a:lnTo>
                    <a:pt x="0" y="151"/>
                  </a:lnTo>
                  <a:lnTo>
                    <a:pt x="0" y="159"/>
                  </a:lnTo>
                  <a:lnTo>
                    <a:pt x="0" y="168"/>
                  </a:lnTo>
                  <a:lnTo>
                    <a:pt x="0" y="175"/>
                  </a:lnTo>
                  <a:lnTo>
                    <a:pt x="3" y="185"/>
                  </a:lnTo>
                  <a:lnTo>
                    <a:pt x="3" y="194"/>
                  </a:lnTo>
                  <a:lnTo>
                    <a:pt x="5" y="204"/>
                  </a:lnTo>
                  <a:lnTo>
                    <a:pt x="8" y="206"/>
                  </a:lnTo>
                  <a:lnTo>
                    <a:pt x="12" y="213"/>
                  </a:lnTo>
                  <a:lnTo>
                    <a:pt x="19" y="223"/>
                  </a:lnTo>
                  <a:lnTo>
                    <a:pt x="31" y="234"/>
                  </a:lnTo>
                  <a:lnTo>
                    <a:pt x="36" y="239"/>
                  </a:lnTo>
                  <a:lnTo>
                    <a:pt x="43" y="246"/>
                  </a:lnTo>
                  <a:lnTo>
                    <a:pt x="50" y="253"/>
                  </a:lnTo>
                  <a:lnTo>
                    <a:pt x="60" y="261"/>
                  </a:lnTo>
                  <a:lnTo>
                    <a:pt x="69" y="268"/>
                  </a:lnTo>
                  <a:lnTo>
                    <a:pt x="79" y="272"/>
                  </a:lnTo>
                  <a:lnTo>
                    <a:pt x="91" y="277"/>
                  </a:lnTo>
                  <a:lnTo>
                    <a:pt x="102" y="284"/>
                  </a:lnTo>
                  <a:lnTo>
                    <a:pt x="112" y="287"/>
                  </a:lnTo>
                  <a:lnTo>
                    <a:pt x="124" y="291"/>
                  </a:lnTo>
                  <a:lnTo>
                    <a:pt x="136" y="291"/>
                  </a:lnTo>
                  <a:lnTo>
                    <a:pt x="150" y="294"/>
                  </a:lnTo>
                  <a:lnTo>
                    <a:pt x="157" y="291"/>
                  </a:lnTo>
                  <a:lnTo>
                    <a:pt x="164" y="291"/>
                  </a:lnTo>
                  <a:lnTo>
                    <a:pt x="171" y="291"/>
                  </a:lnTo>
                  <a:lnTo>
                    <a:pt x="178" y="291"/>
                  </a:lnTo>
                  <a:lnTo>
                    <a:pt x="185" y="289"/>
                  </a:lnTo>
                  <a:lnTo>
                    <a:pt x="192" y="287"/>
                  </a:lnTo>
                  <a:lnTo>
                    <a:pt x="200" y="284"/>
                  </a:lnTo>
                  <a:lnTo>
                    <a:pt x="209" y="282"/>
                  </a:lnTo>
                  <a:lnTo>
                    <a:pt x="216" y="280"/>
                  </a:lnTo>
                  <a:lnTo>
                    <a:pt x="223" y="275"/>
                  </a:lnTo>
                  <a:lnTo>
                    <a:pt x="230" y="270"/>
                  </a:lnTo>
                  <a:lnTo>
                    <a:pt x="240" y="268"/>
                  </a:lnTo>
                  <a:lnTo>
                    <a:pt x="247" y="261"/>
                  </a:lnTo>
                  <a:lnTo>
                    <a:pt x="257" y="256"/>
                  </a:lnTo>
                  <a:lnTo>
                    <a:pt x="264" y="249"/>
                  </a:lnTo>
                  <a:lnTo>
                    <a:pt x="273" y="244"/>
                  </a:lnTo>
                  <a:lnTo>
                    <a:pt x="280" y="234"/>
                  </a:lnTo>
                  <a:lnTo>
                    <a:pt x="290" y="227"/>
                  </a:lnTo>
                  <a:lnTo>
                    <a:pt x="299" y="218"/>
                  </a:lnTo>
                  <a:lnTo>
                    <a:pt x="309" y="211"/>
                  </a:lnTo>
                  <a:lnTo>
                    <a:pt x="318" y="199"/>
                  </a:lnTo>
                  <a:lnTo>
                    <a:pt x="328" y="189"/>
                  </a:lnTo>
                  <a:lnTo>
                    <a:pt x="337" y="178"/>
                  </a:lnTo>
                  <a:lnTo>
                    <a:pt x="347" y="168"/>
                  </a:lnTo>
                  <a:lnTo>
                    <a:pt x="354" y="175"/>
                  </a:lnTo>
                  <a:lnTo>
                    <a:pt x="363" y="182"/>
                  </a:lnTo>
                  <a:lnTo>
                    <a:pt x="375" y="194"/>
                  </a:lnTo>
                  <a:lnTo>
                    <a:pt x="382" y="197"/>
                  </a:lnTo>
                  <a:lnTo>
                    <a:pt x="389" y="204"/>
                  </a:lnTo>
                  <a:lnTo>
                    <a:pt x="399" y="208"/>
                  </a:lnTo>
                  <a:lnTo>
                    <a:pt x="406" y="213"/>
                  </a:lnTo>
                  <a:lnTo>
                    <a:pt x="415" y="218"/>
                  </a:lnTo>
                  <a:lnTo>
                    <a:pt x="425" y="223"/>
                  </a:lnTo>
                  <a:lnTo>
                    <a:pt x="432" y="227"/>
                  </a:lnTo>
                  <a:lnTo>
                    <a:pt x="444" y="232"/>
                  </a:lnTo>
                  <a:lnTo>
                    <a:pt x="451" y="232"/>
                  </a:lnTo>
                  <a:lnTo>
                    <a:pt x="460" y="234"/>
                  </a:lnTo>
                  <a:lnTo>
                    <a:pt x="468" y="234"/>
                  </a:lnTo>
                  <a:lnTo>
                    <a:pt x="479" y="234"/>
                  </a:lnTo>
                  <a:lnTo>
                    <a:pt x="487" y="232"/>
                  </a:lnTo>
                  <a:lnTo>
                    <a:pt x="494" y="230"/>
                  </a:lnTo>
                  <a:lnTo>
                    <a:pt x="503" y="225"/>
                  </a:lnTo>
                  <a:lnTo>
                    <a:pt x="510" y="220"/>
                  </a:lnTo>
                  <a:lnTo>
                    <a:pt x="517" y="211"/>
                  </a:lnTo>
                  <a:lnTo>
                    <a:pt x="525" y="201"/>
                  </a:lnTo>
                  <a:lnTo>
                    <a:pt x="527" y="194"/>
                  </a:lnTo>
                  <a:lnTo>
                    <a:pt x="529" y="189"/>
                  </a:lnTo>
                  <a:lnTo>
                    <a:pt x="532" y="180"/>
                  </a:lnTo>
                  <a:lnTo>
                    <a:pt x="534" y="175"/>
                  </a:lnTo>
                  <a:lnTo>
                    <a:pt x="536" y="166"/>
                  </a:lnTo>
                  <a:lnTo>
                    <a:pt x="539" y="156"/>
                  </a:lnTo>
                  <a:lnTo>
                    <a:pt x="541" y="149"/>
                  </a:lnTo>
                  <a:lnTo>
                    <a:pt x="543" y="140"/>
                  </a:lnTo>
                  <a:lnTo>
                    <a:pt x="543" y="128"/>
                  </a:lnTo>
                  <a:lnTo>
                    <a:pt x="546" y="118"/>
                  </a:lnTo>
                  <a:lnTo>
                    <a:pt x="546" y="106"/>
                  </a:lnTo>
                  <a:lnTo>
                    <a:pt x="548" y="94"/>
                  </a:lnTo>
                  <a:lnTo>
                    <a:pt x="553" y="97"/>
                  </a:lnTo>
                  <a:lnTo>
                    <a:pt x="558" y="97"/>
                  </a:lnTo>
                  <a:lnTo>
                    <a:pt x="567" y="102"/>
                  </a:lnTo>
                  <a:lnTo>
                    <a:pt x="577" y="102"/>
                  </a:lnTo>
                  <a:lnTo>
                    <a:pt x="589" y="104"/>
                  </a:lnTo>
                  <a:lnTo>
                    <a:pt x="593" y="104"/>
                  </a:lnTo>
                  <a:lnTo>
                    <a:pt x="600" y="106"/>
                  </a:lnTo>
                  <a:lnTo>
                    <a:pt x="608" y="106"/>
                  </a:lnTo>
                  <a:lnTo>
                    <a:pt x="615" y="106"/>
                  </a:lnTo>
                  <a:lnTo>
                    <a:pt x="622" y="106"/>
                  </a:lnTo>
                  <a:lnTo>
                    <a:pt x="629" y="104"/>
                  </a:lnTo>
                  <a:lnTo>
                    <a:pt x="636" y="104"/>
                  </a:lnTo>
                  <a:lnTo>
                    <a:pt x="643" y="102"/>
                  </a:lnTo>
                  <a:lnTo>
                    <a:pt x="650" y="99"/>
                  </a:lnTo>
                  <a:lnTo>
                    <a:pt x="657" y="97"/>
                  </a:lnTo>
                  <a:lnTo>
                    <a:pt x="662" y="94"/>
                  </a:lnTo>
                  <a:lnTo>
                    <a:pt x="672" y="92"/>
                  </a:lnTo>
                  <a:lnTo>
                    <a:pt x="681" y="85"/>
                  </a:lnTo>
                  <a:lnTo>
                    <a:pt x="693" y="73"/>
                  </a:lnTo>
                  <a:lnTo>
                    <a:pt x="698" y="66"/>
                  </a:lnTo>
                  <a:lnTo>
                    <a:pt x="702" y="59"/>
                  </a:lnTo>
                  <a:lnTo>
                    <a:pt x="705" y="49"/>
                  </a:lnTo>
                  <a:lnTo>
                    <a:pt x="712" y="42"/>
                  </a:lnTo>
                  <a:lnTo>
                    <a:pt x="700" y="0"/>
                  </a:lnTo>
                  <a:lnTo>
                    <a:pt x="698" y="4"/>
                  </a:lnTo>
                  <a:lnTo>
                    <a:pt x="693" y="9"/>
                  </a:lnTo>
                  <a:lnTo>
                    <a:pt x="691" y="16"/>
                  </a:lnTo>
                  <a:lnTo>
                    <a:pt x="683" y="23"/>
                  </a:lnTo>
                  <a:lnTo>
                    <a:pt x="679" y="30"/>
                  </a:lnTo>
                  <a:lnTo>
                    <a:pt x="669" y="38"/>
                  </a:lnTo>
                  <a:lnTo>
                    <a:pt x="660" y="47"/>
                  </a:lnTo>
                  <a:lnTo>
                    <a:pt x="655" y="49"/>
                  </a:lnTo>
                  <a:lnTo>
                    <a:pt x="648" y="52"/>
                  </a:lnTo>
                  <a:lnTo>
                    <a:pt x="641" y="54"/>
                  </a:lnTo>
                  <a:lnTo>
                    <a:pt x="634" y="59"/>
                  </a:lnTo>
                  <a:lnTo>
                    <a:pt x="626" y="61"/>
                  </a:lnTo>
                  <a:lnTo>
                    <a:pt x="619" y="61"/>
                  </a:lnTo>
                  <a:lnTo>
                    <a:pt x="610" y="64"/>
                  </a:lnTo>
                  <a:lnTo>
                    <a:pt x="603" y="64"/>
                  </a:lnTo>
                  <a:lnTo>
                    <a:pt x="593" y="64"/>
                  </a:lnTo>
                  <a:lnTo>
                    <a:pt x="581" y="61"/>
                  </a:lnTo>
                  <a:lnTo>
                    <a:pt x="572" y="59"/>
                  </a:lnTo>
                  <a:lnTo>
                    <a:pt x="560" y="56"/>
                  </a:lnTo>
                  <a:lnTo>
                    <a:pt x="551" y="52"/>
                  </a:lnTo>
                  <a:lnTo>
                    <a:pt x="539" y="49"/>
                  </a:lnTo>
                  <a:lnTo>
                    <a:pt x="527" y="42"/>
                  </a:lnTo>
                  <a:lnTo>
                    <a:pt x="513" y="38"/>
                  </a:lnTo>
                  <a:lnTo>
                    <a:pt x="496" y="61"/>
                  </a:lnTo>
                  <a:lnTo>
                    <a:pt x="496" y="64"/>
                  </a:lnTo>
                  <a:lnTo>
                    <a:pt x="496" y="68"/>
                  </a:lnTo>
                  <a:lnTo>
                    <a:pt x="496" y="78"/>
                  </a:lnTo>
                  <a:lnTo>
                    <a:pt x="496" y="92"/>
                  </a:lnTo>
                  <a:lnTo>
                    <a:pt x="494" y="97"/>
                  </a:lnTo>
                  <a:lnTo>
                    <a:pt x="494" y="104"/>
                  </a:lnTo>
                  <a:lnTo>
                    <a:pt x="494" y="111"/>
                  </a:lnTo>
                  <a:lnTo>
                    <a:pt x="494" y="118"/>
                  </a:lnTo>
                  <a:lnTo>
                    <a:pt x="491" y="125"/>
                  </a:lnTo>
                  <a:lnTo>
                    <a:pt x="489" y="132"/>
                  </a:lnTo>
                  <a:lnTo>
                    <a:pt x="489" y="140"/>
                  </a:lnTo>
                  <a:lnTo>
                    <a:pt x="487" y="147"/>
                  </a:lnTo>
                  <a:lnTo>
                    <a:pt x="479" y="156"/>
                  </a:lnTo>
                  <a:lnTo>
                    <a:pt x="472" y="168"/>
                  </a:lnTo>
                  <a:lnTo>
                    <a:pt x="463" y="173"/>
                  </a:lnTo>
                  <a:lnTo>
                    <a:pt x="451" y="175"/>
                  </a:lnTo>
                  <a:lnTo>
                    <a:pt x="444" y="173"/>
                  </a:lnTo>
                  <a:lnTo>
                    <a:pt x="437" y="170"/>
                  </a:lnTo>
                  <a:lnTo>
                    <a:pt x="427" y="166"/>
                  </a:lnTo>
                  <a:lnTo>
                    <a:pt x="418" y="159"/>
                  </a:lnTo>
                  <a:lnTo>
                    <a:pt x="406" y="151"/>
                  </a:lnTo>
                  <a:lnTo>
                    <a:pt x="396" y="144"/>
                  </a:lnTo>
                  <a:lnTo>
                    <a:pt x="385" y="130"/>
                  </a:lnTo>
                  <a:lnTo>
                    <a:pt x="375" y="118"/>
                  </a:lnTo>
                  <a:lnTo>
                    <a:pt x="325" y="106"/>
                  </a:lnTo>
                  <a:lnTo>
                    <a:pt x="323" y="106"/>
                  </a:lnTo>
                  <a:lnTo>
                    <a:pt x="321" y="113"/>
                  </a:lnTo>
                  <a:lnTo>
                    <a:pt x="316" y="118"/>
                  </a:lnTo>
                  <a:lnTo>
                    <a:pt x="313" y="125"/>
                  </a:lnTo>
                  <a:lnTo>
                    <a:pt x="311" y="130"/>
                  </a:lnTo>
                  <a:lnTo>
                    <a:pt x="306" y="137"/>
                  </a:lnTo>
                  <a:lnTo>
                    <a:pt x="299" y="144"/>
                  </a:lnTo>
                  <a:lnTo>
                    <a:pt x="294" y="151"/>
                  </a:lnTo>
                  <a:lnTo>
                    <a:pt x="290" y="159"/>
                  </a:lnTo>
                  <a:lnTo>
                    <a:pt x="283" y="168"/>
                  </a:lnTo>
                  <a:lnTo>
                    <a:pt x="275" y="175"/>
                  </a:lnTo>
                  <a:lnTo>
                    <a:pt x="268" y="185"/>
                  </a:lnTo>
                  <a:lnTo>
                    <a:pt x="261" y="192"/>
                  </a:lnTo>
                  <a:lnTo>
                    <a:pt x="254" y="201"/>
                  </a:lnTo>
                  <a:lnTo>
                    <a:pt x="242" y="208"/>
                  </a:lnTo>
                  <a:lnTo>
                    <a:pt x="235" y="215"/>
                  </a:lnTo>
                  <a:lnTo>
                    <a:pt x="223" y="220"/>
                  </a:lnTo>
                  <a:lnTo>
                    <a:pt x="216" y="227"/>
                  </a:lnTo>
                  <a:lnTo>
                    <a:pt x="204" y="230"/>
                  </a:lnTo>
                  <a:lnTo>
                    <a:pt x="192" y="234"/>
                  </a:lnTo>
                  <a:lnTo>
                    <a:pt x="183" y="234"/>
                  </a:lnTo>
                  <a:lnTo>
                    <a:pt x="171" y="237"/>
                  </a:lnTo>
                  <a:lnTo>
                    <a:pt x="159" y="237"/>
                  </a:lnTo>
                  <a:lnTo>
                    <a:pt x="147" y="234"/>
                  </a:lnTo>
                  <a:lnTo>
                    <a:pt x="133" y="232"/>
                  </a:lnTo>
                  <a:lnTo>
                    <a:pt x="121" y="227"/>
                  </a:lnTo>
                  <a:lnTo>
                    <a:pt x="107" y="220"/>
                  </a:lnTo>
                  <a:lnTo>
                    <a:pt x="95" y="213"/>
                  </a:lnTo>
                  <a:lnTo>
                    <a:pt x="81" y="201"/>
                  </a:lnTo>
                  <a:lnTo>
                    <a:pt x="69" y="192"/>
                  </a:lnTo>
                  <a:lnTo>
                    <a:pt x="67" y="189"/>
                  </a:lnTo>
                  <a:lnTo>
                    <a:pt x="67" y="185"/>
                  </a:lnTo>
                  <a:lnTo>
                    <a:pt x="64" y="178"/>
                  </a:lnTo>
                  <a:lnTo>
                    <a:pt x="62" y="173"/>
                  </a:lnTo>
                  <a:lnTo>
                    <a:pt x="60" y="163"/>
                  </a:lnTo>
                  <a:lnTo>
                    <a:pt x="60" y="154"/>
                  </a:lnTo>
                  <a:lnTo>
                    <a:pt x="60" y="144"/>
                  </a:lnTo>
                  <a:lnTo>
                    <a:pt x="62" y="135"/>
                  </a:lnTo>
                  <a:lnTo>
                    <a:pt x="64" y="125"/>
                  </a:lnTo>
                  <a:lnTo>
                    <a:pt x="72" y="116"/>
                  </a:lnTo>
                  <a:lnTo>
                    <a:pt x="76" y="113"/>
                  </a:lnTo>
                  <a:lnTo>
                    <a:pt x="81" y="109"/>
                  </a:lnTo>
                  <a:lnTo>
                    <a:pt x="88" y="106"/>
                  </a:lnTo>
                  <a:lnTo>
                    <a:pt x="95" y="104"/>
                  </a:lnTo>
                  <a:lnTo>
                    <a:pt x="102" y="99"/>
                  </a:lnTo>
                  <a:lnTo>
                    <a:pt x="109" y="97"/>
                  </a:lnTo>
                  <a:lnTo>
                    <a:pt x="121" y="97"/>
                  </a:lnTo>
                  <a:lnTo>
                    <a:pt x="131" y="97"/>
                  </a:lnTo>
                  <a:lnTo>
                    <a:pt x="136" y="94"/>
                  </a:lnTo>
                  <a:lnTo>
                    <a:pt x="143" y="94"/>
                  </a:lnTo>
                  <a:lnTo>
                    <a:pt x="150" y="94"/>
                  </a:lnTo>
                  <a:lnTo>
                    <a:pt x="157" y="97"/>
                  </a:lnTo>
                  <a:lnTo>
                    <a:pt x="164" y="97"/>
                  </a:lnTo>
                  <a:lnTo>
                    <a:pt x="171" y="97"/>
                  </a:lnTo>
                  <a:lnTo>
                    <a:pt x="181" y="97"/>
                  </a:lnTo>
                  <a:lnTo>
                    <a:pt x="190" y="102"/>
                  </a:lnTo>
                  <a:lnTo>
                    <a:pt x="197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60" name="Freeform 271"/>
            <p:cNvSpPr>
              <a:spLocks/>
            </p:cNvSpPr>
            <p:nvPr/>
          </p:nvSpPr>
          <p:spPr bwMode="auto">
            <a:xfrm>
              <a:off x="344" y="74"/>
              <a:ext cx="420" cy="197"/>
            </a:xfrm>
            <a:custGeom>
              <a:avLst/>
              <a:gdLst>
                <a:gd name="T0" fmla="*/ 0 w 420"/>
                <a:gd name="T1" fmla="*/ 135 h 197"/>
                <a:gd name="T2" fmla="*/ 2 w 420"/>
                <a:gd name="T3" fmla="*/ 109 h 197"/>
                <a:gd name="T4" fmla="*/ 21 w 420"/>
                <a:gd name="T5" fmla="*/ 78 h 197"/>
                <a:gd name="T6" fmla="*/ 38 w 420"/>
                <a:gd name="T7" fmla="*/ 64 h 197"/>
                <a:gd name="T8" fmla="*/ 62 w 420"/>
                <a:gd name="T9" fmla="*/ 54 h 197"/>
                <a:gd name="T10" fmla="*/ 88 w 420"/>
                <a:gd name="T11" fmla="*/ 49 h 197"/>
                <a:gd name="T12" fmla="*/ 107 w 420"/>
                <a:gd name="T13" fmla="*/ 47 h 197"/>
                <a:gd name="T14" fmla="*/ 128 w 420"/>
                <a:gd name="T15" fmla="*/ 49 h 197"/>
                <a:gd name="T16" fmla="*/ 152 w 420"/>
                <a:gd name="T17" fmla="*/ 52 h 197"/>
                <a:gd name="T18" fmla="*/ 180 w 420"/>
                <a:gd name="T19" fmla="*/ 59 h 197"/>
                <a:gd name="T20" fmla="*/ 211 w 420"/>
                <a:gd name="T21" fmla="*/ 68 h 197"/>
                <a:gd name="T22" fmla="*/ 223 w 420"/>
                <a:gd name="T23" fmla="*/ 54 h 197"/>
                <a:gd name="T24" fmla="*/ 251 w 420"/>
                <a:gd name="T25" fmla="*/ 28 h 197"/>
                <a:gd name="T26" fmla="*/ 273 w 420"/>
                <a:gd name="T27" fmla="*/ 16 h 197"/>
                <a:gd name="T28" fmla="*/ 294 w 420"/>
                <a:gd name="T29" fmla="*/ 4 h 197"/>
                <a:gd name="T30" fmla="*/ 315 w 420"/>
                <a:gd name="T31" fmla="*/ 0 h 197"/>
                <a:gd name="T32" fmla="*/ 341 w 420"/>
                <a:gd name="T33" fmla="*/ 2 h 197"/>
                <a:gd name="T34" fmla="*/ 363 w 420"/>
                <a:gd name="T35" fmla="*/ 11 h 197"/>
                <a:gd name="T36" fmla="*/ 386 w 420"/>
                <a:gd name="T37" fmla="*/ 35 h 197"/>
                <a:gd name="T38" fmla="*/ 408 w 420"/>
                <a:gd name="T39" fmla="*/ 71 h 197"/>
                <a:gd name="T40" fmla="*/ 420 w 420"/>
                <a:gd name="T41" fmla="*/ 102 h 197"/>
                <a:gd name="T42" fmla="*/ 420 w 420"/>
                <a:gd name="T43" fmla="*/ 125 h 197"/>
                <a:gd name="T44" fmla="*/ 405 w 420"/>
                <a:gd name="T45" fmla="*/ 159 h 197"/>
                <a:gd name="T46" fmla="*/ 375 w 420"/>
                <a:gd name="T47" fmla="*/ 182 h 197"/>
                <a:gd name="T48" fmla="*/ 339 w 420"/>
                <a:gd name="T49" fmla="*/ 192 h 197"/>
                <a:gd name="T50" fmla="*/ 318 w 420"/>
                <a:gd name="T51" fmla="*/ 194 h 197"/>
                <a:gd name="T52" fmla="*/ 315 w 420"/>
                <a:gd name="T53" fmla="*/ 159 h 197"/>
                <a:gd name="T54" fmla="*/ 339 w 420"/>
                <a:gd name="T55" fmla="*/ 154 h 197"/>
                <a:gd name="T56" fmla="*/ 360 w 420"/>
                <a:gd name="T57" fmla="*/ 144 h 197"/>
                <a:gd name="T58" fmla="*/ 372 w 420"/>
                <a:gd name="T59" fmla="*/ 125 h 197"/>
                <a:gd name="T60" fmla="*/ 370 w 420"/>
                <a:gd name="T61" fmla="*/ 99 h 197"/>
                <a:gd name="T62" fmla="*/ 360 w 420"/>
                <a:gd name="T63" fmla="*/ 78 h 197"/>
                <a:gd name="T64" fmla="*/ 346 w 420"/>
                <a:gd name="T65" fmla="*/ 59 h 197"/>
                <a:gd name="T66" fmla="*/ 322 w 420"/>
                <a:gd name="T67" fmla="*/ 47 h 197"/>
                <a:gd name="T68" fmla="*/ 292 w 420"/>
                <a:gd name="T69" fmla="*/ 54 h 197"/>
                <a:gd name="T70" fmla="*/ 268 w 420"/>
                <a:gd name="T71" fmla="*/ 76 h 197"/>
                <a:gd name="T72" fmla="*/ 249 w 420"/>
                <a:gd name="T73" fmla="*/ 102 h 197"/>
                <a:gd name="T74" fmla="*/ 194 w 420"/>
                <a:gd name="T75" fmla="*/ 109 h 197"/>
                <a:gd name="T76" fmla="*/ 178 w 420"/>
                <a:gd name="T77" fmla="*/ 102 h 197"/>
                <a:gd name="T78" fmla="*/ 145 w 420"/>
                <a:gd name="T79" fmla="*/ 90 h 197"/>
                <a:gd name="T80" fmla="*/ 104 w 420"/>
                <a:gd name="T81" fmla="*/ 87 h 197"/>
                <a:gd name="T82" fmla="*/ 69 w 420"/>
                <a:gd name="T83" fmla="*/ 99 h 197"/>
                <a:gd name="T84" fmla="*/ 52 w 420"/>
                <a:gd name="T85" fmla="*/ 118 h 197"/>
                <a:gd name="T86" fmla="*/ 0 w 420"/>
                <a:gd name="T87" fmla="*/ 140 h 19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0"/>
                <a:gd name="T133" fmla="*/ 0 h 197"/>
                <a:gd name="T134" fmla="*/ 420 w 420"/>
                <a:gd name="T135" fmla="*/ 197 h 19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0" h="197">
                  <a:moveTo>
                    <a:pt x="0" y="140"/>
                  </a:moveTo>
                  <a:lnTo>
                    <a:pt x="0" y="137"/>
                  </a:lnTo>
                  <a:lnTo>
                    <a:pt x="0" y="135"/>
                  </a:lnTo>
                  <a:lnTo>
                    <a:pt x="0" y="125"/>
                  </a:lnTo>
                  <a:lnTo>
                    <a:pt x="0" y="118"/>
                  </a:lnTo>
                  <a:lnTo>
                    <a:pt x="2" y="109"/>
                  </a:lnTo>
                  <a:lnTo>
                    <a:pt x="7" y="99"/>
                  </a:lnTo>
                  <a:lnTo>
                    <a:pt x="12" y="87"/>
                  </a:lnTo>
                  <a:lnTo>
                    <a:pt x="21" y="78"/>
                  </a:lnTo>
                  <a:lnTo>
                    <a:pt x="24" y="73"/>
                  </a:lnTo>
                  <a:lnTo>
                    <a:pt x="31" y="66"/>
                  </a:lnTo>
                  <a:lnTo>
                    <a:pt x="38" y="64"/>
                  </a:lnTo>
                  <a:lnTo>
                    <a:pt x="45" y="59"/>
                  </a:lnTo>
                  <a:lnTo>
                    <a:pt x="52" y="57"/>
                  </a:lnTo>
                  <a:lnTo>
                    <a:pt x="62" y="54"/>
                  </a:lnTo>
                  <a:lnTo>
                    <a:pt x="71" y="52"/>
                  </a:lnTo>
                  <a:lnTo>
                    <a:pt x="83" y="52"/>
                  </a:lnTo>
                  <a:lnTo>
                    <a:pt x="88" y="49"/>
                  </a:lnTo>
                  <a:lnTo>
                    <a:pt x="95" y="47"/>
                  </a:lnTo>
                  <a:lnTo>
                    <a:pt x="99" y="47"/>
                  </a:lnTo>
                  <a:lnTo>
                    <a:pt x="107" y="47"/>
                  </a:lnTo>
                  <a:lnTo>
                    <a:pt x="114" y="47"/>
                  </a:lnTo>
                  <a:lnTo>
                    <a:pt x="121" y="47"/>
                  </a:lnTo>
                  <a:lnTo>
                    <a:pt x="128" y="49"/>
                  </a:lnTo>
                  <a:lnTo>
                    <a:pt x="137" y="52"/>
                  </a:lnTo>
                  <a:lnTo>
                    <a:pt x="145" y="52"/>
                  </a:lnTo>
                  <a:lnTo>
                    <a:pt x="152" y="52"/>
                  </a:lnTo>
                  <a:lnTo>
                    <a:pt x="161" y="54"/>
                  </a:lnTo>
                  <a:lnTo>
                    <a:pt x="171" y="57"/>
                  </a:lnTo>
                  <a:lnTo>
                    <a:pt x="180" y="59"/>
                  </a:lnTo>
                  <a:lnTo>
                    <a:pt x="190" y="61"/>
                  </a:lnTo>
                  <a:lnTo>
                    <a:pt x="201" y="64"/>
                  </a:lnTo>
                  <a:lnTo>
                    <a:pt x="211" y="68"/>
                  </a:lnTo>
                  <a:lnTo>
                    <a:pt x="211" y="66"/>
                  </a:lnTo>
                  <a:lnTo>
                    <a:pt x="216" y="61"/>
                  </a:lnTo>
                  <a:lnTo>
                    <a:pt x="223" y="54"/>
                  </a:lnTo>
                  <a:lnTo>
                    <a:pt x="230" y="47"/>
                  </a:lnTo>
                  <a:lnTo>
                    <a:pt x="239" y="38"/>
                  </a:lnTo>
                  <a:lnTo>
                    <a:pt x="251" y="28"/>
                  </a:lnTo>
                  <a:lnTo>
                    <a:pt x="256" y="23"/>
                  </a:lnTo>
                  <a:lnTo>
                    <a:pt x="265" y="19"/>
                  </a:lnTo>
                  <a:lnTo>
                    <a:pt x="273" y="16"/>
                  </a:lnTo>
                  <a:lnTo>
                    <a:pt x="280" y="14"/>
                  </a:lnTo>
                  <a:lnTo>
                    <a:pt x="287" y="9"/>
                  </a:lnTo>
                  <a:lnTo>
                    <a:pt x="294" y="4"/>
                  </a:lnTo>
                  <a:lnTo>
                    <a:pt x="301" y="2"/>
                  </a:lnTo>
                  <a:lnTo>
                    <a:pt x="308" y="2"/>
                  </a:lnTo>
                  <a:lnTo>
                    <a:pt x="315" y="0"/>
                  </a:lnTo>
                  <a:lnTo>
                    <a:pt x="325" y="0"/>
                  </a:lnTo>
                  <a:lnTo>
                    <a:pt x="332" y="0"/>
                  </a:lnTo>
                  <a:lnTo>
                    <a:pt x="341" y="2"/>
                  </a:lnTo>
                  <a:lnTo>
                    <a:pt x="348" y="4"/>
                  </a:lnTo>
                  <a:lnTo>
                    <a:pt x="356" y="7"/>
                  </a:lnTo>
                  <a:lnTo>
                    <a:pt x="363" y="11"/>
                  </a:lnTo>
                  <a:lnTo>
                    <a:pt x="372" y="19"/>
                  </a:lnTo>
                  <a:lnTo>
                    <a:pt x="379" y="26"/>
                  </a:lnTo>
                  <a:lnTo>
                    <a:pt x="386" y="35"/>
                  </a:lnTo>
                  <a:lnTo>
                    <a:pt x="396" y="45"/>
                  </a:lnTo>
                  <a:lnTo>
                    <a:pt x="403" y="59"/>
                  </a:lnTo>
                  <a:lnTo>
                    <a:pt x="408" y="71"/>
                  </a:lnTo>
                  <a:lnTo>
                    <a:pt x="413" y="80"/>
                  </a:lnTo>
                  <a:lnTo>
                    <a:pt x="415" y="92"/>
                  </a:lnTo>
                  <a:lnTo>
                    <a:pt x="420" y="102"/>
                  </a:lnTo>
                  <a:lnTo>
                    <a:pt x="420" y="111"/>
                  </a:lnTo>
                  <a:lnTo>
                    <a:pt x="420" y="118"/>
                  </a:lnTo>
                  <a:lnTo>
                    <a:pt x="420" y="125"/>
                  </a:lnTo>
                  <a:lnTo>
                    <a:pt x="420" y="135"/>
                  </a:lnTo>
                  <a:lnTo>
                    <a:pt x="415" y="147"/>
                  </a:lnTo>
                  <a:lnTo>
                    <a:pt x="405" y="159"/>
                  </a:lnTo>
                  <a:lnTo>
                    <a:pt x="396" y="168"/>
                  </a:lnTo>
                  <a:lnTo>
                    <a:pt x="386" y="178"/>
                  </a:lnTo>
                  <a:lnTo>
                    <a:pt x="375" y="182"/>
                  </a:lnTo>
                  <a:lnTo>
                    <a:pt x="363" y="187"/>
                  </a:lnTo>
                  <a:lnTo>
                    <a:pt x="351" y="189"/>
                  </a:lnTo>
                  <a:lnTo>
                    <a:pt x="339" y="192"/>
                  </a:lnTo>
                  <a:lnTo>
                    <a:pt x="330" y="194"/>
                  </a:lnTo>
                  <a:lnTo>
                    <a:pt x="322" y="194"/>
                  </a:lnTo>
                  <a:lnTo>
                    <a:pt x="318" y="194"/>
                  </a:lnTo>
                  <a:lnTo>
                    <a:pt x="318" y="197"/>
                  </a:lnTo>
                  <a:lnTo>
                    <a:pt x="313" y="159"/>
                  </a:lnTo>
                  <a:lnTo>
                    <a:pt x="315" y="159"/>
                  </a:lnTo>
                  <a:lnTo>
                    <a:pt x="327" y="159"/>
                  </a:lnTo>
                  <a:lnTo>
                    <a:pt x="332" y="156"/>
                  </a:lnTo>
                  <a:lnTo>
                    <a:pt x="339" y="154"/>
                  </a:lnTo>
                  <a:lnTo>
                    <a:pt x="348" y="151"/>
                  </a:lnTo>
                  <a:lnTo>
                    <a:pt x="356" y="149"/>
                  </a:lnTo>
                  <a:lnTo>
                    <a:pt x="360" y="144"/>
                  </a:lnTo>
                  <a:lnTo>
                    <a:pt x="367" y="140"/>
                  </a:lnTo>
                  <a:lnTo>
                    <a:pt x="370" y="132"/>
                  </a:lnTo>
                  <a:lnTo>
                    <a:pt x="372" y="125"/>
                  </a:lnTo>
                  <a:lnTo>
                    <a:pt x="372" y="116"/>
                  </a:lnTo>
                  <a:lnTo>
                    <a:pt x="372" y="104"/>
                  </a:lnTo>
                  <a:lnTo>
                    <a:pt x="370" y="99"/>
                  </a:lnTo>
                  <a:lnTo>
                    <a:pt x="367" y="92"/>
                  </a:lnTo>
                  <a:lnTo>
                    <a:pt x="363" y="85"/>
                  </a:lnTo>
                  <a:lnTo>
                    <a:pt x="360" y="78"/>
                  </a:lnTo>
                  <a:lnTo>
                    <a:pt x="356" y="71"/>
                  </a:lnTo>
                  <a:lnTo>
                    <a:pt x="351" y="64"/>
                  </a:lnTo>
                  <a:lnTo>
                    <a:pt x="346" y="59"/>
                  </a:lnTo>
                  <a:lnTo>
                    <a:pt x="341" y="54"/>
                  </a:lnTo>
                  <a:lnTo>
                    <a:pt x="332" y="47"/>
                  </a:lnTo>
                  <a:lnTo>
                    <a:pt x="322" y="47"/>
                  </a:lnTo>
                  <a:lnTo>
                    <a:pt x="313" y="45"/>
                  </a:lnTo>
                  <a:lnTo>
                    <a:pt x="301" y="49"/>
                  </a:lnTo>
                  <a:lnTo>
                    <a:pt x="292" y="54"/>
                  </a:lnTo>
                  <a:lnTo>
                    <a:pt x="284" y="61"/>
                  </a:lnTo>
                  <a:lnTo>
                    <a:pt x="275" y="66"/>
                  </a:lnTo>
                  <a:lnTo>
                    <a:pt x="268" y="76"/>
                  </a:lnTo>
                  <a:lnTo>
                    <a:pt x="261" y="83"/>
                  </a:lnTo>
                  <a:lnTo>
                    <a:pt x="256" y="90"/>
                  </a:lnTo>
                  <a:lnTo>
                    <a:pt x="249" y="102"/>
                  </a:lnTo>
                  <a:lnTo>
                    <a:pt x="247" y="106"/>
                  </a:lnTo>
                  <a:lnTo>
                    <a:pt x="197" y="111"/>
                  </a:lnTo>
                  <a:lnTo>
                    <a:pt x="194" y="109"/>
                  </a:lnTo>
                  <a:lnTo>
                    <a:pt x="192" y="106"/>
                  </a:lnTo>
                  <a:lnTo>
                    <a:pt x="185" y="104"/>
                  </a:lnTo>
                  <a:lnTo>
                    <a:pt x="178" y="102"/>
                  </a:lnTo>
                  <a:lnTo>
                    <a:pt x="166" y="97"/>
                  </a:lnTo>
                  <a:lnTo>
                    <a:pt x="156" y="94"/>
                  </a:lnTo>
                  <a:lnTo>
                    <a:pt x="145" y="90"/>
                  </a:lnTo>
                  <a:lnTo>
                    <a:pt x="130" y="90"/>
                  </a:lnTo>
                  <a:lnTo>
                    <a:pt x="118" y="87"/>
                  </a:lnTo>
                  <a:lnTo>
                    <a:pt x="104" y="87"/>
                  </a:lnTo>
                  <a:lnTo>
                    <a:pt x="92" y="87"/>
                  </a:lnTo>
                  <a:lnTo>
                    <a:pt x="80" y="94"/>
                  </a:lnTo>
                  <a:lnTo>
                    <a:pt x="69" y="99"/>
                  </a:lnTo>
                  <a:lnTo>
                    <a:pt x="62" y="106"/>
                  </a:lnTo>
                  <a:lnTo>
                    <a:pt x="57" y="113"/>
                  </a:lnTo>
                  <a:lnTo>
                    <a:pt x="52" y="118"/>
                  </a:lnTo>
                  <a:lnTo>
                    <a:pt x="50" y="125"/>
                  </a:lnTo>
                  <a:lnTo>
                    <a:pt x="47" y="135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61" name="Freeform 272"/>
            <p:cNvSpPr>
              <a:spLocks/>
            </p:cNvSpPr>
            <p:nvPr/>
          </p:nvSpPr>
          <p:spPr bwMode="auto">
            <a:xfrm>
              <a:off x="1321" y="1450"/>
              <a:ext cx="768" cy="119"/>
            </a:xfrm>
            <a:custGeom>
              <a:avLst/>
              <a:gdLst>
                <a:gd name="T0" fmla="*/ 0 w 768"/>
                <a:gd name="T1" fmla="*/ 78 h 119"/>
                <a:gd name="T2" fmla="*/ 756 w 768"/>
                <a:gd name="T3" fmla="*/ 0 h 119"/>
                <a:gd name="T4" fmla="*/ 768 w 768"/>
                <a:gd name="T5" fmla="*/ 55 h 119"/>
                <a:gd name="T6" fmla="*/ 19 w 768"/>
                <a:gd name="T7" fmla="*/ 119 h 119"/>
                <a:gd name="T8" fmla="*/ 0 w 768"/>
                <a:gd name="T9" fmla="*/ 78 h 119"/>
                <a:gd name="T10" fmla="*/ 0 w 768"/>
                <a:gd name="T11" fmla="*/ 78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8"/>
                <a:gd name="T19" fmla="*/ 0 h 119"/>
                <a:gd name="T20" fmla="*/ 768 w 76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8" h="119">
                  <a:moveTo>
                    <a:pt x="0" y="78"/>
                  </a:moveTo>
                  <a:lnTo>
                    <a:pt x="756" y="0"/>
                  </a:lnTo>
                  <a:lnTo>
                    <a:pt x="768" y="55"/>
                  </a:lnTo>
                  <a:lnTo>
                    <a:pt x="19" y="119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62" name="Freeform 273"/>
            <p:cNvSpPr>
              <a:spLocks/>
            </p:cNvSpPr>
            <p:nvPr/>
          </p:nvSpPr>
          <p:spPr bwMode="auto">
            <a:xfrm>
              <a:off x="1413" y="1191"/>
              <a:ext cx="598" cy="354"/>
            </a:xfrm>
            <a:custGeom>
              <a:avLst/>
              <a:gdLst>
                <a:gd name="T0" fmla="*/ 67 w 598"/>
                <a:gd name="T1" fmla="*/ 337 h 354"/>
                <a:gd name="T2" fmla="*/ 62 w 598"/>
                <a:gd name="T3" fmla="*/ 79 h 354"/>
                <a:gd name="T4" fmla="*/ 539 w 598"/>
                <a:gd name="T5" fmla="*/ 48 h 354"/>
                <a:gd name="T6" fmla="*/ 546 w 598"/>
                <a:gd name="T7" fmla="*/ 292 h 354"/>
                <a:gd name="T8" fmla="*/ 598 w 598"/>
                <a:gd name="T9" fmla="*/ 290 h 354"/>
                <a:gd name="T10" fmla="*/ 586 w 598"/>
                <a:gd name="T11" fmla="*/ 0 h 354"/>
                <a:gd name="T12" fmla="*/ 0 w 598"/>
                <a:gd name="T13" fmla="*/ 43 h 354"/>
                <a:gd name="T14" fmla="*/ 24 w 598"/>
                <a:gd name="T15" fmla="*/ 354 h 354"/>
                <a:gd name="T16" fmla="*/ 67 w 598"/>
                <a:gd name="T17" fmla="*/ 337 h 354"/>
                <a:gd name="T18" fmla="*/ 67 w 598"/>
                <a:gd name="T19" fmla="*/ 337 h 3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8"/>
                <a:gd name="T31" fmla="*/ 0 h 354"/>
                <a:gd name="T32" fmla="*/ 598 w 598"/>
                <a:gd name="T33" fmla="*/ 354 h 3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8" h="354">
                  <a:moveTo>
                    <a:pt x="67" y="337"/>
                  </a:moveTo>
                  <a:lnTo>
                    <a:pt x="62" y="79"/>
                  </a:lnTo>
                  <a:lnTo>
                    <a:pt x="539" y="48"/>
                  </a:lnTo>
                  <a:lnTo>
                    <a:pt x="546" y="292"/>
                  </a:lnTo>
                  <a:lnTo>
                    <a:pt x="598" y="290"/>
                  </a:lnTo>
                  <a:lnTo>
                    <a:pt x="586" y="0"/>
                  </a:lnTo>
                  <a:lnTo>
                    <a:pt x="0" y="43"/>
                  </a:lnTo>
                  <a:lnTo>
                    <a:pt x="24" y="354"/>
                  </a:lnTo>
                  <a:lnTo>
                    <a:pt x="67" y="3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63" name="Freeform 274"/>
            <p:cNvSpPr>
              <a:spLocks/>
            </p:cNvSpPr>
            <p:nvPr/>
          </p:nvSpPr>
          <p:spPr bwMode="auto">
            <a:xfrm>
              <a:off x="1546" y="1317"/>
              <a:ext cx="57" cy="211"/>
            </a:xfrm>
            <a:custGeom>
              <a:avLst/>
              <a:gdLst>
                <a:gd name="T0" fmla="*/ 10 w 57"/>
                <a:gd name="T1" fmla="*/ 0 h 211"/>
                <a:gd name="T2" fmla="*/ 0 w 57"/>
                <a:gd name="T3" fmla="*/ 211 h 211"/>
                <a:gd name="T4" fmla="*/ 43 w 57"/>
                <a:gd name="T5" fmla="*/ 211 h 211"/>
                <a:gd name="T6" fmla="*/ 57 w 57"/>
                <a:gd name="T7" fmla="*/ 2 h 211"/>
                <a:gd name="T8" fmla="*/ 10 w 57"/>
                <a:gd name="T9" fmla="*/ 0 h 211"/>
                <a:gd name="T10" fmla="*/ 10 w 57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211"/>
                <a:gd name="T20" fmla="*/ 57 w 57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211">
                  <a:moveTo>
                    <a:pt x="10" y="0"/>
                  </a:moveTo>
                  <a:lnTo>
                    <a:pt x="0" y="211"/>
                  </a:lnTo>
                  <a:lnTo>
                    <a:pt x="43" y="211"/>
                  </a:lnTo>
                  <a:lnTo>
                    <a:pt x="5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64" name="Freeform 275"/>
            <p:cNvSpPr>
              <a:spLocks/>
            </p:cNvSpPr>
            <p:nvPr/>
          </p:nvSpPr>
          <p:spPr bwMode="auto">
            <a:xfrm>
              <a:off x="1684" y="1343"/>
              <a:ext cx="69" cy="176"/>
            </a:xfrm>
            <a:custGeom>
              <a:avLst/>
              <a:gdLst>
                <a:gd name="T0" fmla="*/ 16 w 69"/>
                <a:gd name="T1" fmla="*/ 0 h 176"/>
                <a:gd name="T2" fmla="*/ 0 w 69"/>
                <a:gd name="T3" fmla="*/ 176 h 176"/>
                <a:gd name="T4" fmla="*/ 54 w 69"/>
                <a:gd name="T5" fmla="*/ 164 h 176"/>
                <a:gd name="T6" fmla="*/ 69 w 69"/>
                <a:gd name="T7" fmla="*/ 12 h 176"/>
                <a:gd name="T8" fmla="*/ 16 w 69"/>
                <a:gd name="T9" fmla="*/ 0 h 176"/>
                <a:gd name="T10" fmla="*/ 16 w 69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"/>
                <a:gd name="T19" fmla="*/ 0 h 176"/>
                <a:gd name="T20" fmla="*/ 69 w 69"/>
                <a:gd name="T21" fmla="*/ 176 h 1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" h="176">
                  <a:moveTo>
                    <a:pt x="16" y="0"/>
                  </a:moveTo>
                  <a:lnTo>
                    <a:pt x="0" y="176"/>
                  </a:lnTo>
                  <a:lnTo>
                    <a:pt x="54" y="164"/>
                  </a:lnTo>
                  <a:lnTo>
                    <a:pt x="69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65" name="Freeform 276"/>
            <p:cNvSpPr>
              <a:spLocks/>
            </p:cNvSpPr>
            <p:nvPr/>
          </p:nvSpPr>
          <p:spPr bwMode="auto">
            <a:xfrm>
              <a:off x="1838" y="1308"/>
              <a:ext cx="88" cy="187"/>
            </a:xfrm>
            <a:custGeom>
              <a:avLst/>
              <a:gdLst>
                <a:gd name="T0" fmla="*/ 0 w 88"/>
                <a:gd name="T1" fmla="*/ 16 h 187"/>
                <a:gd name="T2" fmla="*/ 28 w 88"/>
                <a:gd name="T3" fmla="*/ 187 h 187"/>
                <a:gd name="T4" fmla="*/ 88 w 88"/>
                <a:gd name="T5" fmla="*/ 180 h 187"/>
                <a:gd name="T6" fmla="*/ 50 w 88"/>
                <a:gd name="T7" fmla="*/ 0 h 187"/>
                <a:gd name="T8" fmla="*/ 0 w 88"/>
                <a:gd name="T9" fmla="*/ 16 h 187"/>
                <a:gd name="T10" fmla="*/ 0 w 88"/>
                <a:gd name="T11" fmla="*/ 16 h 1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187"/>
                <a:gd name="T20" fmla="*/ 88 w 88"/>
                <a:gd name="T21" fmla="*/ 187 h 1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187">
                  <a:moveTo>
                    <a:pt x="0" y="16"/>
                  </a:moveTo>
                  <a:lnTo>
                    <a:pt x="28" y="187"/>
                  </a:lnTo>
                  <a:lnTo>
                    <a:pt x="88" y="180"/>
                  </a:lnTo>
                  <a:lnTo>
                    <a:pt x="5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66" name="Freeform 277"/>
            <p:cNvSpPr>
              <a:spLocks/>
            </p:cNvSpPr>
            <p:nvPr/>
          </p:nvSpPr>
          <p:spPr bwMode="auto">
            <a:xfrm>
              <a:off x="1447" y="1215"/>
              <a:ext cx="543" cy="161"/>
            </a:xfrm>
            <a:custGeom>
              <a:avLst/>
              <a:gdLst>
                <a:gd name="T0" fmla="*/ 26 w 543"/>
                <a:gd name="T1" fmla="*/ 36 h 161"/>
                <a:gd name="T2" fmla="*/ 40 w 543"/>
                <a:gd name="T3" fmla="*/ 45 h 161"/>
                <a:gd name="T4" fmla="*/ 57 w 543"/>
                <a:gd name="T5" fmla="*/ 55 h 161"/>
                <a:gd name="T6" fmla="*/ 78 w 543"/>
                <a:gd name="T7" fmla="*/ 67 h 161"/>
                <a:gd name="T8" fmla="*/ 97 w 543"/>
                <a:gd name="T9" fmla="*/ 76 h 161"/>
                <a:gd name="T10" fmla="*/ 109 w 543"/>
                <a:gd name="T11" fmla="*/ 81 h 161"/>
                <a:gd name="T12" fmla="*/ 125 w 543"/>
                <a:gd name="T13" fmla="*/ 85 h 161"/>
                <a:gd name="T14" fmla="*/ 140 w 543"/>
                <a:gd name="T15" fmla="*/ 93 h 161"/>
                <a:gd name="T16" fmla="*/ 156 w 543"/>
                <a:gd name="T17" fmla="*/ 97 h 161"/>
                <a:gd name="T18" fmla="*/ 173 w 543"/>
                <a:gd name="T19" fmla="*/ 102 h 161"/>
                <a:gd name="T20" fmla="*/ 189 w 543"/>
                <a:gd name="T21" fmla="*/ 104 h 161"/>
                <a:gd name="T22" fmla="*/ 208 w 543"/>
                <a:gd name="T23" fmla="*/ 107 h 161"/>
                <a:gd name="T24" fmla="*/ 227 w 543"/>
                <a:gd name="T25" fmla="*/ 109 h 161"/>
                <a:gd name="T26" fmla="*/ 246 w 543"/>
                <a:gd name="T27" fmla="*/ 112 h 161"/>
                <a:gd name="T28" fmla="*/ 265 w 543"/>
                <a:gd name="T29" fmla="*/ 112 h 161"/>
                <a:gd name="T30" fmla="*/ 284 w 543"/>
                <a:gd name="T31" fmla="*/ 109 h 161"/>
                <a:gd name="T32" fmla="*/ 306 w 543"/>
                <a:gd name="T33" fmla="*/ 107 h 161"/>
                <a:gd name="T34" fmla="*/ 327 w 543"/>
                <a:gd name="T35" fmla="*/ 104 h 161"/>
                <a:gd name="T36" fmla="*/ 348 w 543"/>
                <a:gd name="T37" fmla="*/ 100 h 161"/>
                <a:gd name="T38" fmla="*/ 367 w 543"/>
                <a:gd name="T39" fmla="*/ 93 h 161"/>
                <a:gd name="T40" fmla="*/ 389 w 543"/>
                <a:gd name="T41" fmla="*/ 83 h 161"/>
                <a:gd name="T42" fmla="*/ 410 w 543"/>
                <a:gd name="T43" fmla="*/ 74 h 161"/>
                <a:gd name="T44" fmla="*/ 431 w 543"/>
                <a:gd name="T45" fmla="*/ 59 h 161"/>
                <a:gd name="T46" fmla="*/ 450 w 543"/>
                <a:gd name="T47" fmla="*/ 45 h 161"/>
                <a:gd name="T48" fmla="*/ 469 w 543"/>
                <a:gd name="T49" fmla="*/ 26 h 161"/>
                <a:gd name="T50" fmla="*/ 491 w 543"/>
                <a:gd name="T51" fmla="*/ 10 h 161"/>
                <a:gd name="T52" fmla="*/ 543 w 543"/>
                <a:gd name="T53" fmla="*/ 48 h 161"/>
                <a:gd name="T54" fmla="*/ 531 w 543"/>
                <a:gd name="T55" fmla="*/ 57 h 161"/>
                <a:gd name="T56" fmla="*/ 517 w 543"/>
                <a:gd name="T57" fmla="*/ 67 h 161"/>
                <a:gd name="T58" fmla="*/ 500 w 543"/>
                <a:gd name="T59" fmla="*/ 81 h 161"/>
                <a:gd name="T60" fmla="*/ 476 w 543"/>
                <a:gd name="T61" fmla="*/ 95 h 161"/>
                <a:gd name="T62" fmla="*/ 448 w 543"/>
                <a:gd name="T63" fmla="*/ 112 h 161"/>
                <a:gd name="T64" fmla="*/ 434 w 543"/>
                <a:gd name="T65" fmla="*/ 119 h 161"/>
                <a:gd name="T66" fmla="*/ 417 w 543"/>
                <a:gd name="T67" fmla="*/ 126 h 161"/>
                <a:gd name="T68" fmla="*/ 400 w 543"/>
                <a:gd name="T69" fmla="*/ 135 h 161"/>
                <a:gd name="T70" fmla="*/ 384 w 543"/>
                <a:gd name="T71" fmla="*/ 142 h 161"/>
                <a:gd name="T72" fmla="*/ 362 w 543"/>
                <a:gd name="T73" fmla="*/ 147 h 161"/>
                <a:gd name="T74" fmla="*/ 343 w 543"/>
                <a:gd name="T75" fmla="*/ 152 h 161"/>
                <a:gd name="T76" fmla="*/ 325 w 543"/>
                <a:gd name="T77" fmla="*/ 157 h 161"/>
                <a:gd name="T78" fmla="*/ 303 w 543"/>
                <a:gd name="T79" fmla="*/ 159 h 161"/>
                <a:gd name="T80" fmla="*/ 279 w 543"/>
                <a:gd name="T81" fmla="*/ 159 h 161"/>
                <a:gd name="T82" fmla="*/ 256 w 543"/>
                <a:gd name="T83" fmla="*/ 161 h 161"/>
                <a:gd name="T84" fmla="*/ 232 w 543"/>
                <a:gd name="T85" fmla="*/ 159 h 161"/>
                <a:gd name="T86" fmla="*/ 211 w 543"/>
                <a:gd name="T87" fmla="*/ 159 h 161"/>
                <a:gd name="T88" fmla="*/ 185 w 543"/>
                <a:gd name="T89" fmla="*/ 154 h 161"/>
                <a:gd name="T90" fmla="*/ 161 w 543"/>
                <a:gd name="T91" fmla="*/ 147 h 161"/>
                <a:gd name="T92" fmla="*/ 135 w 543"/>
                <a:gd name="T93" fmla="*/ 138 h 161"/>
                <a:gd name="T94" fmla="*/ 109 w 543"/>
                <a:gd name="T95" fmla="*/ 128 h 161"/>
                <a:gd name="T96" fmla="*/ 80 w 543"/>
                <a:gd name="T97" fmla="*/ 116 h 161"/>
                <a:gd name="T98" fmla="*/ 54 w 543"/>
                <a:gd name="T99" fmla="*/ 102 h 161"/>
                <a:gd name="T100" fmla="*/ 28 w 543"/>
                <a:gd name="T101" fmla="*/ 85 h 161"/>
                <a:gd name="T102" fmla="*/ 0 w 543"/>
                <a:gd name="T103" fmla="*/ 67 h 161"/>
                <a:gd name="T104" fmla="*/ 23 w 543"/>
                <a:gd name="T105" fmla="*/ 33 h 16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3"/>
                <a:gd name="T160" fmla="*/ 0 h 161"/>
                <a:gd name="T161" fmla="*/ 543 w 543"/>
                <a:gd name="T162" fmla="*/ 161 h 16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3" h="161">
                  <a:moveTo>
                    <a:pt x="23" y="33"/>
                  </a:moveTo>
                  <a:lnTo>
                    <a:pt x="26" y="36"/>
                  </a:lnTo>
                  <a:lnTo>
                    <a:pt x="35" y="40"/>
                  </a:lnTo>
                  <a:lnTo>
                    <a:pt x="40" y="45"/>
                  </a:lnTo>
                  <a:lnTo>
                    <a:pt x="49" y="50"/>
                  </a:lnTo>
                  <a:lnTo>
                    <a:pt x="57" y="55"/>
                  </a:lnTo>
                  <a:lnTo>
                    <a:pt x="68" y="62"/>
                  </a:lnTo>
                  <a:lnTo>
                    <a:pt x="78" y="67"/>
                  </a:lnTo>
                  <a:lnTo>
                    <a:pt x="90" y="74"/>
                  </a:lnTo>
                  <a:lnTo>
                    <a:pt x="97" y="76"/>
                  </a:lnTo>
                  <a:lnTo>
                    <a:pt x="102" y="78"/>
                  </a:lnTo>
                  <a:lnTo>
                    <a:pt x="109" y="81"/>
                  </a:lnTo>
                  <a:lnTo>
                    <a:pt x="118" y="83"/>
                  </a:lnTo>
                  <a:lnTo>
                    <a:pt x="125" y="85"/>
                  </a:lnTo>
                  <a:lnTo>
                    <a:pt x="132" y="88"/>
                  </a:lnTo>
                  <a:lnTo>
                    <a:pt x="140" y="93"/>
                  </a:lnTo>
                  <a:lnTo>
                    <a:pt x="147" y="95"/>
                  </a:lnTo>
                  <a:lnTo>
                    <a:pt x="156" y="97"/>
                  </a:lnTo>
                  <a:lnTo>
                    <a:pt x="163" y="100"/>
                  </a:lnTo>
                  <a:lnTo>
                    <a:pt x="173" y="102"/>
                  </a:lnTo>
                  <a:lnTo>
                    <a:pt x="182" y="104"/>
                  </a:lnTo>
                  <a:lnTo>
                    <a:pt x="189" y="104"/>
                  </a:lnTo>
                  <a:lnTo>
                    <a:pt x="199" y="107"/>
                  </a:lnTo>
                  <a:lnTo>
                    <a:pt x="208" y="107"/>
                  </a:lnTo>
                  <a:lnTo>
                    <a:pt x="218" y="109"/>
                  </a:lnTo>
                  <a:lnTo>
                    <a:pt x="227" y="109"/>
                  </a:lnTo>
                  <a:lnTo>
                    <a:pt x="237" y="109"/>
                  </a:lnTo>
                  <a:lnTo>
                    <a:pt x="246" y="112"/>
                  </a:lnTo>
                  <a:lnTo>
                    <a:pt x="256" y="114"/>
                  </a:lnTo>
                  <a:lnTo>
                    <a:pt x="265" y="112"/>
                  </a:lnTo>
                  <a:lnTo>
                    <a:pt x="275" y="112"/>
                  </a:lnTo>
                  <a:lnTo>
                    <a:pt x="284" y="109"/>
                  </a:lnTo>
                  <a:lnTo>
                    <a:pt x="296" y="109"/>
                  </a:lnTo>
                  <a:lnTo>
                    <a:pt x="306" y="107"/>
                  </a:lnTo>
                  <a:lnTo>
                    <a:pt x="315" y="107"/>
                  </a:lnTo>
                  <a:lnTo>
                    <a:pt x="327" y="104"/>
                  </a:lnTo>
                  <a:lnTo>
                    <a:pt x="336" y="102"/>
                  </a:lnTo>
                  <a:lnTo>
                    <a:pt x="348" y="100"/>
                  </a:lnTo>
                  <a:lnTo>
                    <a:pt x="358" y="95"/>
                  </a:lnTo>
                  <a:lnTo>
                    <a:pt x="367" y="93"/>
                  </a:lnTo>
                  <a:lnTo>
                    <a:pt x="379" y="88"/>
                  </a:lnTo>
                  <a:lnTo>
                    <a:pt x="389" y="83"/>
                  </a:lnTo>
                  <a:lnTo>
                    <a:pt x="398" y="78"/>
                  </a:lnTo>
                  <a:lnTo>
                    <a:pt x="410" y="74"/>
                  </a:lnTo>
                  <a:lnTo>
                    <a:pt x="419" y="67"/>
                  </a:lnTo>
                  <a:lnTo>
                    <a:pt x="431" y="59"/>
                  </a:lnTo>
                  <a:lnTo>
                    <a:pt x="441" y="52"/>
                  </a:lnTo>
                  <a:lnTo>
                    <a:pt x="450" y="45"/>
                  </a:lnTo>
                  <a:lnTo>
                    <a:pt x="460" y="38"/>
                  </a:lnTo>
                  <a:lnTo>
                    <a:pt x="469" y="26"/>
                  </a:lnTo>
                  <a:lnTo>
                    <a:pt x="481" y="19"/>
                  </a:lnTo>
                  <a:lnTo>
                    <a:pt x="491" y="10"/>
                  </a:lnTo>
                  <a:lnTo>
                    <a:pt x="502" y="0"/>
                  </a:lnTo>
                  <a:lnTo>
                    <a:pt x="543" y="48"/>
                  </a:lnTo>
                  <a:lnTo>
                    <a:pt x="540" y="50"/>
                  </a:lnTo>
                  <a:lnTo>
                    <a:pt x="531" y="57"/>
                  </a:lnTo>
                  <a:lnTo>
                    <a:pt x="524" y="59"/>
                  </a:lnTo>
                  <a:lnTo>
                    <a:pt x="517" y="67"/>
                  </a:lnTo>
                  <a:lnTo>
                    <a:pt x="507" y="74"/>
                  </a:lnTo>
                  <a:lnTo>
                    <a:pt x="500" y="81"/>
                  </a:lnTo>
                  <a:lnTo>
                    <a:pt x="486" y="88"/>
                  </a:lnTo>
                  <a:lnTo>
                    <a:pt x="476" y="95"/>
                  </a:lnTo>
                  <a:lnTo>
                    <a:pt x="462" y="102"/>
                  </a:lnTo>
                  <a:lnTo>
                    <a:pt x="448" y="112"/>
                  </a:lnTo>
                  <a:lnTo>
                    <a:pt x="441" y="116"/>
                  </a:lnTo>
                  <a:lnTo>
                    <a:pt x="434" y="119"/>
                  </a:lnTo>
                  <a:lnTo>
                    <a:pt x="424" y="123"/>
                  </a:lnTo>
                  <a:lnTo>
                    <a:pt x="417" y="126"/>
                  </a:lnTo>
                  <a:lnTo>
                    <a:pt x="410" y="131"/>
                  </a:lnTo>
                  <a:lnTo>
                    <a:pt x="400" y="135"/>
                  </a:lnTo>
                  <a:lnTo>
                    <a:pt x="391" y="138"/>
                  </a:lnTo>
                  <a:lnTo>
                    <a:pt x="384" y="142"/>
                  </a:lnTo>
                  <a:lnTo>
                    <a:pt x="374" y="142"/>
                  </a:lnTo>
                  <a:lnTo>
                    <a:pt x="362" y="147"/>
                  </a:lnTo>
                  <a:lnTo>
                    <a:pt x="353" y="147"/>
                  </a:lnTo>
                  <a:lnTo>
                    <a:pt x="343" y="152"/>
                  </a:lnTo>
                  <a:lnTo>
                    <a:pt x="334" y="154"/>
                  </a:lnTo>
                  <a:lnTo>
                    <a:pt x="325" y="157"/>
                  </a:lnTo>
                  <a:lnTo>
                    <a:pt x="313" y="157"/>
                  </a:lnTo>
                  <a:lnTo>
                    <a:pt x="303" y="159"/>
                  </a:lnTo>
                  <a:lnTo>
                    <a:pt x="291" y="159"/>
                  </a:lnTo>
                  <a:lnTo>
                    <a:pt x="279" y="159"/>
                  </a:lnTo>
                  <a:lnTo>
                    <a:pt x="268" y="159"/>
                  </a:lnTo>
                  <a:lnTo>
                    <a:pt x="256" y="161"/>
                  </a:lnTo>
                  <a:lnTo>
                    <a:pt x="244" y="159"/>
                  </a:lnTo>
                  <a:lnTo>
                    <a:pt x="232" y="159"/>
                  </a:lnTo>
                  <a:lnTo>
                    <a:pt x="223" y="159"/>
                  </a:lnTo>
                  <a:lnTo>
                    <a:pt x="211" y="159"/>
                  </a:lnTo>
                  <a:lnTo>
                    <a:pt x="196" y="157"/>
                  </a:lnTo>
                  <a:lnTo>
                    <a:pt x="185" y="154"/>
                  </a:lnTo>
                  <a:lnTo>
                    <a:pt x="170" y="150"/>
                  </a:lnTo>
                  <a:lnTo>
                    <a:pt x="161" y="147"/>
                  </a:lnTo>
                  <a:lnTo>
                    <a:pt x="147" y="142"/>
                  </a:lnTo>
                  <a:lnTo>
                    <a:pt x="135" y="138"/>
                  </a:lnTo>
                  <a:lnTo>
                    <a:pt x="121" y="133"/>
                  </a:lnTo>
                  <a:lnTo>
                    <a:pt x="109" y="128"/>
                  </a:lnTo>
                  <a:lnTo>
                    <a:pt x="94" y="123"/>
                  </a:lnTo>
                  <a:lnTo>
                    <a:pt x="80" y="116"/>
                  </a:lnTo>
                  <a:lnTo>
                    <a:pt x="68" y="109"/>
                  </a:lnTo>
                  <a:lnTo>
                    <a:pt x="54" y="102"/>
                  </a:lnTo>
                  <a:lnTo>
                    <a:pt x="40" y="95"/>
                  </a:lnTo>
                  <a:lnTo>
                    <a:pt x="28" y="85"/>
                  </a:lnTo>
                  <a:lnTo>
                    <a:pt x="11" y="76"/>
                  </a:lnTo>
                  <a:lnTo>
                    <a:pt x="0" y="67"/>
                  </a:lnTo>
                  <a:lnTo>
                    <a:pt x="2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67" name="Freeform 278"/>
            <p:cNvSpPr>
              <a:spLocks/>
            </p:cNvSpPr>
            <p:nvPr/>
          </p:nvSpPr>
          <p:spPr bwMode="auto">
            <a:xfrm>
              <a:off x="1179" y="676"/>
              <a:ext cx="282" cy="347"/>
            </a:xfrm>
            <a:custGeom>
              <a:avLst/>
              <a:gdLst>
                <a:gd name="T0" fmla="*/ 0 w 282"/>
                <a:gd name="T1" fmla="*/ 22 h 347"/>
                <a:gd name="T2" fmla="*/ 9 w 282"/>
                <a:gd name="T3" fmla="*/ 24 h 347"/>
                <a:gd name="T4" fmla="*/ 21 w 282"/>
                <a:gd name="T5" fmla="*/ 31 h 347"/>
                <a:gd name="T6" fmla="*/ 35 w 282"/>
                <a:gd name="T7" fmla="*/ 38 h 347"/>
                <a:gd name="T8" fmla="*/ 52 w 282"/>
                <a:gd name="T9" fmla="*/ 50 h 347"/>
                <a:gd name="T10" fmla="*/ 71 w 282"/>
                <a:gd name="T11" fmla="*/ 62 h 347"/>
                <a:gd name="T12" fmla="*/ 90 w 282"/>
                <a:gd name="T13" fmla="*/ 79 h 347"/>
                <a:gd name="T14" fmla="*/ 111 w 282"/>
                <a:gd name="T15" fmla="*/ 98 h 347"/>
                <a:gd name="T16" fmla="*/ 132 w 282"/>
                <a:gd name="T17" fmla="*/ 119 h 347"/>
                <a:gd name="T18" fmla="*/ 151 w 282"/>
                <a:gd name="T19" fmla="*/ 143 h 347"/>
                <a:gd name="T20" fmla="*/ 166 w 282"/>
                <a:gd name="T21" fmla="*/ 164 h 347"/>
                <a:gd name="T22" fmla="*/ 177 w 282"/>
                <a:gd name="T23" fmla="*/ 181 h 347"/>
                <a:gd name="T24" fmla="*/ 185 w 282"/>
                <a:gd name="T25" fmla="*/ 197 h 347"/>
                <a:gd name="T26" fmla="*/ 194 w 282"/>
                <a:gd name="T27" fmla="*/ 212 h 347"/>
                <a:gd name="T28" fmla="*/ 204 w 282"/>
                <a:gd name="T29" fmla="*/ 228 h 347"/>
                <a:gd name="T30" fmla="*/ 211 w 282"/>
                <a:gd name="T31" fmla="*/ 247 h 347"/>
                <a:gd name="T32" fmla="*/ 218 w 282"/>
                <a:gd name="T33" fmla="*/ 269 h 347"/>
                <a:gd name="T34" fmla="*/ 225 w 282"/>
                <a:gd name="T35" fmla="*/ 290 h 347"/>
                <a:gd name="T36" fmla="*/ 232 w 282"/>
                <a:gd name="T37" fmla="*/ 311 h 347"/>
                <a:gd name="T38" fmla="*/ 237 w 282"/>
                <a:gd name="T39" fmla="*/ 335 h 347"/>
                <a:gd name="T40" fmla="*/ 282 w 282"/>
                <a:gd name="T41" fmla="*/ 314 h 347"/>
                <a:gd name="T42" fmla="*/ 279 w 282"/>
                <a:gd name="T43" fmla="*/ 304 h 347"/>
                <a:gd name="T44" fmla="*/ 277 w 282"/>
                <a:gd name="T45" fmla="*/ 292 h 347"/>
                <a:gd name="T46" fmla="*/ 275 w 282"/>
                <a:gd name="T47" fmla="*/ 278 h 347"/>
                <a:gd name="T48" fmla="*/ 270 w 282"/>
                <a:gd name="T49" fmla="*/ 259 h 347"/>
                <a:gd name="T50" fmla="*/ 263 w 282"/>
                <a:gd name="T51" fmla="*/ 238 h 347"/>
                <a:gd name="T52" fmla="*/ 256 w 282"/>
                <a:gd name="T53" fmla="*/ 216 h 347"/>
                <a:gd name="T54" fmla="*/ 246 w 282"/>
                <a:gd name="T55" fmla="*/ 190 h 347"/>
                <a:gd name="T56" fmla="*/ 232 w 282"/>
                <a:gd name="T57" fmla="*/ 164 h 347"/>
                <a:gd name="T58" fmla="*/ 218 w 282"/>
                <a:gd name="T59" fmla="*/ 138 h 347"/>
                <a:gd name="T60" fmla="*/ 199 w 282"/>
                <a:gd name="T61" fmla="*/ 112 h 347"/>
                <a:gd name="T62" fmla="*/ 177 w 282"/>
                <a:gd name="T63" fmla="*/ 88 h 347"/>
                <a:gd name="T64" fmla="*/ 151 w 282"/>
                <a:gd name="T65" fmla="*/ 62 h 347"/>
                <a:gd name="T66" fmla="*/ 135 w 282"/>
                <a:gd name="T67" fmla="*/ 50 h 347"/>
                <a:gd name="T68" fmla="*/ 121 w 282"/>
                <a:gd name="T69" fmla="*/ 41 h 347"/>
                <a:gd name="T70" fmla="*/ 106 w 282"/>
                <a:gd name="T71" fmla="*/ 29 h 347"/>
                <a:gd name="T72" fmla="*/ 90 w 282"/>
                <a:gd name="T73" fmla="*/ 19 h 347"/>
                <a:gd name="T74" fmla="*/ 71 w 282"/>
                <a:gd name="T75" fmla="*/ 10 h 347"/>
                <a:gd name="T76" fmla="*/ 52 w 282"/>
                <a:gd name="T77" fmla="*/ 0 h 347"/>
                <a:gd name="T78" fmla="*/ 0 w 282"/>
                <a:gd name="T79" fmla="*/ 22 h 34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82"/>
                <a:gd name="T121" fmla="*/ 0 h 347"/>
                <a:gd name="T122" fmla="*/ 282 w 282"/>
                <a:gd name="T123" fmla="*/ 347 h 34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82" h="347">
                  <a:moveTo>
                    <a:pt x="0" y="22"/>
                  </a:moveTo>
                  <a:lnTo>
                    <a:pt x="0" y="22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14" y="26"/>
                  </a:lnTo>
                  <a:lnTo>
                    <a:pt x="21" y="31"/>
                  </a:lnTo>
                  <a:lnTo>
                    <a:pt x="28" y="36"/>
                  </a:lnTo>
                  <a:lnTo>
                    <a:pt x="35" y="38"/>
                  </a:lnTo>
                  <a:lnTo>
                    <a:pt x="45" y="43"/>
                  </a:lnTo>
                  <a:lnTo>
                    <a:pt x="52" y="50"/>
                  </a:lnTo>
                  <a:lnTo>
                    <a:pt x="61" y="55"/>
                  </a:lnTo>
                  <a:lnTo>
                    <a:pt x="71" y="62"/>
                  </a:lnTo>
                  <a:lnTo>
                    <a:pt x="80" y="69"/>
                  </a:lnTo>
                  <a:lnTo>
                    <a:pt x="90" y="79"/>
                  </a:lnTo>
                  <a:lnTo>
                    <a:pt x="102" y="88"/>
                  </a:lnTo>
                  <a:lnTo>
                    <a:pt x="111" y="98"/>
                  </a:lnTo>
                  <a:lnTo>
                    <a:pt x="121" y="107"/>
                  </a:lnTo>
                  <a:lnTo>
                    <a:pt x="132" y="119"/>
                  </a:lnTo>
                  <a:lnTo>
                    <a:pt x="142" y="131"/>
                  </a:lnTo>
                  <a:lnTo>
                    <a:pt x="151" y="143"/>
                  </a:lnTo>
                  <a:lnTo>
                    <a:pt x="161" y="157"/>
                  </a:lnTo>
                  <a:lnTo>
                    <a:pt x="166" y="164"/>
                  </a:lnTo>
                  <a:lnTo>
                    <a:pt x="173" y="171"/>
                  </a:lnTo>
                  <a:lnTo>
                    <a:pt x="177" y="181"/>
                  </a:lnTo>
                  <a:lnTo>
                    <a:pt x="182" y="188"/>
                  </a:lnTo>
                  <a:lnTo>
                    <a:pt x="185" y="197"/>
                  </a:lnTo>
                  <a:lnTo>
                    <a:pt x="192" y="204"/>
                  </a:lnTo>
                  <a:lnTo>
                    <a:pt x="194" y="212"/>
                  </a:lnTo>
                  <a:lnTo>
                    <a:pt x="199" y="221"/>
                  </a:lnTo>
                  <a:lnTo>
                    <a:pt x="204" y="228"/>
                  </a:lnTo>
                  <a:lnTo>
                    <a:pt x="206" y="240"/>
                  </a:lnTo>
                  <a:lnTo>
                    <a:pt x="211" y="247"/>
                  </a:lnTo>
                  <a:lnTo>
                    <a:pt x="215" y="259"/>
                  </a:lnTo>
                  <a:lnTo>
                    <a:pt x="218" y="269"/>
                  </a:lnTo>
                  <a:lnTo>
                    <a:pt x="223" y="278"/>
                  </a:lnTo>
                  <a:lnTo>
                    <a:pt x="225" y="290"/>
                  </a:lnTo>
                  <a:lnTo>
                    <a:pt x="227" y="302"/>
                  </a:lnTo>
                  <a:lnTo>
                    <a:pt x="232" y="311"/>
                  </a:lnTo>
                  <a:lnTo>
                    <a:pt x="234" y="323"/>
                  </a:lnTo>
                  <a:lnTo>
                    <a:pt x="237" y="335"/>
                  </a:lnTo>
                  <a:lnTo>
                    <a:pt x="239" y="347"/>
                  </a:lnTo>
                  <a:lnTo>
                    <a:pt x="282" y="314"/>
                  </a:lnTo>
                  <a:lnTo>
                    <a:pt x="279" y="311"/>
                  </a:lnTo>
                  <a:lnTo>
                    <a:pt x="279" y="304"/>
                  </a:lnTo>
                  <a:lnTo>
                    <a:pt x="279" y="299"/>
                  </a:lnTo>
                  <a:lnTo>
                    <a:pt x="277" y="292"/>
                  </a:lnTo>
                  <a:lnTo>
                    <a:pt x="277" y="285"/>
                  </a:lnTo>
                  <a:lnTo>
                    <a:pt x="275" y="278"/>
                  </a:lnTo>
                  <a:lnTo>
                    <a:pt x="272" y="269"/>
                  </a:lnTo>
                  <a:lnTo>
                    <a:pt x="270" y="259"/>
                  </a:lnTo>
                  <a:lnTo>
                    <a:pt x="265" y="247"/>
                  </a:lnTo>
                  <a:lnTo>
                    <a:pt x="263" y="238"/>
                  </a:lnTo>
                  <a:lnTo>
                    <a:pt x="258" y="226"/>
                  </a:lnTo>
                  <a:lnTo>
                    <a:pt x="256" y="216"/>
                  </a:lnTo>
                  <a:lnTo>
                    <a:pt x="249" y="202"/>
                  </a:lnTo>
                  <a:lnTo>
                    <a:pt x="246" y="190"/>
                  </a:lnTo>
                  <a:lnTo>
                    <a:pt x="239" y="178"/>
                  </a:lnTo>
                  <a:lnTo>
                    <a:pt x="232" y="164"/>
                  </a:lnTo>
                  <a:lnTo>
                    <a:pt x="225" y="150"/>
                  </a:lnTo>
                  <a:lnTo>
                    <a:pt x="218" y="138"/>
                  </a:lnTo>
                  <a:lnTo>
                    <a:pt x="206" y="124"/>
                  </a:lnTo>
                  <a:lnTo>
                    <a:pt x="199" y="112"/>
                  </a:lnTo>
                  <a:lnTo>
                    <a:pt x="187" y="100"/>
                  </a:lnTo>
                  <a:lnTo>
                    <a:pt x="177" y="88"/>
                  </a:lnTo>
                  <a:lnTo>
                    <a:pt x="163" y="74"/>
                  </a:lnTo>
                  <a:lnTo>
                    <a:pt x="151" y="62"/>
                  </a:lnTo>
                  <a:lnTo>
                    <a:pt x="142" y="55"/>
                  </a:lnTo>
                  <a:lnTo>
                    <a:pt x="135" y="50"/>
                  </a:lnTo>
                  <a:lnTo>
                    <a:pt x="128" y="43"/>
                  </a:lnTo>
                  <a:lnTo>
                    <a:pt x="121" y="41"/>
                  </a:lnTo>
                  <a:lnTo>
                    <a:pt x="113" y="34"/>
                  </a:lnTo>
                  <a:lnTo>
                    <a:pt x="106" y="29"/>
                  </a:lnTo>
                  <a:lnTo>
                    <a:pt x="97" y="22"/>
                  </a:lnTo>
                  <a:lnTo>
                    <a:pt x="90" y="19"/>
                  </a:lnTo>
                  <a:lnTo>
                    <a:pt x="78" y="15"/>
                  </a:lnTo>
                  <a:lnTo>
                    <a:pt x="71" y="10"/>
                  </a:lnTo>
                  <a:lnTo>
                    <a:pt x="61" y="5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68" name="Freeform 279"/>
            <p:cNvSpPr>
              <a:spLocks/>
            </p:cNvSpPr>
            <p:nvPr/>
          </p:nvSpPr>
          <p:spPr bwMode="auto">
            <a:xfrm>
              <a:off x="1181" y="774"/>
              <a:ext cx="1150" cy="818"/>
            </a:xfrm>
            <a:custGeom>
              <a:avLst/>
              <a:gdLst>
                <a:gd name="T0" fmla="*/ 43 w 1150"/>
                <a:gd name="T1" fmla="*/ 804 h 818"/>
                <a:gd name="T2" fmla="*/ 43 w 1150"/>
                <a:gd name="T3" fmla="*/ 764 h 818"/>
                <a:gd name="T4" fmla="*/ 45 w 1150"/>
                <a:gd name="T5" fmla="*/ 731 h 818"/>
                <a:gd name="T6" fmla="*/ 50 w 1150"/>
                <a:gd name="T7" fmla="*/ 693 h 818"/>
                <a:gd name="T8" fmla="*/ 57 w 1150"/>
                <a:gd name="T9" fmla="*/ 648 h 818"/>
                <a:gd name="T10" fmla="*/ 66 w 1150"/>
                <a:gd name="T11" fmla="*/ 602 h 818"/>
                <a:gd name="T12" fmla="*/ 78 w 1150"/>
                <a:gd name="T13" fmla="*/ 553 h 818"/>
                <a:gd name="T14" fmla="*/ 95 w 1150"/>
                <a:gd name="T15" fmla="*/ 500 h 818"/>
                <a:gd name="T16" fmla="*/ 119 w 1150"/>
                <a:gd name="T17" fmla="*/ 451 h 818"/>
                <a:gd name="T18" fmla="*/ 145 w 1150"/>
                <a:gd name="T19" fmla="*/ 398 h 818"/>
                <a:gd name="T20" fmla="*/ 178 w 1150"/>
                <a:gd name="T21" fmla="*/ 351 h 818"/>
                <a:gd name="T22" fmla="*/ 216 w 1150"/>
                <a:gd name="T23" fmla="*/ 303 h 818"/>
                <a:gd name="T24" fmla="*/ 261 w 1150"/>
                <a:gd name="T25" fmla="*/ 261 h 818"/>
                <a:gd name="T26" fmla="*/ 315 w 1150"/>
                <a:gd name="T27" fmla="*/ 225 h 818"/>
                <a:gd name="T28" fmla="*/ 363 w 1150"/>
                <a:gd name="T29" fmla="*/ 199 h 818"/>
                <a:gd name="T30" fmla="*/ 398 w 1150"/>
                <a:gd name="T31" fmla="*/ 180 h 818"/>
                <a:gd name="T32" fmla="*/ 429 w 1150"/>
                <a:gd name="T33" fmla="*/ 163 h 818"/>
                <a:gd name="T34" fmla="*/ 462 w 1150"/>
                <a:gd name="T35" fmla="*/ 149 h 818"/>
                <a:gd name="T36" fmla="*/ 498 w 1150"/>
                <a:gd name="T37" fmla="*/ 135 h 818"/>
                <a:gd name="T38" fmla="*/ 543 w 1150"/>
                <a:gd name="T39" fmla="*/ 121 h 818"/>
                <a:gd name="T40" fmla="*/ 591 w 1150"/>
                <a:gd name="T41" fmla="*/ 104 h 818"/>
                <a:gd name="T42" fmla="*/ 645 w 1150"/>
                <a:gd name="T43" fmla="*/ 90 h 818"/>
                <a:gd name="T44" fmla="*/ 704 w 1150"/>
                <a:gd name="T45" fmla="*/ 73 h 818"/>
                <a:gd name="T46" fmla="*/ 768 w 1150"/>
                <a:gd name="T47" fmla="*/ 64 h 818"/>
                <a:gd name="T48" fmla="*/ 835 w 1150"/>
                <a:gd name="T49" fmla="*/ 52 h 818"/>
                <a:gd name="T50" fmla="*/ 911 w 1150"/>
                <a:gd name="T51" fmla="*/ 42 h 818"/>
                <a:gd name="T52" fmla="*/ 987 w 1150"/>
                <a:gd name="T53" fmla="*/ 40 h 818"/>
                <a:gd name="T54" fmla="*/ 1070 w 1150"/>
                <a:gd name="T55" fmla="*/ 38 h 818"/>
                <a:gd name="T56" fmla="*/ 1150 w 1150"/>
                <a:gd name="T57" fmla="*/ 2 h 818"/>
                <a:gd name="T58" fmla="*/ 1124 w 1150"/>
                <a:gd name="T59" fmla="*/ 0 h 818"/>
                <a:gd name="T60" fmla="*/ 1093 w 1150"/>
                <a:gd name="T61" fmla="*/ 0 h 818"/>
                <a:gd name="T62" fmla="*/ 1053 w 1150"/>
                <a:gd name="T63" fmla="*/ 0 h 818"/>
                <a:gd name="T64" fmla="*/ 1006 w 1150"/>
                <a:gd name="T65" fmla="*/ 0 h 818"/>
                <a:gd name="T66" fmla="*/ 951 w 1150"/>
                <a:gd name="T67" fmla="*/ 2 h 818"/>
                <a:gd name="T68" fmla="*/ 889 w 1150"/>
                <a:gd name="T69" fmla="*/ 4 h 818"/>
                <a:gd name="T70" fmla="*/ 823 w 1150"/>
                <a:gd name="T71" fmla="*/ 12 h 818"/>
                <a:gd name="T72" fmla="*/ 752 w 1150"/>
                <a:gd name="T73" fmla="*/ 21 h 818"/>
                <a:gd name="T74" fmla="*/ 678 w 1150"/>
                <a:gd name="T75" fmla="*/ 33 h 818"/>
                <a:gd name="T76" fmla="*/ 602 w 1150"/>
                <a:gd name="T77" fmla="*/ 49 h 818"/>
                <a:gd name="T78" fmla="*/ 529 w 1150"/>
                <a:gd name="T79" fmla="*/ 71 h 818"/>
                <a:gd name="T80" fmla="*/ 453 w 1150"/>
                <a:gd name="T81" fmla="*/ 97 h 818"/>
                <a:gd name="T82" fmla="*/ 384 w 1150"/>
                <a:gd name="T83" fmla="*/ 130 h 818"/>
                <a:gd name="T84" fmla="*/ 315 w 1150"/>
                <a:gd name="T85" fmla="*/ 166 h 818"/>
                <a:gd name="T86" fmla="*/ 251 w 1150"/>
                <a:gd name="T87" fmla="*/ 211 h 818"/>
                <a:gd name="T88" fmla="*/ 223 w 1150"/>
                <a:gd name="T89" fmla="*/ 230 h 818"/>
                <a:gd name="T90" fmla="*/ 185 w 1150"/>
                <a:gd name="T91" fmla="*/ 263 h 818"/>
                <a:gd name="T92" fmla="*/ 149 w 1150"/>
                <a:gd name="T93" fmla="*/ 299 h 818"/>
                <a:gd name="T94" fmla="*/ 126 w 1150"/>
                <a:gd name="T95" fmla="*/ 332 h 818"/>
                <a:gd name="T96" fmla="*/ 102 w 1150"/>
                <a:gd name="T97" fmla="*/ 367 h 818"/>
                <a:gd name="T98" fmla="*/ 76 w 1150"/>
                <a:gd name="T99" fmla="*/ 410 h 818"/>
                <a:gd name="T100" fmla="*/ 55 w 1150"/>
                <a:gd name="T101" fmla="*/ 455 h 818"/>
                <a:gd name="T102" fmla="*/ 33 w 1150"/>
                <a:gd name="T103" fmla="*/ 508 h 818"/>
                <a:gd name="T104" fmla="*/ 17 w 1150"/>
                <a:gd name="T105" fmla="*/ 567 h 818"/>
                <a:gd name="T106" fmla="*/ 7 w 1150"/>
                <a:gd name="T107" fmla="*/ 631 h 818"/>
                <a:gd name="T108" fmla="*/ 0 w 1150"/>
                <a:gd name="T109" fmla="*/ 702 h 818"/>
                <a:gd name="T110" fmla="*/ 0 w 1150"/>
                <a:gd name="T111" fmla="*/ 778 h 818"/>
                <a:gd name="T112" fmla="*/ 45 w 1150"/>
                <a:gd name="T113" fmla="*/ 816 h 81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50"/>
                <a:gd name="T172" fmla="*/ 0 h 818"/>
                <a:gd name="T173" fmla="*/ 1150 w 1150"/>
                <a:gd name="T174" fmla="*/ 818 h 81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50" h="818">
                  <a:moveTo>
                    <a:pt x="45" y="816"/>
                  </a:moveTo>
                  <a:lnTo>
                    <a:pt x="43" y="814"/>
                  </a:lnTo>
                  <a:lnTo>
                    <a:pt x="43" y="809"/>
                  </a:lnTo>
                  <a:lnTo>
                    <a:pt x="43" y="804"/>
                  </a:lnTo>
                  <a:lnTo>
                    <a:pt x="43" y="795"/>
                  </a:lnTo>
                  <a:lnTo>
                    <a:pt x="43" y="783"/>
                  </a:lnTo>
                  <a:lnTo>
                    <a:pt x="43" y="771"/>
                  </a:lnTo>
                  <a:lnTo>
                    <a:pt x="43" y="764"/>
                  </a:lnTo>
                  <a:lnTo>
                    <a:pt x="45" y="757"/>
                  </a:lnTo>
                  <a:lnTo>
                    <a:pt x="45" y="750"/>
                  </a:lnTo>
                  <a:lnTo>
                    <a:pt x="45" y="742"/>
                  </a:lnTo>
                  <a:lnTo>
                    <a:pt x="45" y="731"/>
                  </a:lnTo>
                  <a:lnTo>
                    <a:pt x="45" y="723"/>
                  </a:lnTo>
                  <a:lnTo>
                    <a:pt x="47" y="712"/>
                  </a:lnTo>
                  <a:lnTo>
                    <a:pt x="47" y="704"/>
                  </a:lnTo>
                  <a:lnTo>
                    <a:pt x="50" y="693"/>
                  </a:lnTo>
                  <a:lnTo>
                    <a:pt x="52" y="683"/>
                  </a:lnTo>
                  <a:lnTo>
                    <a:pt x="52" y="671"/>
                  </a:lnTo>
                  <a:lnTo>
                    <a:pt x="55" y="662"/>
                  </a:lnTo>
                  <a:lnTo>
                    <a:pt x="57" y="648"/>
                  </a:lnTo>
                  <a:lnTo>
                    <a:pt x="59" y="638"/>
                  </a:lnTo>
                  <a:lnTo>
                    <a:pt x="62" y="626"/>
                  </a:lnTo>
                  <a:lnTo>
                    <a:pt x="64" y="614"/>
                  </a:lnTo>
                  <a:lnTo>
                    <a:pt x="66" y="602"/>
                  </a:lnTo>
                  <a:lnTo>
                    <a:pt x="69" y="591"/>
                  </a:lnTo>
                  <a:lnTo>
                    <a:pt x="74" y="579"/>
                  </a:lnTo>
                  <a:lnTo>
                    <a:pt x="76" y="567"/>
                  </a:lnTo>
                  <a:lnTo>
                    <a:pt x="78" y="553"/>
                  </a:lnTo>
                  <a:lnTo>
                    <a:pt x="83" y="541"/>
                  </a:lnTo>
                  <a:lnTo>
                    <a:pt x="88" y="526"/>
                  </a:lnTo>
                  <a:lnTo>
                    <a:pt x="92" y="515"/>
                  </a:lnTo>
                  <a:lnTo>
                    <a:pt x="95" y="500"/>
                  </a:lnTo>
                  <a:lnTo>
                    <a:pt x="102" y="489"/>
                  </a:lnTo>
                  <a:lnTo>
                    <a:pt x="107" y="477"/>
                  </a:lnTo>
                  <a:lnTo>
                    <a:pt x="114" y="462"/>
                  </a:lnTo>
                  <a:lnTo>
                    <a:pt x="119" y="451"/>
                  </a:lnTo>
                  <a:lnTo>
                    <a:pt x="126" y="436"/>
                  </a:lnTo>
                  <a:lnTo>
                    <a:pt x="130" y="424"/>
                  </a:lnTo>
                  <a:lnTo>
                    <a:pt x="138" y="413"/>
                  </a:lnTo>
                  <a:lnTo>
                    <a:pt x="145" y="398"/>
                  </a:lnTo>
                  <a:lnTo>
                    <a:pt x="152" y="386"/>
                  </a:lnTo>
                  <a:lnTo>
                    <a:pt x="161" y="375"/>
                  </a:lnTo>
                  <a:lnTo>
                    <a:pt x="171" y="363"/>
                  </a:lnTo>
                  <a:lnTo>
                    <a:pt x="178" y="351"/>
                  </a:lnTo>
                  <a:lnTo>
                    <a:pt x="185" y="337"/>
                  </a:lnTo>
                  <a:lnTo>
                    <a:pt x="194" y="327"/>
                  </a:lnTo>
                  <a:lnTo>
                    <a:pt x="206" y="315"/>
                  </a:lnTo>
                  <a:lnTo>
                    <a:pt x="216" y="303"/>
                  </a:lnTo>
                  <a:lnTo>
                    <a:pt x="225" y="292"/>
                  </a:lnTo>
                  <a:lnTo>
                    <a:pt x="237" y="282"/>
                  </a:lnTo>
                  <a:lnTo>
                    <a:pt x="249" y="273"/>
                  </a:lnTo>
                  <a:lnTo>
                    <a:pt x="261" y="261"/>
                  </a:lnTo>
                  <a:lnTo>
                    <a:pt x="275" y="251"/>
                  </a:lnTo>
                  <a:lnTo>
                    <a:pt x="287" y="242"/>
                  </a:lnTo>
                  <a:lnTo>
                    <a:pt x="301" y="232"/>
                  </a:lnTo>
                  <a:lnTo>
                    <a:pt x="315" y="225"/>
                  </a:lnTo>
                  <a:lnTo>
                    <a:pt x="330" y="216"/>
                  </a:lnTo>
                  <a:lnTo>
                    <a:pt x="344" y="208"/>
                  </a:lnTo>
                  <a:lnTo>
                    <a:pt x="360" y="201"/>
                  </a:lnTo>
                  <a:lnTo>
                    <a:pt x="363" y="199"/>
                  </a:lnTo>
                  <a:lnTo>
                    <a:pt x="372" y="192"/>
                  </a:lnTo>
                  <a:lnTo>
                    <a:pt x="377" y="187"/>
                  </a:lnTo>
                  <a:lnTo>
                    <a:pt x="387" y="185"/>
                  </a:lnTo>
                  <a:lnTo>
                    <a:pt x="398" y="180"/>
                  </a:lnTo>
                  <a:lnTo>
                    <a:pt x="410" y="173"/>
                  </a:lnTo>
                  <a:lnTo>
                    <a:pt x="415" y="171"/>
                  </a:lnTo>
                  <a:lnTo>
                    <a:pt x="422" y="166"/>
                  </a:lnTo>
                  <a:lnTo>
                    <a:pt x="429" y="163"/>
                  </a:lnTo>
                  <a:lnTo>
                    <a:pt x="436" y="161"/>
                  </a:lnTo>
                  <a:lnTo>
                    <a:pt x="446" y="156"/>
                  </a:lnTo>
                  <a:lnTo>
                    <a:pt x="453" y="154"/>
                  </a:lnTo>
                  <a:lnTo>
                    <a:pt x="462" y="149"/>
                  </a:lnTo>
                  <a:lnTo>
                    <a:pt x="472" y="147"/>
                  </a:lnTo>
                  <a:lnTo>
                    <a:pt x="479" y="144"/>
                  </a:lnTo>
                  <a:lnTo>
                    <a:pt x="489" y="140"/>
                  </a:lnTo>
                  <a:lnTo>
                    <a:pt x="498" y="135"/>
                  </a:lnTo>
                  <a:lnTo>
                    <a:pt x="510" y="133"/>
                  </a:lnTo>
                  <a:lnTo>
                    <a:pt x="519" y="128"/>
                  </a:lnTo>
                  <a:lnTo>
                    <a:pt x="531" y="125"/>
                  </a:lnTo>
                  <a:lnTo>
                    <a:pt x="543" y="121"/>
                  </a:lnTo>
                  <a:lnTo>
                    <a:pt x="555" y="118"/>
                  </a:lnTo>
                  <a:lnTo>
                    <a:pt x="567" y="111"/>
                  </a:lnTo>
                  <a:lnTo>
                    <a:pt x="579" y="109"/>
                  </a:lnTo>
                  <a:lnTo>
                    <a:pt x="591" y="104"/>
                  </a:lnTo>
                  <a:lnTo>
                    <a:pt x="605" y="102"/>
                  </a:lnTo>
                  <a:lnTo>
                    <a:pt x="617" y="97"/>
                  </a:lnTo>
                  <a:lnTo>
                    <a:pt x="631" y="92"/>
                  </a:lnTo>
                  <a:lnTo>
                    <a:pt x="645" y="90"/>
                  </a:lnTo>
                  <a:lnTo>
                    <a:pt x="659" y="85"/>
                  </a:lnTo>
                  <a:lnTo>
                    <a:pt x="674" y="83"/>
                  </a:lnTo>
                  <a:lnTo>
                    <a:pt x="688" y="78"/>
                  </a:lnTo>
                  <a:lnTo>
                    <a:pt x="704" y="73"/>
                  </a:lnTo>
                  <a:lnTo>
                    <a:pt x="721" y="71"/>
                  </a:lnTo>
                  <a:lnTo>
                    <a:pt x="735" y="68"/>
                  </a:lnTo>
                  <a:lnTo>
                    <a:pt x="752" y="66"/>
                  </a:lnTo>
                  <a:lnTo>
                    <a:pt x="768" y="64"/>
                  </a:lnTo>
                  <a:lnTo>
                    <a:pt x="787" y="61"/>
                  </a:lnTo>
                  <a:lnTo>
                    <a:pt x="802" y="57"/>
                  </a:lnTo>
                  <a:lnTo>
                    <a:pt x="818" y="54"/>
                  </a:lnTo>
                  <a:lnTo>
                    <a:pt x="835" y="52"/>
                  </a:lnTo>
                  <a:lnTo>
                    <a:pt x="854" y="49"/>
                  </a:lnTo>
                  <a:lnTo>
                    <a:pt x="873" y="47"/>
                  </a:lnTo>
                  <a:lnTo>
                    <a:pt x="892" y="45"/>
                  </a:lnTo>
                  <a:lnTo>
                    <a:pt x="911" y="42"/>
                  </a:lnTo>
                  <a:lnTo>
                    <a:pt x="930" y="42"/>
                  </a:lnTo>
                  <a:lnTo>
                    <a:pt x="949" y="40"/>
                  </a:lnTo>
                  <a:lnTo>
                    <a:pt x="968" y="40"/>
                  </a:lnTo>
                  <a:lnTo>
                    <a:pt x="987" y="40"/>
                  </a:lnTo>
                  <a:lnTo>
                    <a:pt x="1008" y="40"/>
                  </a:lnTo>
                  <a:lnTo>
                    <a:pt x="1027" y="38"/>
                  </a:lnTo>
                  <a:lnTo>
                    <a:pt x="1048" y="38"/>
                  </a:lnTo>
                  <a:lnTo>
                    <a:pt x="1070" y="38"/>
                  </a:lnTo>
                  <a:lnTo>
                    <a:pt x="1093" y="40"/>
                  </a:lnTo>
                  <a:lnTo>
                    <a:pt x="1060" y="662"/>
                  </a:lnTo>
                  <a:lnTo>
                    <a:pt x="1117" y="655"/>
                  </a:lnTo>
                  <a:lnTo>
                    <a:pt x="1150" y="2"/>
                  </a:lnTo>
                  <a:lnTo>
                    <a:pt x="1148" y="0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24" y="0"/>
                  </a:lnTo>
                  <a:lnTo>
                    <a:pt x="1115" y="0"/>
                  </a:lnTo>
                  <a:lnTo>
                    <a:pt x="1108" y="0"/>
                  </a:lnTo>
                  <a:lnTo>
                    <a:pt x="1100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74" y="0"/>
                  </a:lnTo>
                  <a:lnTo>
                    <a:pt x="1065" y="0"/>
                  </a:lnTo>
                  <a:lnTo>
                    <a:pt x="1053" y="0"/>
                  </a:lnTo>
                  <a:lnTo>
                    <a:pt x="1041" y="0"/>
                  </a:lnTo>
                  <a:lnTo>
                    <a:pt x="1029" y="0"/>
                  </a:lnTo>
                  <a:lnTo>
                    <a:pt x="1017" y="0"/>
                  </a:lnTo>
                  <a:lnTo>
                    <a:pt x="1006" y="0"/>
                  </a:lnTo>
                  <a:lnTo>
                    <a:pt x="994" y="0"/>
                  </a:lnTo>
                  <a:lnTo>
                    <a:pt x="979" y="0"/>
                  </a:lnTo>
                  <a:lnTo>
                    <a:pt x="965" y="0"/>
                  </a:lnTo>
                  <a:lnTo>
                    <a:pt x="951" y="2"/>
                  </a:lnTo>
                  <a:lnTo>
                    <a:pt x="934" y="2"/>
                  </a:lnTo>
                  <a:lnTo>
                    <a:pt x="920" y="2"/>
                  </a:lnTo>
                  <a:lnTo>
                    <a:pt x="904" y="2"/>
                  </a:lnTo>
                  <a:lnTo>
                    <a:pt x="889" y="4"/>
                  </a:lnTo>
                  <a:lnTo>
                    <a:pt x="873" y="4"/>
                  </a:lnTo>
                  <a:lnTo>
                    <a:pt x="856" y="7"/>
                  </a:lnTo>
                  <a:lnTo>
                    <a:pt x="840" y="9"/>
                  </a:lnTo>
                  <a:lnTo>
                    <a:pt x="823" y="12"/>
                  </a:lnTo>
                  <a:lnTo>
                    <a:pt x="804" y="14"/>
                  </a:lnTo>
                  <a:lnTo>
                    <a:pt x="787" y="16"/>
                  </a:lnTo>
                  <a:lnTo>
                    <a:pt x="768" y="16"/>
                  </a:lnTo>
                  <a:lnTo>
                    <a:pt x="752" y="21"/>
                  </a:lnTo>
                  <a:lnTo>
                    <a:pt x="733" y="21"/>
                  </a:lnTo>
                  <a:lnTo>
                    <a:pt x="714" y="26"/>
                  </a:lnTo>
                  <a:lnTo>
                    <a:pt x="697" y="28"/>
                  </a:lnTo>
                  <a:lnTo>
                    <a:pt x="678" y="33"/>
                  </a:lnTo>
                  <a:lnTo>
                    <a:pt x="659" y="38"/>
                  </a:lnTo>
                  <a:lnTo>
                    <a:pt x="640" y="40"/>
                  </a:lnTo>
                  <a:lnTo>
                    <a:pt x="621" y="45"/>
                  </a:lnTo>
                  <a:lnTo>
                    <a:pt x="602" y="49"/>
                  </a:lnTo>
                  <a:lnTo>
                    <a:pt x="583" y="52"/>
                  </a:lnTo>
                  <a:lnTo>
                    <a:pt x="564" y="59"/>
                  </a:lnTo>
                  <a:lnTo>
                    <a:pt x="548" y="64"/>
                  </a:lnTo>
                  <a:lnTo>
                    <a:pt x="529" y="71"/>
                  </a:lnTo>
                  <a:lnTo>
                    <a:pt x="510" y="78"/>
                  </a:lnTo>
                  <a:lnTo>
                    <a:pt x="491" y="83"/>
                  </a:lnTo>
                  <a:lnTo>
                    <a:pt x="472" y="90"/>
                  </a:lnTo>
                  <a:lnTo>
                    <a:pt x="453" y="97"/>
                  </a:lnTo>
                  <a:lnTo>
                    <a:pt x="434" y="104"/>
                  </a:lnTo>
                  <a:lnTo>
                    <a:pt x="417" y="111"/>
                  </a:lnTo>
                  <a:lnTo>
                    <a:pt x="401" y="121"/>
                  </a:lnTo>
                  <a:lnTo>
                    <a:pt x="384" y="130"/>
                  </a:lnTo>
                  <a:lnTo>
                    <a:pt x="365" y="137"/>
                  </a:lnTo>
                  <a:lnTo>
                    <a:pt x="349" y="147"/>
                  </a:lnTo>
                  <a:lnTo>
                    <a:pt x="330" y="156"/>
                  </a:lnTo>
                  <a:lnTo>
                    <a:pt x="315" y="166"/>
                  </a:lnTo>
                  <a:lnTo>
                    <a:pt x="299" y="175"/>
                  </a:lnTo>
                  <a:lnTo>
                    <a:pt x="282" y="187"/>
                  </a:lnTo>
                  <a:lnTo>
                    <a:pt x="266" y="199"/>
                  </a:lnTo>
                  <a:lnTo>
                    <a:pt x="251" y="211"/>
                  </a:lnTo>
                  <a:lnTo>
                    <a:pt x="247" y="213"/>
                  </a:lnTo>
                  <a:lnTo>
                    <a:pt x="237" y="220"/>
                  </a:lnTo>
                  <a:lnTo>
                    <a:pt x="230" y="223"/>
                  </a:lnTo>
                  <a:lnTo>
                    <a:pt x="223" y="230"/>
                  </a:lnTo>
                  <a:lnTo>
                    <a:pt x="216" y="235"/>
                  </a:lnTo>
                  <a:lnTo>
                    <a:pt x="206" y="244"/>
                  </a:lnTo>
                  <a:lnTo>
                    <a:pt x="194" y="251"/>
                  </a:lnTo>
                  <a:lnTo>
                    <a:pt x="185" y="263"/>
                  </a:lnTo>
                  <a:lnTo>
                    <a:pt x="173" y="273"/>
                  </a:lnTo>
                  <a:lnTo>
                    <a:pt x="161" y="287"/>
                  </a:lnTo>
                  <a:lnTo>
                    <a:pt x="154" y="294"/>
                  </a:lnTo>
                  <a:lnTo>
                    <a:pt x="149" y="299"/>
                  </a:lnTo>
                  <a:lnTo>
                    <a:pt x="142" y="308"/>
                  </a:lnTo>
                  <a:lnTo>
                    <a:pt x="138" y="315"/>
                  </a:lnTo>
                  <a:lnTo>
                    <a:pt x="130" y="322"/>
                  </a:lnTo>
                  <a:lnTo>
                    <a:pt x="126" y="332"/>
                  </a:lnTo>
                  <a:lnTo>
                    <a:pt x="119" y="339"/>
                  </a:lnTo>
                  <a:lnTo>
                    <a:pt x="114" y="351"/>
                  </a:lnTo>
                  <a:lnTo>
                    <a:pt x="107" y="358"/>
                  </a:lnTo>
                  <a:lnTo>
                    <a:pt x="102" y="367"/>
                  </a:lnTo>
                  <a:lnTo>
                    <a:pt x="92" y="377"/>
                  </a:lnTo>
                  <a:lnTo>
                    <a:pt x="88" y="389"/>
                  </a:lnTo>
                  <a:lnTo>
                    <a:pt x="83" y="398"/>
                  </a:lnTo>
                  <a:lnTo>
                    <a:pt x="76" y="410"/>
                  </a:lnTo>
                  <a:lnTo>
                    <a:pt x="71" y="420"/>
                  </a:lnTo>
                  <a:lnTo>
                    <a:pt x="66" y="432"/>
                  </a:lnTo>
                  <a:lnTo>
                    <a:pt x="59" y="443"/>
                  </a:lnTo>
                  <a:lnTo>
                    <a:pt x="55" y="455"/>
                  </a:lnTo>
                  <a:lnTo>
                    <a:pt x="47" y="467"/>
                  </a:lnTo>
                  <a:lnTo>
                    <a:pt x="45" y="481"/>
                  </a:lnTo>
                  <a:lnTo>
                    <a:pt x="38" y="493"/>
                  </a:lnTo>
                  <a:lnTo>
                    <a:pt x="33" y="508"/>
                  </a:lnTo>
                  <a:lnTo>
                    <a:pt x="31" y="522"/>
                  </a:lnTo>
                  <a:lnTo>
                    <a:pt x="26" y="538"/>
                  </a:lnTo>
                  <a:lnTo>
                    <a:pt x="21" y="550"/>
                  </a:lnTo>
                  <a:lnTo>
                    <a:pt x="17" y="567"/>
                  </a:lnTo>
                  <a:lnTo>
                    <a:pt x="14" y="581"/>
                  </a:lnTo>
                  <a:lnTo>
                    <a:pt x="12" y="598"/>
                  </a:lnTo>
                  <a:lnTo>
                    <a:pt x="7" y="614"/>
                  </a:lnTo>
                  <a:lnTo>
                    <a:pt x="7" y="631"/>
                  </a:lnTo>
                  <a:lnTo>
                    <a:pt x="5" y="648"/>
                  </a:lnTo>
                  <a:lnTo>
                    <a:pt x="2" y="667"/>
                  </a:lnTo>
                  <a:lnTo>
                    <a:pt x="0" y="683"/>
                  </a:lnTo>
                  <a:lnTo>
                    <a:pt x="0" y="702"/>
                  </a:lnTo>
                  <a:lnTo>
                    <a:pt x="0" y="721"/>
                  </a:lnTo>
                  <a:lnTo>
                    <a:pt x="0" y="740"/>
                  </a:lnTo>
                  <a:lnTo>
                    <a:pt x="0" y="757"/>
                  </a:lnTo>
                  <a:lnTo>
                    <a:pt x="0" y="778"/>
                  </a:lnTo>
                  <a:lnTo>
                    <a:pt x="0" y="797"/>
                  </a:lnTo>
                  <a:lnTo>
                    <a:pt x="2" y="818"/>
                  </a:lnTo>
                  <a:lnTo>
                    <a:pt x="45" y="8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69" name="Freeform 280"/>
            <p:cNvSpPr>
              <a:spLocks/>
            </p:cNvSpPr>
            <p:nvPr/>
          </p:nvSpPr>
          <p:spPr bwMode="auto">
            <a:xfrm>
              <a:off x="1207" y="1426"/>
              <a:ext cx="254" cy="62"/>
            </a:xfrm>
            <a:custGeom>
              <a:avLst/>
              <a:gdLst>
                <a:gd name="T0" fmla="*/ 14 w 254"/>
                <a:gd name="T1" fmla="*/ 19 h 62"/>
                <a:gd name="T2" fmla="*/ 249 w 254"/>
                <a:gd name="T3" fmla="*/ 0 h 62"/>
                <a:gd name="T4" fmla="*/ 254 w 254"/>
                <a:gd name="T5" fmla="*/ 43 h 62"/>
                <a:gd name="T6" fmla="*/ 0 w 254"/>
                <a:gd name="T7" fmla="*/ 62 h 62"/>
                <a:gd name="T8" fmla="*/ 14 w 254"/>
                <a:gd name="T9" fmla="*/ 19 h 62"/>
                <a:gd name="T10" fmla="*/ 14 w 254"/>
                <a:gd name="T11" fmla="*/ 19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4"/>
                <a:gd name="T19" fmla="*/ 0 h 62"/>
                <a:gd name="T20" fmla="*/ 254 w 254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4" h="62">
                  <a:moveTo>
                    <a:pt x="14" y="19"/>
                  </a:moveTo>
                  <a:lnTo>
                    <a:pt x="249" y="0"/>
                  </a:lnTo>
                  <a:lnTo>
                    <a:pt x="254" y="43"/>
                  </a:lnTo>
                  <a:lnTo>
                    <a:pt x="0" y="62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70" name="Freeform 281"/>
            <p:cNvSpPr>
              <a:spLocks/>
            </p:cNvSpPr>
            <p:nvPr/>
          </p:nvSpPr>
          <p:spPr bwMode="auto">
            <a:xfrm>
              <a:off x="1990" y="800"/>
              <a:ext cx="227" cy="593"/>
            </a:xfrm>
            <a:custGeom>
              <a:avLst/>
              <a:gdLst>
                <a:gd name="T0" fmla="*/ 0 w 227"/>
                <a:gd name="T1" fmla="*/ 543 h 593"/>
                <a:gd name="T2" fmla="*/ 156 w 227"/>
                <a:gd name="T3" fmla="*/ 519 h 593"/>
                <a:gd name="T4" fmla="*/ 180 w 227"/>
                <a:gd name="T5" fmla="*/ 2 h 593"/>
                <a:gd name="T6" fmla="*/ 227 w 227"/>
                <a:gd name="T7" fmla="*/ 0 h 593"/>
                <a:gd name="T8" fmla="*/ 197 w 227"/>
                <a:gd name="T9" fmla="*/ 565 h 593"/>
                <a:gd name="T10" fmla="*/ 0 w 227"/>
                <a:gd name="T11" fmla="*/ 593 h 593"/>
                <a:gd name="T12" fmla="*/ 0 w 227"/>
                <a:gd name="T13" fmla="*/ 543 h 593"/>
                <a:gd name="T14" fmla="*/ 0 w 227"/>
                <a:gd name="T15" fmla="*/ 543 h 5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593"/>
                <a:gd name="T26" fmla="*/ 227 w 227"/>
                <a:gd name="T27" fmla="*/ 593 h 59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593">
                  <a:moveTo>
                    <a:pt x="0" y="543"/>
                  </a:moveTo>
                  <a:lnTo>
                    <a:pt x="156" y="519"/>
                  </a:lnTo>
                  <a:lnTo>
                    <a:pt x="180" y="2"/>
                  </a:lnTo>
                  <a:lnTo>
                    <a:pt x="227" y="0"/>
                  </a:lnTo>
                  <a:lnTo>
                    <a:pt x="197" y="565"/>
                  </a:lnTo>
                  <a:lnTo>
                    <a:pt x="0" y="593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71" name="Freeform 282"/>
            <p:cNvSpPr>
              <a:spLocks/>
            </p:cNvSpPr>
            <p:nvPr/>
          </p:nvSpPr>
          <p:spPr bwMode="auto">
            <a:xfrm>
              <a:off x="2564" y="1403"/>
              <a:ext cx="419" cy="389"/>
            </a:xfrm>
            <a:custGeom>
              <a:avLst/>
              <a:gdLst>
                <a:gd name="T0" fmla="*/ 16 w 419"/>
                <a:gd name="T1" fmla="*/ 9 h 389"/>
                <a:gd name="T2" fmla="*/ 0 w 419"/>
                <a:gd name="T3" fmla="*/ 389 h 389"/>
                <a:gd name="T4" fmla="*/ 372 w 419"/>
                <a:gd name="T5" fmla="*/ 249 h 389"/>
                <a:gd name="T6" fmla="*/ 419 w 419"/>
                <a:gd name="T7" fmla="*/ 33 h 389"/>
                <a:gd name="T8" fmla="*/ 365 w 419"/>
                <a:gd name="T9" fmla="*/ 38 h 389"/>
                <a:gd name="T10" fmla="*/ 332 w 419"/>
                <a:gd name="T11" fmla="*/ 211 h 389"/>
                <a:gd name="T12" fmla="*/ 68 w 419"/>
                <a:gd name="T13" fmla="*/ 306 h 389"/>
                <a:gd name="T14" fmla="*/ 78 w 419"/>
                <a:gd name="T15" fmla="*/ 0 h 389"/>
                <a:gd name="T16" fmla="*/ 16 w 419"/>
                <a:gd name="T17" fmla="*/ 9 h 389"/>
                <a:gd name="T18" fmla="*/ 16 w 419"/>
                <a:gd name="T19" fmla="*/ 9 h 3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9"/>
                <a:gd name="T31" fmla="*/ 0 h 389"/>
                <a:gd name="T32" fmla="*/ 419 w 419"/>
                <a:gd name="T33" fmla="*/ 389 h 3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9" h="389">
                  <a:moveTo>
                    <a:pt x="16" y="9"/>
                  </a:moveTo>
                  <a:lnTo>
                    <a:pt x="0" y="389"/>
                  </a:lnTo>
                  <a:lnTo>
                    <a:pt x="372" y="249"/>
                  </a:lnTo>
                  <a:lnTo>
                    <a:pt x="419" y="33"/>
                  </a:lnTo>
                  <a:lnTo>
                    <a:pt x="365" y="38"/>
                  </a:lnTo>
                  <a:lnTo>
                    <a:pt x="332" y="211"/>
                  </a:lnTo>
                  <a:lnTo>
                    <a:pt x="68" y="306"/>
                  </a:lnTo>
                  <a:lnTo>
                    <a:pt x="78" y="0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72" name="Freeform 283"/>
            <p:cNvSpPr>
              <a:spLocks/>
            </p:cNvSpPr>
            <p:nvPr/>
          </p:nvSpPr>
          <p:spPr bwMode="auto">
            <a:xfrm>
              <a:off x="247" y="1920"/>
              <a:ext cx="2494" cy="365"/>
            </a:xfrm>
            <a:custGeom>
              <a:avLst/>
              <a:gdLst>
                <a:gd name="T0" fmla="*/ 11 w 2494"/>
                <a:gd name="T1" fmla="*/ 301 h 365"/>
                <a:gd name="T2" fmla="*/ 30 w 2494"/>
                <a:gd name="T3" fmla="*/ 297 h 365"/>
                <a:gd name="T4" fmla="*/ 61 w 2494"/>
                <a:gd name="T5" fmla="*/ 294 h 365"/>
                <a:gd name="T6" fmla="*/ 104 w 2494"/>
                <a:gd name="T7" fmla="*/ 287 h 365"/>
                <a:gd name="T8" fmla="*/ 156 w 2494"/>
                <a:gd name="T9" fmla="*/ 280 h 365"/>
                <a:gd name="T10" fmla="*/ 220 w 2494"/>
                <a:gd name="T11" fmla="*/ 273 h 365"/>
                <a:gd name="T12" fmla="*/ 294 w 2494"/>
                <a:gd name="T13" fmla="*/ 263 h 365"/>
                <a:gd name="T14" fmla="*/ 374 w 2494"/>
                <a:gd name="T15" fmla="*/ 254 h 365"/>
                <a:gd name="T16" fmla="*/ 464 w 2494"/>
                <a:gd name="T17" fmla="*/ 244 h 365"/>
                <a:gd name="T18" fmla="*/ 557 w 2494"/>
                <a:gd name="T19" fmla="*/ 230 h 365"/>
                <a:gd name="T20" fmla="*/ 659 w 2494"/>
                <a:gd name="T21" fmla="*/ 218 h 365"/>
                <a:gd name="T22" fmla="*/ 763 w 2494"/>
                <a:gd name="T23" fmla="*/ 206 h 365"/>
                <a:gd name="T24" fmla="*/ 872 w 2494"/>
                <a:gd name="T25" fmla="*/ 192 h 365"/>
                <a:gd name="T26" fmla="*/ 984 w 2494"/>
                <a:gd name="T27" fmla="*/ 180 h 365"/>
                <a:gd name="T28" fmla="*/ 1098 w 2494"/>
                <a:gd name="T29" fmla="*/ 166 h 365"/>
                <a:gd name="T30" fmla="*/ 1214 w 2494"/>
                <a:gd name="T31" fmla="*/ 152 h 365"/>
                <a:gd name="T32" fmla="*/ 1328 w 2494"/>
                <a:gd name="T33" fmla="*/ 140 h 365"/>
                <a:gd name="T34" fmla="*/ 1442 w 2494"/>
                <a:gd name="T35" fmla="*/ 123 h 365"/>
                <a:gd name="T36" fmla="*/ 1555 w 2494"/>
                <a:gd name="T37" fmla="*/ 109 h 365"/>
                <a:gd name="T38" fmla="*/ 1664 w 2494"/>
                <a:gd name="T39" fmla="*/ 97 h 365"/>
                <a:gd name="T40" fmla="*/ 1771 w 2494"/>
                <a:gd name="T41" fmla="*/ 83 h 365"/>
                <a:gd name="T42" fmla="*/ 1875 w 2494"/>
                <a:gd name="T43" fmla="*/ 71 h 365"/>
                <a:gd name="T44" fmla="*/ 1975 w 2494"/>
                <a:gd name="T45" fmla="*/ 59 h 365"/>
                <a:gd name="T46" fmla="*/ 2068 w 2494"/>
                <a:gd name="T47" fmla="*/ 50 h 365"/>
                <a:gd name="T48" fmla="*/ 2153 w 2494"/>
                <a:gd name="T49" fmla="*/ 38 h 365"/>
                <a:gd name="T50" fmla="*/ 2231 w 2494"/>
                <a:gd name="T51" fmla="*/ 31 h 365"/>
                <a:gd name="T52" fmla="*/ 2300 w 2494"/>
                <a:gd name="T53" fmla="*/ 21 h 365"/>
                <a:gd name="T54" fmla="*/ 2362 w 2494"/>
                <a:gd name="T55" fmla="*/ 14 h 365"/>
                <a:gd name="T56" fmla="*/ 2411 w 2494"/>
                <a:gd name="T57" fmla="*/ 7 h 365"/>
                <a:gd name="T58" fmla="*/ 2449 w 2494"/>
                <a:gd name="T59" fmla="*/ 2 h 365"/>
                <a:gd name="T60" fmla="*/ 2478 w 2494"/>
                <a:gd name="T61" fmla="*/ 0 h 365"/>
                <a:gd name="T62" fmla="*/ 2492 w 2494"/>
                <a:gd name="T63" fmla="*/ 0 h 365"/>
                <a:gd name="T64" fmla="*/ 2494 w 2494"/>
                <a:gd name="T65" fmla="*/ 57 h 365"/>
                <a:gd name="T66" fmla="*/ 9 w 2494"/>
                <a:gd name="T67" fmla="*/ 304 h 3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494"/>
                <a:gd name="T103" fmla="*/ 0 h 365"/>
                <a:gd name="T104" fmla="*/ 2494 w 2494"/>
                <a:gd name="T105" fmla="*/ 365 h 3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494" h="365">
                  <a:moveTo>
                    <a:pt x="9" y="304"/>
                  </a:moveTo>
                  <a:lnTo>
                    <a:pt x="11" y="301"/>
                  </a:lnTo>
                  <a:lnTo>
                    <a:pt x="19" y="301"/>
                  </a:lnTo>
                  <a:lnTo>
                    <a:pt x="30" y="297"/>
                  </a:lnTo>
                  <a:lnTo>
                    <a:pt x="45" y="297"/>
                  </a:lnTo>
                  <a:lnTo>
                    <a:pt x="61" y="294"/>
                  </a:lnTo>
                  <a:lnTo>
                    <a:pt x="80" y="292"/>
                  </a:lnTo>
                  <a:lnTo>
                    <a:pt x="104" y="287"/>
                  </a:lnTo>
                  <a:lnTo>
                    <a:pt x="130" y="285"/>
                  </a:lnTo>
                  <a:lnTo>
                    <a:pt x="156" y="280"/>
                  </a:lnTo>
                  <a:lnTo>
                    <a:pt x="187" y="275"/>
                  </a:lnTo>
                  <a:lnTo>
                    <a:pt x="220" y="273"/>
                  </a:lnTo>
                  <a:lnTo>
                    <a:pt x="258" y="268"/>
                  </a:lnTo>
                  <a:lnTo>
                    <a:pt x="294" y="263"/>
                  </a:lnTo>
                  <a:lnTo>
                    <a:pt x="334" y="259"/>
                  </a:lnTo>
                  <a:lnTo>
                    <a:pt x="374" y="254"/>
                  </a:lnTo>
                  <a:lnTo>
                    <a:pt x="419" y="249"/>
                  </a:lnTo>
                  <a:lnTo>
                    <a:pt x="464" y="244"/>
                  </a:lnTo>
                  <a:lnTo>
                    <a:pt x="510" y="237"/>
                  </a:lnTo>
                  <a:lnTo>
                    <a:pt x="557" y="230"/>
                  </a:lnTo>
                  <a:lnTo>
                    <a:pt x="607" y="225"/>
                  </a:lnTo>
                  <a:lnTo>
                    <a:pt x="659" y="218"/>
                  </a:lnTo>
                  <a:lnTo>
                    <a:pt x="711" y="213"/>
                  </a:lnTo>
                  <a:lnTo>
                    <a:pt x="763" y="206"/>
                  </a:lnTo>
                  <a:lnTo>
                    <a:pt x="818" y="202"/>
                  </a:lnTo>
                  <a:lnTo>
                    <a:pt x="872" y="192"/>
                  </a:lnTo>
                  <a:lnTo>
                    <a:pt x="927" y="187"/>
                  </a:lnTo>
                  <a:lnTo>
                    <a:pt x="984" y="180"/>
                  </a:lnTo>
                  <a:lnTo>
                    <a:pt x="1041" y="173"/>
                  </a:lnTo>
                  <a:lnTo>
                    <a:pt x="1098" y="166"/>
                  </a:lnTo>
                  <a:lnTo>
                    <a:pt x="1155" y="159"/>
                  </a:lnTo>
                  <a:lnTo>
                    <a:pt x="1214" y="152"/>
                  </a:lnTo>
                  <a:lnTo>
                    <a:pt x="1273" y="147"/>
                  </a:lnTo>
                  <a:lnTo>
                    <a:pt x="1328" y="140"/>
                  </a:lnTo>
                  <a:lnTo>
                    <a:pt x="1385" y="130"/>
                  </a:lnTo>
                  <a:lnTo>
                    <a:pt x="1442" y="123"/>
                  </a:lnTo>
                  <a:lnTo>
                    <a:pt x="1498" y="119"/>
                  </a:lnTo>
                  <a:lnTo>
                    <a:pt x="1555" y="109"/>
                  </a:lnTo>
                  <a:lnTo>
                    <a:pt x="1612" y="104"/>
                  </a:lnTo>
                  <a:lnTo>
                    <a:pt x="1664" y="97"/>
                  </a:lnTo>
                  <a:lnTo>
                    <a:pt x="1721" y="92"/>
                  </a:lnTo>
                  <a:lnTo>
                    <a:pt x="1771" y="83"/>
                  </a:lnTo>
                  <a:lnTo>
                    <a:pt x="1826" y="78"/>
                  </a:lnTo>
                  <a:lnTo>
                    <a:pt x="1875" y="71"/>
                  </a:lnTo>
                  <a:lnTo>
                    <a:pt x="1928" y="66"/>
                  </a:lnTo>
                  <a:lnTo>
                    <a:pt x="1975" y="59"/>
                  </a:lnTo>
                  <a:lnTo>
                    <a:pt x="2023" y="54"/>
                  </a:lnTo>
                  <a:lnTo>
                    <a:pt x="2068" y="50"/>
                  </a:lnTo>
                  <a:lnTo>
                    <a:pt x="2113" y="45"/>
                  </a:lnTo>
                  <a:lnTo>
                    <a:pt x="2153" y="38"/>
                  </a:lnTo>
                  <a:lnTo>
                    <a:pt x="2193" y="33"/>
                  </a:lnTo>
                  <a:lnTo>
                    <a:pt x="2231" y="31"/>
                  </a:lnTo>
                  <a:lnTo>
                    <a:pt x="2269" y="26"/>
                  </a:lnTo>
                  <a:lnTo>
                    <a:pt x="2300" y="21"/>
                  </a:lnTo>
                  <a:lnTo>
                    <a:pt x="2333" y="17"/>
                  </a:lnTo>
                  <a:lnTo>
                    <a:pt x="2362" y="14"/>
                  </a:lnTo>
                  <a:lnTo>
                    <a:pt x="2388" y="12"/>
                  </a:lnTo>
                  <a:lnTo>
                    <a:pt x="2411" y="7"/>
                  </a:lnTo>
                  <a:lnTo>
                    <a:pt x="2433" y="5"/>
                  </a:lnTo>
                  <a:lnTo>
                    <a:pt x="2449" y="2"/>
                  </a:lnTo>
                  <a:lnTo>
                    <a:pt x="2466" y="2"/>
                  </a:lnTo>
                  <a:lnTo>
                    <a:pt x="2478" y="0"/>
                  </a:lnTo>
                  <a:lnTo>
                    <a:pt x="2487" y="0"/>
                  </a:lnTo>
                  <a:lnTo>
                    <a:pt x="2492" y="0"/>
                  </a:lnTo>
                  <a:lnTo>
                    <a:pt x="2494" y="0"/>
                  </a:lnTo>
                  <a:lnTo>
                    <a:pt x="2494" y="57"/>
                  </a:lnTo>
                  <a:lnTo>
                    <a:pt x="0" y="365"/>
                  </a:lnTo>
                  <a:lnTo>
                    <a:pt x="9" y="3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73" name="Freeform 284"/>
            <p:cNvSpPr>
              <a:spLocks/>
            </p:cNvSpPr>
            <p:nvPr/>
          </p:nvSpPr>
          <p:spPr bwMode="auto">
            <a:xfrm>
              <a:off x="804" y="831"/>
              <a:ext cx="263" cy="235"/>
            </a:xfrm>
            <a:custGeom>
              <a:avLst/>
              <a:gdLst>
                <a:gd name="T0" fmla="*/ 0 w 263"/>
                <a:gd name="T1" fmla="*/ 197 h 235"/>
                <a:gd name="T2" fmla="*/ 239 w 263"/>
                <a:gd name="T3" fmla="*/ 0 h 235"/>
                <a:gd name="T4" fmla="*/ 263 w 263"/>
                <a:gd name="T5" fmla="*/ 49 h 235"/>
                <a:gd name="T6" fmla="*/ 28 w 263"/>
                <a:gd name="T7" fmla="*/ 235 h 235"/>
                <a:gd name="T8" fmla="*/ 0 w 263"/>
                <a:gd name="T9" fmla="*/ 197 h 235"/>
                <a:gd name="T10" fmla="*/ 0 w 263"/>
                <a:gd name="T11" fmla="*/ 197 h 2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3"/>
                <a:gd name="T19" fmla="*/ 0 h 235"/>
                <a:gd name="T20" fmla="*/ 263 w 263"/>
                <a:gd name="T21" fmla="*/ 235 h 2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3" h="235">
                  <a:moveTo>
                    <a:pt x="0" y="197"/>
                  </a:moveTo>
                  <a:lnTo>
                    <a:pt x="239" y="0"/>
                  </a:lnTo>
                  <a:lnTo>
                    <a:pt x="263" y="49"/>
                  </a:lnTo>
                  <a:lnTo>
                    <a:pt x="28" y="235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74" name="Freeform 285"/>
            <p:cNvSpPr>
              <a:spLocks/>
            </p:cNvSpPr>
            <p:nvPr/>
          </p:nvSpPr>
          <p:spPr bwMode="auto">
            <a:xfrm>
              <a:off x="1321" y="1450"/>
              <a:ext cx="768" cy="119"/>
            </a:xfrm>
            <a:custGeom>
              <a:avLst/>
              <a:gdLst>
                <a:gd name="T0" fmla="*/ 0 w 768"/>
                <a:gd name="T1" fmla="*/ 78 h 119"/>
                <a:gd name="T2" fmla="*/ 756 w 768"/>
                <a:gd name="T3" fmla="*/ 0 h 119"/>
                <a:gd name="T4" fmla="*/ 768 w 768"/>
                <a:gd name="T5" fmla="*/ 55 h 119"/>
                <a:gd name="T6" fmla="*/ 19 w 768"/>
                <a:gd name="T7" fmla="*/ 119 h 119"/>
                <a:gd name="T8" fmla="*/ 0 w 768"/>
                <a:gd name="T9" fmla="*/ 78 h 119"/>
                <a:gd name="T10" fmla="*/ 0 w 768"/>
                <a:gd name="T11" fmla="*/ 78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8"/>
                <a:gd name="T19" fmla="*/ 0 h 119"/>
                <a:gd name="T20" fmla="*/ 768 w 76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8" h="119">
                  <a:moveTo>
                    <a:pt x="0" y="78"/>
                  </a:moveTo>
                  <a:lnTo>
                    <a:pt x="756" y="0"/>
                  </a:lnTo>
                  <a:lnTo>
                    <a:pt x="768" y="55"/>
                  </a:lnTo>
                  <a:lnTo>
                    <a:pt x="19" y="119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75" name="Freeform 286"/>
            <p:cNvSpPr>
              <a:spLocks/>
            </p:cNvSpPr>
            <p:nvPr/>
          </p:nvSpPr>
          <p:spPr bwMode="auto">
            <a:xfrm>
              <a:off x="757" y="660"/>
              <a:ext cx="277" cy="363"/>
            </a:xfrm>
            <a:custGeom>
              <a:avLst/>
              <a:gdLst>
                <a:gd name="T0" fmla="*/ 116 w 277"/>
                <a:gd name="T1" fmla="*/ 332 h 363"/>
                <a:gd name="T2" fmla="*/ 52 w 277"/>
                <a:gd name="T3" fmla="*/ 154 h 363"/>
                <a:gd name="T4" fmla="*/ 168 w 277"/>
                <a:gd name="T5" fmla="*/ 80 h 363"/>
                <a:gd name="T6" fmla="*/ 230 w 277"/>
                <a:gd name="T7" fmla="*/ 225 h 363"/>
                <a:gd name="T8" fmla="*/ 277 w 277"/>
                <a:gd name="T9" fmla="*/ 197 h 363"/>
                <a:gd name="T10" fmla="*/ 184 w 277"/>
                <a:gd name="T11" fmla="*/ 0 h 363"/>
                <a:gd name="T12" fmla="*/ 0 w 277"/>
                <a:gd name="T13" fmla="*/ 142 h 363"/>
                <a:gd name="T14" fmla="*/ 66 w 277"/>
                <a:gd name="T15" fmla="*/ 363 h 363"/>
                <a:gd name="T16" fmla="*/ 116 w 277"/>
                <a:gd name="T17" fmla="*/ 332 h 363"/>
                <a:gd name="T18" fmla="*/ 116 w 277"/>
                <a:gd name="T19" fmla="*/ 332 h 3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7"/>
                <a:gd name="T31" fmla="*/ 0 h 363"/>
                <a:gd name="T32" fmla="*/ 277 w 277"/>
                <a:gd name="T33" fmla="*/ 363 h 3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7" h="363">
                  <a:moveTo>
                    <a:pt x="116" y="332"/>
                  </a:moveTo>
                  <a:lnTo>
                    <a:pt x="52" y="154"/>
                  </a:lnTo>
                  <a:lnTo>
                    <a:pt x="168" y="80"/>
                  </a:lnTo>
                  <a:lnTo>
                    <a:pt x="230" y="225"/>
                  </a:lnTo>
                  <a:lnTo>
                    <a:pt x="277" y="197"/>
                  </a:lnTo>
                  <a:lnTo>
                    <a:pt x="184" y="0"/>
                  </a:lnTo>
                  <a:lnTo>
                    <a:pt x="0" y="142"/>
                  </a:lnTo>
                  <a:lnTo>
                    <a:pt x="66" y="363"/>
                  </a:lnTo>
                  <a:lnTo>
                    <a:pt x="116" y="3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76" name="Freeform 287"/>
            <p:cNvSpPr>
              <a:spLocks/>
            </p:cNvSpPr>
            <p:nvPr/>
          </p:nvSpPr>
          <p:spPr bwMode="auto">
            <a:xfrm>
              <a:off x="1226" y="2250"/>
              <a:ext cx="168" cy="247"/>
            </a:xfrm>
            <a:custGeom>
              <a:avLst/>
              <a:gdLst>
                <a:gd name="T0" fmla="*/ 112 w 168"/>
                <a:gd name="T1" fmla="*/ 247 h 247"/>
                <a:gd name="T2" fmla="*/ 0 w 168"/>
                <a:gd name="T3" fmla="*/ 31 h 247"/>
                <a:gd name="T4" fmla="*/ 47 w 168"/>
                <a:gd name="T5" fmla="*/ 0 h 247"/>
                <a:gd name="T6" fmla="*/ 168 w 168"/>
                <a:gd name="T7" fmla="*/ 216 h 247"/>
                <a:gd name="T8" fmla="*/ 112 w 168"/>
                <a:gd name="T9" fmla="*/ 247 h 247"/>
                <a:gd name="T10" fmla="*/ 112 w 168"/>
                <a:gd name="T11" fmla="*/ 247 h 2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8"/>
                <a:gd name="T19" fmla="*/ 0 h 247"/>
                <a:gd name="T20" fmla="*/ 168 w 168"/>
                <a:gd name="T21" fmla="*/ 247 h 2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8" h="247">
                  <a:moveTo>
                    <a:pt x="112" y="247"/>
                  </a:moveTo>
                  <a:lnTo>
                    <a:pt x="0" y="31"/>
                  </a:lnTo>
                  <a:lnTo>
                    <a:pt x="47" y="0"/>
                  </a:lnTo>
                  <a:lnTo>
                    <a:pt x="168" y="216"/>
                  </a:lnTo>
                  <a:lnTo>
                    <a:pt x="112" y="2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77" name="Freeform 288"/>
            <p:cNvSpPr>
              <a:spLocks/>
            </p:cNvSpPr>
            <p:nvPr/>
          </p:nvSpPr>
          <p:spPr bwMode="auto">
            <a:xfrm>
              <a:off x="1039" y="2328"/>
              <a:ext cx="175" cy="245"/>
            </a:xfrm>
            <a:custGeom>
              <a:avLst/>
              <a:gdLst>
                <a:gd name="T0" fmla="*/ 128 w 175"/>
                <a:gd name="T1" fmla="*/ 245 h 245"/>
                <a:gd name="T2" fmla="*/ 0 w 175"/>
                <a:gd name="T3" fmla="*/ 36 h 245"/>
                <a:gd name="T4" fmla="*/ 52 w 175"/>
                <a:gd name="T5" fmla="*/ 0 h 245"/>
                <a:gd name="T6" fmla="*/ 175 w 175"/>
                <a:gd name="T7" fmla="*/ 211 h 245"/>
                <a:gd name="T8" fmla="*/ 128 w 175"/>
                <a:gd name="T9" fmla="*/ 245 h 245"/>
                <a:gd name="T10" fmla="*/ 128 w 175"/>
                <a:gd name="T11" fmla="*/ 245 h 2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5"/>
                <a:gd name="T19" fmla="*/ 0 h 245"/>
                <a:gd name="T20" fmla="*/ 175 w 175"/>
                <a:gd name="T21" fmla="*/ 245 h 2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5" h="245">
                  <a:moveTo>
                    <a:pt x="128" y="245"/>
                  </a:moveTo>
                  <a:lnTo>
                    <a:pt x="0" y="36"/>
                  </a:lnTo>
                  <a:lnTo>
                    <a:pt x="52" y="0"/>
                  </a:lnTo>
                  <a:lnTo>
                    <a:pt x="175" y="211"/>
                  </a:lnTo>
                  <a:lnTo>
                    <a:pt x="128" y="2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78" name="Freeform 289"/>
            <p:cNvSpPr>
              <a:spLocks/>
            </p:cNvSpPr>
            <p:nvPr/>
          </p:nvSpPr>
          <p:spPr bwMode="auto">
            <a:xfrm>
              <a:off x="1072" y="2319"/>
              <a:ext cx="178" cy="244"/>
            </a:xfrm>
            <a:custGeom>
              <a:avLst/>
              <a:gdLst>
                <a:gd name="T0" fmla="*/ 130 w 178"/>
                <a:gd name="T1" fmla="*/ 244 h 244"/>
                <a:gd name="T2" fmla="*/ 0 w 178"/>
                <a:gd name="T3" fmla="*/ 33 h 244"/>
                <a:gd name="T4" fmla="*/ 54 w 178"/>
                <a:gd name="T5" fmla="*/ 0 h 244"/>
                <a:gd name="T6" fmla="*/ 178 w 178"/>
                <a:gd name="T7" fmla="*/ 211 h 244"/>
                <a:gd name="T8" fmla="*/ 130 w 178"/>
                <a:gd name="T9" fmla="*/ 244 h 244"/>
                <a:gd name="T10" fmla="*/ 130 w 178"/>
                <a:gd name="T11" fmla="*/ 244 h 2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8"/>
                <a:gd name="T19" fmla="*/ 0 h 244"/>
                <a:gd name="T20" fmla="*/ 178 w 178"/>
                <a:gd name="T21" fmla="*/ 244 h 2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8" h="244">
                  <a:moveTo>
                    <a:pt x="130" y="244"/>
                  </a:moveTo>
                  <a:lnTo>
                    <a:pt x="0" y="33"/>
                  </a:lnTo>
                  <a:lnTo>
                    <a:pt x="54" y="0"/>
                  </a:lnTo>
                  <a:lnTo>
                    <a:pt x="178" y="211"/>
                  </a:lnTo>
                  <a:lnTo>
                    <a:pt x="13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79" name="Freeform 290"/>
            <p:cNvSpPr>
              <a:spLocks/>
            </p:cNvSpPr>
            <p:nvPr/>
          </p:nvSpPr>
          <p:spPr bwMode="auto">
            <a:xfrm>
              <a:off x="1086" y="2404"/>
              <a:ext cx="418" cy="221"/>
            </a:xfrm>
            <a:custGeom>
              <a:avLst/>
              <a:gdLst>
                <a:gd name="T0" fmla="*/ 31 w 418"/>
                <a:gd name="T1" fmla="*/ 221 h 221"/>
                <a:gd name="T2" fmla="*/ 418 w 418"/>
                <a:gd name="T3" fmla="*/ 47 h 221"/>
                <a:gd name="T4" fmla="*/ 394 w 418"/>
                <a:gd name="T5" fmla="*/ 0 h 221"/>
                <a:gd name="T6" fmla="*/ 0 w 418"/>
                <a:gd name="T7" fmla="*/ 173 h 221"/>
                <a:gd name="T8" fmla="*/ 31 w 418"/>
                <a:gd name="T9" fmla="*/ 221 h 221"/>
                <a:gd name="T10" fmla="*/ 31 w 418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8"/>
                <a:gd name="T19" fmla="*/ 0 h 221"/>
                <a:gd name="T20" fmla="*/ 418 w 418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8" h="221">
                  <a:moveTo>
                    <a:pt x="31" y="221"/>
                  </a:moveTo>
                  <a:lnTo>
                    <a:pt x="418" y="47"/>
                  </a:lnTo>
                  <a:lnTo>
                    <a:pt x="394" y="0"/>
                  </a:lnTo>
                  <a:lnTo>
                    <a:pt x="0" y="173"/>
                  </a:lnTo>
                  <a:lnTo>
                    <a:pt x="31" y="2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80" name="Freeform 291"/>
            <p:cNvSpPr>
              <a:spLocks/>
            </p:cNvSpPr>
            <p:nvPr/>
          </p:nvSpPr>
          <p:spPr bwMode="auto">
            <a:xfrm>
              <a:off x="1259" y="2240"/>
              <a:ext cx="166" cy="245"/>
            </a:xfrm>
            <a:custGeom>
              <a:avLst/>
              <a:gdLst>
                <a:gd name="T0" fmla="*/ 109 w 166"/>
                <a:gd name="T1" fmla="*/ 245 h 245"/>
                <a:gd name="T2" fmla="*/ 0 w 166"/>
                <a:gd name="T3" fmla="*/ 31 h 245"/>
                <a:gd name="T4" fmla="*/ 48 w 166"/>
                <a:gd name="T5" fmla="*/ 0 h 245"/>
                <a:gd name="T6" fmla="*/ 166 w 166"/>
                <a:gd name="T7" fmla="*/ 219 h 245"/>
                <a:gd name="T8" fmla="*/ 109 w 166"/>
                <a:gd name="T9" fmla="*/ 245 h 245"/>
                <a:gd name="T10" fmla="*/ 109 w 166"/>
                <a:gd name="T11" fmla="*/ 245 h 2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6"/>
                <a:gd name="T19" fmla="*/ 0 h 245"/>
                <a:gd name="T20" fmla="*/ 166 w 166"/>
                <a:gd name="T21" fmla="*/ 245 h 2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6" h="245">
                  <a:moveTo>
                    <a:pt x="109" y="245"/>
                  </a:moveTo>
                  <a:lnTo>
                    <a:pt x="0" y="31"/>
                  </a:lnTo>
                  <a:lnTo>
                    <a:pt x="48" y="0"/>
                  </a:lnTo>
                  <a:lnTo>
                    <a:pt x="166" y="219"/>
                  </a:lnTo>
                  <a:lnTo>
                    <a:pt x="109" y="2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375" name="Picture 210" descr="j033226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8" t="24681" r="7649" b="19109"/>
          <a:stretch>
            <a:fillRect/>
          </a:stretch>
        </p:blipFill>
        <p:spPr bwMode="auto">
          <a:xfrm>
            <a:off x="1828800" y="5486400"/>
            <a:ext cx="10064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6" name="Group 6"/>
          <p:cNvGrpSpPr>
            <a:grpSpLocks noChangeAspect="1"/>
          </p:cNvGrpSpPr>
          <p:nvPr/>
        </p:nvGrpSpPr>
        <p:grpSpPr bwMode="auto">
          <a:xfrm>
            <a:off x="5105400" y="3810000"/>
            <a:ext cx="1644650" cy="1295400"/>
            <a:chOff x="0" y="26"/>
            <a:chExt cx="6838" cy="5387"/>
          </a:xfrm>
        </p:grpSpPr>
        <p:sp>
          <p:nvSpPr>
            <p:cNvPr id="15426" name="AutoShape 7"/>
            <p:cNvSpPr>
              <a:spLocks noChangeAspect="1" noChangeArrowheads="1"/>
            </p:cNvSpPr>
            <p:nvPr/>
          </p:nvSpPr>
          <p:spPr bwMode="auto">
            <a:xfrm>
              <a:off x="0" y="26"/>
              <a:ext cx="6838" cy="5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427" name="Freeform 8"/>
            <p:cNvSpPr>
              <a:spLocks/>
            </p:cNvSpPr>
            <p:nvPr/>
          </p:nvSpPr>
          <p:spPr bwMode="auto">
            <a:xfrm>
              <a:off x="0" y="1765"/>
              <a:ext cx="6838" cy="1208"/>
            </a:xfrm>
            <a:custGeom>
              <a:avLst/>
              <a:gdLst>
                <a:gd name="T0" fmla="*/ 0 w 6838"/>
                <a:gd name="T1" fmla="*/ 617 h 3648"/>
                <a:gd name="T2" fmla="*/ 2146 w 6838"/>
                <a:gd name="T3" fmla="*/ 84 h 3648"/>
                <a:gd name="T4" fmla="*/ 4580 w 6838"/>
                <a:gd name="T5" fmla="*/ 0 h 3648"/>
                <a:gd name="T6" fmla="*/ 5980 w 6838"/>
                <a:gd name="T7" fmla="*/ 527 h 3648"/>
                <a:gd name="T8" fmla="*/ 6838 w 6838"/>
                <a:gd name="T9" fmla="*/ 1054 h 3648"/>
                <a:gd name="T10" fmla="*/ 3324 w 6838"/>
                <a:gd name="T11" fmla="*/ 1208 h 3648"/>
                <a:gd name="T12" fmla="*/ 0 w 6838"/>
                <a:gd name="T13" fmla="*/ 617 h 3648"/>
                <a:gd name="T14" fmla="*/ 0 w 6838"/>
                <a:gd name="T15" fmla="*/ 617 h 36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38"/>
                <a:gd name="T25" fmla="*/ 0 h 3648"/>
                <a:gd name="T26" fmla="*/ 6838 w 6838"/>
                <a:gd name="T27" fmla="*/ 3648 h 36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38" h="3648">
                  <a:moveTo>
                    <a:pt x="0" y="1862"/>
                  </a:moveTo>
                  <a:lnTo>
                    <a:pt x="2146" y="254"/>
                  </a:lnTo>
                  <a:lnTo>
                    <a:pt x="4580" y="0"/>
                  </a:lnTo>
                  <a:lnTo>
                    <a:pt x="5980" y="1591"/>
                  </a:lnTo>
                  <a:lnTo>
                    <a:pt x="6838" y="3184"/>
                  </a:lnTo>
                  <a:lnTo>
                    <a:pt x="3324" y="3648"/>
                  </a:lnTo>
                  <a:lnTo>
                    <a:pt x="0" y="1862"/>
                  </a:lnTo>
                  <a:close/>
                </a:path>
              </a:pathLst>
            </a:custGeom>
            <a:solidFill>
              <a:srgbClr val="F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8" name="Freeform 9"/>
            <p:cNvSpPr>
              <a:spLocks/>
            </p:cNvSpPr>
            <p:nvPr/>
          </p:nvSpPr>
          <p:spPr bwMode="auto">
            <a:xfrm>
              <a:off x="843" y="3377"/>
              <a:ext cx="4451" cy="1131"/>
            </a:xfrm>
            <a:custGeom>
              <a:avLst/>
              <a:gdLst>
                <a:gd name="T0" fmla="*/ 451 w 4451"/>
                <a:gd name="T1" fmla="*/ 150 h 1131"/>
                <a:gd name="T2" fmla="*/ 646 w 4451"/>
                <a:gd name="T3" fmla="*/ 98 h 1131"/>
                <a:gd name="T4" fmla="*/ 3848 w 4451"/>
                <a:gd name="T5" fmla="*/ 0 h 1131"/>
                <a:gd name="T6" fmla="*/ 4451 w 4451"/>
                <a:gd name="T7" fmla="*/ 817 h 1131"/>
                <a:gd name="T8" fmla="*/ 0 w 4451"/>
                <a:gd name="T9" fmla="*/ 1131 h 1131"/>
                <a:gd name="T10" fmla="*/ 0 w 4451"/>
                <a:gd name="T11" fmla="*/ 1000 h 1131"/>
                <a:gd name="T12" fmla="*/ 451 w 4451"/>
                <a:gd name="T13" fmla="*/ 150 h 1131"/>
                <a:gd name="T14" fmla="*/ 451 w 4451"/>
                <a:gd name="T15" fmla="*/ 150 h 1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51"/>
                <a:gd name="T25" fmla="*/ 0 h 1131"/>
                <a:gd name="T26" fmla="*/ 4451 w 4451"/>
                <a:gd name="T27" fmla="*/ 1131 h 1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51" h="1131">
                  <a:moveTo>
                    <a:pt x="451" y="150"/>
                  </a:moveTo>
                  <a:lnTo>
                    <a:pt x="646" y="98"/>
                  </a:lnTo>
                  <a:lnTo>
                    <a:pt x="3848" y="0"/>
                  </a:lnTo>
                  <a:lnTo>
                    <a:pt x="4451" y="817"/>
                  </a:lnTo>
                  <a:lnTo>
                    <a:pt x="0" y="1131"/>
                  </a:lnTo>
                  <a:lnTo>
                    <a:pt x="0" y="1000"/>
                  </a:lnTo>
                  <a:lnTo>
                    <a:pt x="451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9" name="Freeform 10"/>
            <p:cNvSpPr>
              <a:spLocks/>
            </p:cNvSpPr>
            <p:nvPr/>
          </p:nvSpPr>
          <p:spPr bwMode="auto">
            <a:xfrm>
              <a:off x="3768" y="4401"/>
              <a:ext cx="1161" cy="484"/>
            </a:xfrm>
            <a:custGeom>
              <a:avLst/>
              <a:gdLst>
                <a:gd name="T0" fmla="*/ 1161 w 1161"/>
                <a:gd name="T1" fmla="*/ 107 h 484"/>
                <a:gd name="T2" fmla="*/ 1042 w 1161"/>
                <a:gd name="T3" fmla="*/ 0 h 484"/>
                <a:gd name="T4" fmla="*/ 354 w 1161"/>
                <a:gd name="T5" fmla="*/ 85 h 484"/>
                <a:gd name="T6" fmla="*/ 42 w 1161"/>
                <a:gd name="T7" fmla="*/ 183 h 484"/>
                <a:gd name="T8" fmla="*/ 0 w 1161"/>
                <a:gd name="T9" fmla="*/ 311 h 484"/>
                <a:gd name="T10" fmla="*/ 259 w 1161"/>
                <a:gd name="T11" fmla="*/ 484 h 484"/>
                <a:gd name="T12" fmla="*/ 688 w 1161"/>
                <a:gd name="T13" fmla="*/ 451 h 484"/>
                <a:gd name="T14" fmla="*/ 1161 w 1161"/>
                <a:gd name="T15" fmla="*/ 107 h 484"/>
                <a:gd name="T16" fmla="*/ 1161 w 1161"/>
                <a:gd name="T17" fmla="*/ 107 h 4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61"/>
                <a:gd name="T28" fmla="*/ 0 h 484"/>
                <a:gd name="T29" fmla="*/ 1161 w 1161"/>
                <a:gd name="T30" fmla="*/ 484 h 4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61" h="484">
                  <a:moveTo>
                    <a:pt x="1161" y="107"/>
                  </a:moveTo>
                  <a:lnTo>
                    <a:pt x="1042" y="0"/>
                  </a:lnTo>
                  <a:lnTo>
                    <a:pt x="354" y="85"/>
                  </a:lnTo>
                  <a:lnTo>
                    <a:pt x="42" y="183"/>
                  </a:lnTo>
                  <a:lnTo>
                    <a:pt x="0" y="311"/>
                  </a:lnTo>
                  <a:lnTo>
                    <a:pt x="259" y="484"/>
                  </a:lnTo>
                  <a:lnTo>
                    <a:pt x="688" y="451"/>
                  </a:lnTo>
                  <a:lnTo>
                    <a:pt x="1161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0" name="Freeform 11"/>
            <p:cNvSpPr>
              <a:spLocks/>
            </p:cNvSpPr>
            <p:nvPr/>
          </p:nvSpPr>
          <p:spPr bwMode="auto">
            <a:xfrm>
              <a:off x="1660" y="26"/>
              <a:ext cx="2507" cy="3168"/>
            </a:xfrm>
            <a:custGeom>
              <a:avLst/>
              <a:gdLst>
                <a:gd name="T0" fmla="*/ 2205 w 2507"/>
                <a:gd name="T1" fmla="*/ 152 h 3168"/>
                <a:gd name="T2" fmla="*/ 1419 w 2507"/>
                <a:gd name="T3" fmla="*/ 0 h 3168"/>
                <a:gd name="T4" fmla="*/ 764 w 2507"/>
                <a:gd name="T5" fmla="*/ 0 h 3168"/>
                <a:gd name="T6" fmla="*/ 54 w 2507"/>
                <a:gd name="T7" fmla="*/ 140 h 3168"/>
                <a:gd name="T8" fmla="*/ 0 w 2507"/>
                <a:gd name="T9" fmla="*/ 292 h 3168"/>
                <a:gd name="T10" fmla="*/ 0 w 2507"/>
                <a:gd name="T11" fmla="*/ 1822 h 3168"/>
                <a:gd name="T12" fmla="*/ 97 w 2507"/>
                <a:gd name="T13" fmla="*/ 2166 h 3168"/>
                <a:gd name="T14" fmla="*/ 280 w 2507"/>
                <a:gd name="T15" fmla="*/ 2242 h 3168"/>
                <a:gd name="T16" fmla="*/ 216 w 2507"/>
                <a:gd name="T17" fmla="*/ 2617 h 3168"/>
                <a:gd name="T18" fmla="*/ 398 w 2507"/>
                <a:gd name="T19" fmla="*/ 2705 h 3168"/>
                <a:gd name="T20" fmla="*/ 408 w 2507"/>
                <a:gd name="T21" fmla="*/ 3071 h 3168"/>
                <a:gd name="T22" fmla="*/ 688 w 2507"/>
                <a:gd name="T23" fmla="*/ 3168 h 3168"/>
                <a:gd name="T24" fmla="*/ 990 w 2507"/>
                <a:gd name="T25" fmla="*/ 3080 h 3168"/>
                <a:gd name="T26" fmla="*/ 2507 w 2507"/>
                <a:gd name="T27" fmla="*/ 2230 h 3168"/>
                <a:gd name="T28" fmla="*/ 2205 w 2507"/>
                <a:gd name="T29" fmla="*/ 152 h 3168"/>
                <a:gd name="T30" fmla="*/ 2205 w 2507"/>
                <a:gd name="T31" fmla="*/ 152 h 31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07"/>
                <a:gd name="T49" fmla="*/ 0 h 3168"/>
                <a:gd name="T50" fmla="*/ 2507 w 2507"/>
                <a:gd name="T51" fmla="*/ 3168 h 31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07" h="3168">
                  <a:moveTo>
                    <a:pt x="2205" y="152"/>
                  </a:moveTo>
                  <a:lnTo>
                    <a:pt x="1419" y="0"/>
                  </a:lnTo>
                  <a:lnTo>
                    <a:pt x="764" y="0"/>
                  </a:lnTo>
                  <a:lnTo>
                    <a:pt x="54" y="140"/>
                  </a:lnTo>
                  <a:lnTo>
                    <a:pt x="0" y="292"/>
                  </a:lnTo>
                  <a:lnTo>
                    <a:pt x="0" y="1822"/>
                  </a:lnTo>
                  <a:lnTo>
                    <a:pt x="97" y="2166"/>
                  </a:lnTo>
                  <a:lnTo>
                    <a:pt x="280" y="2242"/>
                  </a:lnTo>
                  <a:lnTo>
                    <a:pt x="216" y="2617"/>
                  </a:lnTo>
                  <a:lnTo>
                    <a:pt x="398" y="2705"/>
                  </a:lnTo>
                  <a:lnTo>
                    <a:pt x="408" y="3071"/>
                  </a:lnTo>
                  <a:lnTo>
                    <a:pt x="688" y="3168"/>
                  </a:lnTo>
                  <a:lnTo>
                    <a:pt x="990" y="3080"/>
                  </a:lnTo>
                  <a:lnTo>
                    <a:pt x="2507" y="2230"/>
                  </a:lnTo>
                  <a:lnTo>
                    <a:pt x="2205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1" name="Freeform 12"/>
            <p:cNvSpPr>
              <a:spLocks/>
            </p:cNvSpPr>
            <p:nvPr/>
          </p:nvSpPr>
          <p:spPr bwMode="auto">
            <a:xfrm>
              <a:off x="971" y="3387"/>
              <a:ext cx="4292" cy="971"/>
            </a:xfrm>
            <a:custGeom>
              <a:avLst/>
              <a:gdLst>
                <a:gd name="T0" fmla="*/ 420 w 4292"/>
                <a:gd name="T1" fmla="*/ 118 h 971"/>
                <a:gd name="T2" fmla="*/ 0 w 4292"/>
                <a:gd name="T3" fmla="*/ 971 h 971"/>
                <a:gd name="T4" fmla="*/ 4259 w 4292"/>
                <a:gd name="T5" fmla="*/ 819 h 971"/>
                <a:gd name="T6" fmla="*/ 4292 w 4292"/>
                <a:gd name="T7" fmla="*/ 722 h 971"/>
                <a:gd name="T8" fmla="*/ 3744 w 4292"/>
                <a:gd name="T9" fmla="*/ 0 h 971"/>
                <a:gd name="T10" fmla="*/ 420 w 4292"/>
                <a:gd name="T11" fmla="*/ 118 h 971"/>
                <a:gd name="T12" fmla="*/ 420 w 4292"/>
                <a:gd name="T13" fmla="*/ 118 h 9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92"/>
                <a:gd name="T22" fmla="*/ 0 h 971"/>
                <a:gd name="T23" fmla="*/ 4292 w 4292"/>
                <a:gd name="T24" fmla="*/ 971 h 9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92" h="971">
                  <a:moveTo>
                    <a:pt x="420" y="118"/>
                  </a:moveTo>
                  <a:lnTo>
                    <a:pt x="0" y="971"/>
                  </a:lnTo>
                  <a:lnTo>
                    <a:pt x="4259" y="819"/>
                  </a:lnTo>
                  <a:lnTo>
                    <a:pt x="4292" y="722"/>
                  </a:lnTo>
                  <a:lnTo>
                    <a:pt x="3744" y="0"/>
                  </a:lnTo>
                  <a:lnTo>
                    <a:pt x="420" y="118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2" name="Freeform 13"/>
            <p:cNvSpPr>
              <a:spLocks/>
            </p:cNvSpPr>
            <p:nvPr/>
          </p:nvSpPr>
          <p:spPr bwMode="auto">
            <a:xfrm>
              <a:off x="3875" y="4444"/>
              <a:ext cx="1108" cy="484"/>
            </a:xfrm>
            <a:custGeom>
              <a:avLst/>
              <a:gdLst>
                <a:gd name="T0" fmla="*/ 0 w 1108"/>
                <a:gd name="T1" fmla="*/ 375 h 484"/>
                <a:gd name="T2" fmla="*/ 118 w 1108"/>
                <a:gd name="T3" fmla="*/ 213 h 484"/>
                <a:gd name="T4" fmla="*/ 581 w 1108"/>
                <a:gd name="T5" fmla="*/ 21 h 484"/>
                <a:gd name="T6" fmla="*/ 956 w 1108"/>
                <a:gd name="T7" fmla="*/ 0 h 484"/>
                <a:gd name="T8" fmla="*/ 1108 w 1108"/>
                <a:gd name="T9" fmla="*/ 106 h 484"/>
                <a:gd name="T10" fmla="*/ 1054 w 1108"/>
                <a:gd name="T11" fmla="*/ 289 h 484"/>
                <a:gd name="T12" fmla="*/ 463 w 1108"/>
                <a:gd name="T13" fmla="*/ 484 h 484"/>
                <a:gd name="T14" fmla="*/ 0 w 1108"/>
                <a:gd name="T15" fmla="*/ 375 h 484"/>
                <a:gd name="T16" fmla="*/ 0 w 1108"/>
                <a:gd name="T17" fmla="*/ 375 h 4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08"/>
                <a:gd name="T28" fmla="*/ 0 h 484"/>
                <a:gd name="T29" fmla="*/ 1108 w 1108"/>
                <a:gd name="T30" fmla="*/ 484 h 4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08" h="484">
                  <a:moveTo>
                    <a:pt x="0" y="375"/>
                  </a:moveTo>
                  <a:lnTo>
                    <a:pt x="118" y="213"/>
                  </a:lnTo>
                  <a:lnTo>
                    <a:pt x="581" y="21"/>
                  </a:lnTo>
                  <a:lnTo>
                    <a:pt x="956" y="0"/>
                  </a:lnTo>
                  <a:lnTo>
                    <a:pt x="1108" y="106"/>
                  </a:lnTo>
                  <a:lnTo>
                    <a:pt x="1054" y="289"/>
                  </a:lnTo>
                  <a:lnTo>
                    <a:pt x="463" y="484"/>
                  </a:lnTo>
                  <a:lnTo>
                    <a:pt x="0" y="375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3" name="Freeform 14"/>
            <p:cNvSpPr>
              <a:spLocks/>
            </p:cNvSpPr>
            <p:nvPr/>
          </p:nvSpPr>
          <p:spPr bwMode="auto">
            <a:xfrm>
              <a:off x="1735" y="38"/>
              <a:ext cx="2645" cy="3318"/>
            </a:xfrm>
            <a:custGeom>
              <a:avLst/>
              <a:gdLst>
                <a:gd name="T0" fmla="*/ 2066 w 2645"/>
                <a:gd name="T1" fmla="*/ 140 h 3318"/>
                <a:gd name="T2" fmla="*/ 979 w 2645"/>
                <a:gd name="T3" fmla="*/ 0 h 3318"/>
                <a:gd name="T4" fmla="*/ 43 w 2645"/>
                <a:gd name="T5" fmla="*/ 226 h 3318"/>
                <a:gd name="T6" fmla="*/ 0 w 2645"/>
                <a:gd name="T7" fmla="*/ 1670 h 3318"/>
                <a:gd name="T8" fmla="*/ 31 w 2645"/>
                <a:gd name="T9" fmla="*/ 2121 h 3318"/>
                <a:gd name="T10" fmla="*/ 171 w 2645"/>
                <a:gd name="T11" fmla="*/ 2230 h 3318"/>
                <a:gd name="T12" fmla="*/ 129 w 2645"/>
                <a:gd name="T13" fmla="*/ 2617 h 3318"/>
                <a:gd name="T14" fmla="*/ 323 w 2645"/>
                <a:gd name="T15" fmla="*/ 2703 h 3318"/>
                <a:gd name="T16" fmla="*/ 345 w 2645"/>
                <a:gd name="T17" fmla="*/ 3080 h 3318"/>
                <a:gd name="T18" fmla="*/ 592 w 2645"/>
                <a:gd name="T19" fmla="*/ 3156 h 3318"/>
                <a:gd name="T20" fmla="*/ 945 w 2645"/>
                <a:gd name="T21" fmla="*/ 3080 h 3318"/>
                <a:gd name="T22" fmla="*/ 1634 w 2645"/>
                <a:gd name="T23" fmla="*/ 3166 h 3318"/>
                <a:gd name="T24" fmla="*/ 1795 w 2645"/>
                <a:gd name="T25" fmla="*/ 3318 h 3318"/>
                <a:gd name="T26" fmla="*/ 2045 w 2645"/>
                <a:gd name="T27" fmla="*/ 3306 h 3318"/>
                <a:gd name="T28" fmla="*/ 2182 w 2645"/>
                <a:gd name="T29" fmla="*/ 2973 h 3318"/>
                <a:gd name="T30" fmla="*/ 2496 w 2645"/>
                <a:gd name="T31" fmla="*/ 2703 h 3318"/>
                <a:gd name="T32" fmla="*/ 2527 w 2645"/>
                <a:gd name="T33" fmla="*/ 2121 h 3318"/>
                <a:gd name="T34" fmla="*/ 2645 w 2645"/>
                <a:gd name="T35" fmla="*/ 1788 h 3318"/>
                <a:gd name="T36" fmla="*/ 2377 w 2645"/>
                <a:gd name="T37" fmla="*/ 1594 h 3318"/>
                <a:gd name="T38" fmla="*/ 2270 w 2645"/>
                <a:gd name="T39" fmla="*/ 247 h 3318"/>
                <a:gd name="T40" fmla="*/ 2066 w 2645"/>
                <a:gd name="T41" fmla="*/ 140 h 3318"/>
                <a:gd name="T42" fmla="*/ 2066 w 2645"/>
                <a:gd name="T43" fmla="*/ 140 h 331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645"/>
                <a:gd name="T67" fmla="*/ 0 h 3318"/>
                <a:gd name="T68" fmla="*/ 2645 w 2645"/>
                <a:gd name="T69" fmla="*/ 3318 h 331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645" h="3318">
                  <a:moveTo>
                    <a:pt x="2066" y="140"/>
                  </a:moveTo>
                  <a:lnTo>
                    <a:pt x="979" y="0"/>
                  </a:lnTo>
                  <a:lnTo>
                    <a:pt x="43" y="226"/>
                  </a:lnTo>
                  <a:lnTo>
                    <a:pt x="0" y="1670"/>
                  </a:lnTo>
                  <a:lnTo>
                    <a:pt x="31" y="2121"/>
                  </a:lnTo>
                  <a:lnTo>
                    <a:pt x="171" y="2230"/>
                  </a:lnTo>
                  <a:lnTo>
                    <a:pt x="129" y="2617"/>
                  </a:lnTo>
                  <a:lnTo>
                    <a:pt x="323" y="2703"/>
                  </a:lnTo>
                  <a:lnTo>
                    <a:pt x="345" y="3080"/>
                  </a:lnTo>
                  <a:lnTo>
                    <a:pt x="592" y="3156"/>
                  </a:lnTo>
                  <a:lnTo>
                    <a:pt x="945" y="3080"/>
                  </a:lnTo>
                  <a:lnTo>
                    <a:pt x="1634" y="3166"/>
                  </a:lnTo>
                  <a:lnTo>
                    <a:pt x="1795" y="3318"/>
                  </a:lnTo>
                  <a:lnTo>
                    <a:pt x="2045" y="3306"/>
                  </a:lnTo>
                  <a:lnTo>
                    <a:pt x="2182" y="2973"/>
                  </a:lnTo>
                  <a:lnTo>
                    <a:pt x="2496" y="2703"/>
                  </a:lnTo>
                  <a:lnTo>
                    <a:pt x="2527" y="2121"/>
                  </a:lnTo>
                  <a:lnTo>
                    <a:pt x="2645" y="1788"/>
                  </a:lnTo>
                  <a:lnTo>
                    <a:pt x="2377" y="1594"/>
                  </a:lnTo>
                  <a:lnTo>
                    <a:pt x="2270" y="247"/>
                  </a:lnTo>
                  <a:lnTo>
                    <a:pt x="2066" y="140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4" name="Freeform 15"/>
            <p:cNvSpPr>
              <a:spLocks/>
            </p:cNvSpPr>
            <p:nvPr/>
          </p:nvSpPr>
          <p:spPr bwMode="auto">
            <a:xfrm>
              <a:off x="1961" y="544"/>
              <a:ext cx="1496" cy="1475"/>
            </a:xfrm>
            <a:custGeom>
              <a:avLst/>
              <a:gdLst>
                <a:gd name="T0" fmla="*/ 0 w 1496"/>
                <a:gd name="T1" fmla="*/ 54 h 1475"/>
                <a:gd name="T2" fmla="*/ 12 w 1496"/>
                <a:gd name="T3" fmla="*/ 1240 h 1475"/>
                <a:gd name="T4" fmla="*/ 570 w 1496"/>
                <a:gd name="T5" fmla="*/ 1432 h 1475"/>
                <a:gd name="T6" fmla="*/ 1097 w 1496"/>
                <a:gd name="T7" fmla="*/ 1475 h 1475"/>
                <a:gd name="T8" fmla="*/ 1484 w 1496"/>
                <a:gd name="T9" fmla="*/ 1432 h 1475"/>
                <a:gd name="T10" fmla="*/ 1496 w 1496"/>
                <a:gd name="T11" fmla="*/ 21 h 1475"/>
                <a:gd name="T12" fmla="*/ 646 w 1496"/>
                <a:gd name="T13" fmla="*/ 0 h 1475"/>
                <a:gd name="T14" fmla="*/ 0 w 1496"/>
                <a:gd name="T15" fmla="*/ 54 h 1475"/>
                <a:gd name="T16" fmla="*/ 0 w 1496"/>
                <a:gd name="T17" fmla="*/ 54 h 14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96"/>
                <a:gd name="T28" fmla="*/ 0 h 1475"/>
                <a:gd name="T29" fmla="*/ 1496 w 1496"/>
                <a:gd name="T30" fmla="*/ 1475 h 14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96" h="1475">
                  <a:moveTo>
                    <a:pt x="0" y="54"/>
                  </a:moveTo>
                  <a:lnTo>
                    <a:pt x="12" y="1240"/>
                  </a:lnTo>
                  <a:lnTo>
                    <a:pt x="570" y="1432"/>
                  </a:lnTo>
                  <a:lnTo>
                    <a:pt x="1097" y="1475"/>
                  </a:lnTo>
                  <a:lnTo>
                    <a:pt x="1484" y="1432"/>
                  </a:lnTo>
                  <a:lnTo>
                    <a:pt x="1496" y="21"/>
                  </a:lnTo>
                  <a:lnTo>
                    <a:pt x="646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E5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5" name="Freeform 16"/>
            <p:cNvSpPr>
              <a:spLocks/>
            </p:cNvSpPr>
            <p:nvPr/>
          </p:nvSpPr>
          <p:spPr bwMode="auto">
            <a:xfrm>
              <a:off x="2263" y="199"/>
              <a:ext cx="2151" cy="3157"/>
            </a:xfrm>
            <a:custGeom>
              <a:avLst/>
              <a:gdLst>
                <a:gd name="T0" fmla="*/ 149 w 2151"/>
                <a:gd name="T1" fmla="*/ 31 h 3157"/>
                <a:gd name="T2" fmla="*/ 1011 w 2151"/>
                <a:gd name="T3" fmla="*/ 31 h 3157"/>
                <a:gd name="T4" fmla="*/ 1365 w 2151"/>
                <a:gd name="T5" fmla="*/ 98 h 3157"/>
                <a:gd name="T6" fmla="*/ 1590 w 2151"/>
                <a:gd name="T7" fmla="*/ 0 h 3157"/>
                <a:gd name="T8" fmla="*/ 1806 w 2151"/>
                <a:gd name="T9" fmla="*/ 119 h 3157"/>
                <a:gd name="T10" fmla="*/ 1806 w 2151"/>
                <a:gd name="T11" fmla="*/ 1539 h 3157"/>
                <a:gd name="T12" fmla="*/ 2151 w 2151"/>
                <a:gd name="T13" fmla="*/ 1658 h 3157"/>
                <a:gd name="T14" fmla="*/ 1968 w 2151"/>
                <a:gd name="T15" fmla="*/ 2079 h 3157"/>
                <a:gd name="T16" fmla="*/ 1956 w 2151"/>
                <a:gd name="T17" fmla="*/ 2554 h 3157"/>
                <a:gd name="T18" fmla="*/ 1612 w 2151"/>
                <a:gd name="T19" fmla="*/ 2812 h 3157"/>
                <a:gd name="T20" fmla="*/ 1612 w 2151"/>
                <a:gd name="T21" fmla="*/ 3090 h 3157"/>
                <a:gd name="T22" fmla="*/ 1505 w 2151"/>
                <a:gd name="T23" fmla="*/ 3157 h 3157"/>
                <a:gd name="T24" fmla="*/ 1225 w 2151"/>
                <a:gd name="T25" fmla="*/ 3114 h 3157"/>
                <a:gd name="T26" fmla="*/ 1194 w 2151"/>
                <a:gd name="T27" fmla="*/ 2983 h 3157"/>
                <a:gd name="T28" fmla="*/ 1398 w 2151"/>
                <a:gd name="T29" fmla="*/ 2962 h 3157"/>
                <a:gd name="T30" fmla="*/ 1236 w 2151"/>
                <a:gd name="T31" fmla="*/ 2812 h 3157"/>
                <a:gd name="T32" fmla="*/ 52 w 2151"/>
                <a:gd name="T33" fmla="*/ 2618 h 3157"/>
                <a:gd name="T34" fmla="*/ 1310 w 2151"/>
                <a:gd name="T35" fmla="*/ 2563 h 3157"/>
                <a:gd name="T36" fmla="*/ 0 w 2151"/>
                <a:gd name="T37" fmla="*/ 2069 h 3157"/>
                <a:gd name="T38" fmla="*/ 935 w 2151"/>
                <a:gd name="T39" fmla="*/ 2048 h 3157"/>
                <a:gd name="T40" fmla="*/ 1538 w 2151"/>
                <a:gd name="T41" fmla="*/ 1993 h 3157"/>
                <a:gd name="T42" fmla="*/ 1483 w 2151"/>
                <a:gd name="T43" fmla="*/ 247 h 3157"/>
                <a:gd name="T44" fmla="*/ 828 w 2151"/>
                <a:gd name="T45" fmla="*/ 76 h 3157"/>
                <a:gd name="T46" fmla="*/ 149 w 2151"/>
                <a:gd name="T47" fmla="*/ 31 h 3157"/>
                <a:gd name="T48" fmla="*/ 149 w 2151"/>
                <a:gd name="T49" fmla="*/ 31 h 315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51"/>
                <a:gd name="T76" fmla="*/ 0 h 3157"/>
                <a:gd name="T77" fmla="*/ 2151 w 2151"/>
                <a:gd name="T78" fmla="*/ 3157 h 315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51" h="3157">
                  <a:moveTo>
                    <a:pt x="149" y="31"/>
                  </a:moveTo>
                  <a:lnTo>
                    <a:pt x="1011" y="31"/>
                  </a:lnTo>
                  <a:lnTo>
                    <a:pt x="1365" y="98"/>
                  </a:lnTo>
                  <a:lnTo>
                    <a:pt x="1590" y="0"/>
                  </a:lnTo>
                  <a:lnTo>
                    <a:pt x="1806" y="119"/>
                  </a:lnTo>
                  <a:lnTo>
                    <a:pt x="1806" y="1539"/>
                  </a:lnTo>
                  <a:lnTo>
                    <a:pt x="2151" y="1658"/>
                  </a:lnTo>
                  <a:lnTo>
                    <a:pt x="1968" y="2079"/>
                  </a:lnTo>
                  <a:lnTo>
                    <a:pt x="1956" y="2554"/>
                  </a:lnTo>
                  <a:lnTo>
                    <a:pt x="1612" y="2812"/>
                  </a:lnTo>
                  <a:lnTo>
                    <a:pt x="1612" y="3090"/>
                  </a:lnTo>
                  <a:lnTo>
                    <a:pt x="1505" y="3157"/>
                  </a:lnTo>
                  <a:lnTo>
                    <a:pt x="1225" y="3114"/>
                  </a:lnTo>
                  <a:lnTo>
                    <a:pt x="1194" y="2983"/>
                  </a:lnTo>
                  <a:lnTo>
                    <a:pt x="1398" y="2962"/>
                  </a:lnTo>
                  <a:lnTo>
                    <a:pt x="1236" y="2812"/>
                  </a:lnTo>
                  <a:lnTo>
                    <a:pt x="52" y="2618"/>
                  </a:lnTo>
                  <a:lnTo>
                    <a:pt x="1310" y="2563"/>
                  </a:lnTo>
                  <a:lnTo>
                    <a:pt x="0" y="2069"/>
                  </a:lnTo>
                  <a:lnTo>
                    <a:pt x="935" y="2048"/>
                  </a:lnTo>
                  <a:lnTo>
                    <a:pt x="1538" y="1993"/>
                  </a:lnTo>
                  <a:lnTo>
                    <a:pt x="1483" y="247"/>
                  </a:lnTo>
                  <a:lnTo>
                    <a:pt x="828" y="76"/>
                  </a:lnTo>
                  <a:lnTo>
                    <a:pt x="149" y="31"/>
                  </a:lnTo>
                  <a:close/>
                </a:path>
              </a:pathLst>
            </a:custGeom>
            <a:solidFill>
              <a:srgbClr val="A3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6" name="Freeform 17"/>
            <p:cNvSpPr>
              <a:spLocks/>
            </p:cNvSpPr>
            <p:nvPr/>
          </p:nvSpPr>
          <p:spPr bwMode="auto">
            <a:xfrm>
              <a:off x="874" y="3387"/>
              <a:ext cx="4454" cy="1163"/>
            </a:xfrm>
            <a:custGeom>
              <a:avLst/>
              <a:gdLst>
                <a:gd name="T0" fmla="*/ 2507 w 4454"/>
                <a:gd name="T1" fmla="*/ 66 h 1163"/>
                <a:gd name="T2" fmla="*/ 3957 w 4454"/>
                <a:gd name="T3" fmla="*/ 365 h 1163"/>
                <a:gd name="T4" fmla="*/ 4195 w 4454"/>
                <a:gd name="T5" fmla="*/ 700 h 1163"/>
                <a:gd name="T6" fmla="*/ 0 w 4454"/>
                <a:gd name="T7" fmla="*/ 1023 h 1163"/>
                <a:gd name="T8" fmla="*/ 66 w 4454"/>
                <a:gd name="T9" fmla="*/ 1163 h 1163"/>
                <a:gd name="T10" fmla="*/ 4454 w 4454"/>
                <a:gd name="T11" fmla="*/ 807 h 1163"/>
                <a:gd name="T12" fmla="*/ 3851 w 4454"/>
                <a:gd name="T13" fmla="*/ 0 h 1163"/>
                <a:gd name="T14" fmla="*/ 2507 w 4454"/>
                <a:gd name="T15" fmla="*/ 66 h 1163"/>
                <a:gd name="T16" fmla="*/ 2507 w 4454"/>
                <a:gd name="T17" fmla="*/ 66 h 11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4"/>
                <a:gd name="T28" fmla="*/ 0 h 1163"/>
                <a:gd name="T29" fmla="*/ 4454 w 4454"/>
                <a:gd name="T30" fmla="*/ 1163 h 11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4" h="1163">
                  <a:moveTo>
                    <a:pt x="2507" y="66"/>
                  </a:moveTo>
                  <a:lnTo>
                    <a:pt x="3957" y="365"/>
                  </a:lnTo>
                  <a:lnTo>
                    <a:pt x="4195" y="700"/>
                  </a:lnTo>
                  <a:lnTo>
                    <a:pt x="0" y="1023"/>
                  </a:lnTo>
                  <a:lnTo>
                    <a:pt x="66" y="1163"/>
                  </a:lnTo>
                  <a:lnTo>
                    <a:pt x="4454" y="807"/>
                  </a:lnTo>
                  <a:lnTo>
                    <a:pt x="3851" y="0"/>
                  </a:lnTo>
                  <a:lnTo>
                    <a:pt x="2507" y="66"/>
                  </a:lnTo>
                  <a:close/>
                </a:path>
              </a:pathLst>
            </a:custGeom>
            <a:solidFill>
              <a:srgbClr val="A3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7" name="Freeform 18"/>
            <p:cNvSpPr>
              <a:spLocks/>
            </p:cNvSpPr>
            <p:nvPr/>
          </p:nvSpPr>
          <p:spPr bwMode="auto">
            <a:xfrm>
              <a:off x="3896" y="4486"/>
              <a:ext cx="1097" cy="463"/>
            </a:xfrm>
            <a:custGeom>
              <a:avLst/>
              <a:gdLst>
                <a:gd name="T0" fmla="*/ 0 w 1097"/>
                <a:gd name="T1" fmla="*/ 302 h 463"/>
                <a:gd name="T2" fmla="*/ 387 w 1097"/>
                <a:gd name="T3" fmla="*/ 302 h 463"/>
                <a:gd name="T4" fmla="*/ 636 w 1097"/>
                <a:gd name="T5" fmla="*/ 205 h 463"/>
                <a:gd name="T6" fmla="*/ 612 w 1097"/>
                <a:gd name="T7" fmla="*/ 43 h 463"/>
                <a:gd name="T8" fmla="*/ 819 w 1097"/>
                <a:gd name="T9" fmla="*/ 226 h 463"/>
                <a:gd name="T10" fmla="*/ 978 w 1097"/>
                <a:gd name="T11" fmla="*/ 140 h 463"/>
                <a:gd name="T12" fmla="*/ 893 w 1097"/>
                <a:gd name="T13" fmla="*/ 12 h 463"/>
                <a:gd name="T14" fmla="*/ 1054 w 1097"/>
                <a:gd name="T15" fmla="*/ 0 h 463"/>
                <a:gd name="T16" fmla="*/ 1097 w 1097"/>
                <a:gd name="T17" fmla="*/ 107 h 463"/>
                <a:gd name="T18" fmla="*/ 1023 w 1097"/>
                <a:gd name="T19" fmla="*/ 269 h 463"/>
                <a:gd name="T20" fmla="*/ 442 w 1097"/>
                <a:gd name="T21" fmla="*/ 463 h 463"/>
                <a:gd name="T22" fmla="*/ 0 w 1097"/>
                <a:gd name="T23" fmla="*/ 302 h 463"/>
                <a:gd name="T24" fmla="*/ 0 w 1097"/>
                <a:gd name="T25" fmla="*/ 302 h 46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97"/>
                <a:gd name="T40" fmla="*/ 0 h 463"/>
                <a:gd name="T41" fmla="*/ 1097 w 1097"/>
                <a:gd name="T42" fmla="*/ 463 h 46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97" h="463">
                  <a:moveTo>
                    <a:pt x="0" y="302"/>
                  </a:moveTo>
                  <a:lnTo>
                    <a:pt x="387" y="302"/>
                  </a:lnTo>
                  <a:lnTo>
                    <a:pt x="636" y="205"/>
                  </a:lnTo>
                  <a:lnTo>
                    <a:pt x="612" y="43"/>
                  </a:lnTo>
                  <a:lnTo>
                    <a:pt x="819" y="226"/>
                  </a:lnTo>
                  <a:lnTo>
                    <a:pt x="978" y="140"/>
                  </a:lnTo>
                  <a:lnTo>
                    <a:pt x="893" y="12"/>
                  </a:lnTo>
                  <a:lnTo>
                    <a:pt x="1054" y="0"/>
                  </a:lnTo>
                  <a:lnTo>
                    <a:pt x="1097" y="107"/>
                  </a:lnTo>
                  <a:lnTo>
                    <a:pt x="1023" y="269"/>
                  </a:lnTo>
                  <a:lnTo>
                    <a:pt x="442" y="463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A3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8" name="Freeform 19"/>
            <p:cNvSpPr>
              <a:spLocks/>
            </p:cNvSpPr>
            <p:nvPr/>
          </p:nvSpPr>
          <p:spPr bwMode="auto">
            <a:xfrm>
              <a:off x="2165" y="47"/>
              <a:ext cx="2258" cy="2748"/>
            </a:xfrm>
            <a:custGeom>
              <a:avLst/>
              <a:gdLst>
                <a:gd name="T0" fmla="*/ 570 w 2258"/>
                <a:gd name="T1" fmla="*/ 34 h 2748"/>
                <a:gd name="T2" fmla="*/ 902 w 2258"/>
                <a:gd name="T3" fmla="*/ 0 h 2748"/>
                <a:gd name="T4" fmla="*/ 1721 w 2258"/>
                <a:gd name="T5" fmla="*/ 88 h 2748"/>
                <a:gd name="T6" fmla="*/ 1947 w 2258"/>
                <a:gd name="T7" fmla="*/ 217 h 2748"/>
                <a:gd name="T8" fmla="*/ 1914 w 2258"/>
                <a:gd name="T9" fmla="*/ 744 h 2748"/>
                <a:gd name="T10" fmla="*/ 2075 w 2258"/>
                <a:gd name="T11" fmla="*/ 917 h 2748"/>
                <a:gd name="T12" fmla="*/ 2066 w 2258"/>
                <a:gd name="T13" fmla="*/ 1682 h 2748"/>
                <a:gd name="T14" fmla="*/ 2258 w 2258"/>
                <a:gd name="T15" fmla="*/ 1758 h 2748"/>
                <a:gd name="T16" fmla="*/ 2237 w 2258"/>
                <a:gd name="T17" fmla="*/ 2242 h 2748"/>
                <a:gd name="T18" fmla="*/ 1764 w 2258"/>
                <a:gd name="T19" fmla="*/ 2532 h 2748"/>
                <a:gd name="T20" fmla="*/ 1527 w 2258"/>
                <a:gd name="T21" fmla="*/ 2748 h 2748"/>
                <a:gd name="T22" fmla="*/ 1517 w 2258"/>
                <a:gd name="T23" fmla="*/ 2337 h 2748"/>
                <a:gd name="T24" fmla="*/ 914 w 2258"/>
                <a:gd name="T25" fmla="*/ 2349 h 2748"/>
                <a:gd name="T26" fmla="*/ 558 w 2258"/>
                <a:gd name="T27" fmla="*/ 2349 h 2748"/>
                <a:gd name="T28" fmla="*/ 0 w 2258"/>
                <a:gd name="T29" fmla="*/ 2209 h 2748"/>
                <a:gd name="T30" fmla="*/ 378 w 2258"/>
                <a:gd name="T31" fmla="*/ 2242 h 2748"/>
                <a:gd name="T32" fmla="*/ 914 w 2258"/>
                <a:gd name="T33" fmla="*/ 2264 h 2748"/>
                <a:gd name="T34" fmla="*/ 1624 w 2258"/>
                <a:gd name="T35" fmla="*/ 2209 h 2748"/>
                <a:gd name="T36" fmla="*/ 1816 w 2258"/>
                <a:gd name="T37" fmla="*/ 2124 h 2748"/>
                <a:gd name="T38" fmla="*/ 1828 w 2258"/>
                <a:gd name="T39" fmla="*/ 1919 h 2748"/>
                <a:gd name="T40" fmla="*/ 2173 w 2258"/>
                <a:gd name="T41" fmla="*/ 1789 h 2748"/>
                <a:gd name="T42" fmla="*/ 1840 w 2258"/>
                <a:gd name="T43" fmla="*/ 1779 h 2748"/>
                <a:gd name="T44" fmla="*/ 1807 w 2258"/>
                <a:gd name="T45" fmla="*/ 250 h 2748"/>
                <a:gd name="T46" fmla="*/ 1688 w 2258"/>
                <a:gd name="T47" fmla="*/ 1929 h 2748"/>
                <a:gd name="T48" fmla="*/ 1624 w 2258"/>
                <a:gd name="T49" fmla="*/ 183 h 2748"/>
                <a:gd name="T50" fmla="*/ 1225 w 2258"/>
                <a:gd name="T51" fmla="*/ 88 h 2748"/>
                <a:gd name="T52" fmla="*/ 570 w 2258"/>
                <a:gd name="T53" fmla="*/ 34 h 2748"/>
                <a:gd name="T54" fmla="*/ 570 w 2258"/>
                <a:gd name="T55" fmla="*/ 34 h 27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258"/>
                <a:gd name="T85" fmla="*/ 0 h 2748"/>
                <a:gd name="T86" fmla="*/ 2258 w 2258"/>
                <a:gd name="T87" fmla="*/ 2748 h 274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258" h="2748">
                  <a:moveTo>
                    <a:pt x="570" y="34"/>
                  </a:moveTo>
                  <a:lnTo>
                    <a:pt x="902" y="0"/>
                  </a:lnTo>
                  <a:lnTo>
                    <a:pt x="1721" y="88"/>
                  </a:lnTo>
                  <a:lnTo>
                    <a:pt x="1947" y="217"/>
                  </a:lnTo>
                  <a:lnTo>
                    <a:pt x="1914" y="744"/>
                  </a:lnTo>
                  <a:lnTo>
                    <a:pt x="2075" y="917"/>
                  </a:lnTo>
                  <a:lnTo>
                    <a:pt x="2066" y="1682"/>
                  </a:lnTo>
                  <a:lnTo>
                    <a:pt x="2258" y="1758"/>
                  </a:lnTo>
                  <a:lnTo>
                    <a:pt x="2237" y="2242"/>
                  </a:lnTo>
                  <a:lnTo>
                    <a:pt x="1764" y="2532"/>
                  </a:lnTo>
                  <a:lnTo>
                    <a:pt x="1527" y="2748"/>
                  </a:lnTo>
                  <a:lnTo>
                    <a:pt x="1517" y="2337"/>
                  </a:lnTo>
                  <a:lnTo>
                    <a:pt x="914" y="2349"/>
                  </a:lnTo>
                  <a:lnTo>
                    <a:pt x="558" y="2349"/>
                  </a:lnTo>
                  <a:lnTo>
                    <a:pt x="0" y="2209"/>
                  </a:lnTo>
                  <a:lnTo>
                    <a:pt x="378" y="2242"/>
                  </a:lnTo>
                  <a:lnTo>
                    <a:pt x="914" y="2264"/>
                  </a:lnTo>
                  <a:lnTo>
                    <a:pt x="1624" y="2209"/>
                  </a:lnTo>
                  <a:lnTo>
                    <a:pt x="1816" y="2124"/>
                  </a:lnTo>
                  <a:lnTo>
                    <a:pt x="1828" y="1919"/>
                  </a:lnTo>
                  <a:lnTo>
                    <a:pt x="2173" y="1789"/>
                  </a:lnTo>
                  <a:lnTo>
                    <a:pt x="1840" y="1779"/>
                  </a:lnTo>
                  <a:lnTo>
                    <a:pt x="1807" y="250"/>
                  </a:lnTo>
                  <a:lnTo>
                    <a:pt x="1688" y="1929"/>
                  </a:lnTo>
                  <a:lnTo>
                    <a:pt x="1624" y="183"/>
                  </a:lnTo>
                  <a:lnTo>
                    <a:pt x="1225" y="88"/>
                  </a:lnTo>
                  <a:lnTo>
                    <a:pt x="570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39" name="Freeform 20"/>
            <p:cNvSpPr>
              <a:spLocks/>
            </p:cNvSpPr>
            <p:nvPr/>
          </p:nvSpPr>
          <p:spPr bwMode="auto">
            <a:xfrm>
              <a:off x="1629" y="38"/>
              <a:ext cx="783" cy="1691"/>
            </a:xfrm>
            <a:custGeom>
              <a:avLst/>
              <a:gdLst>
                <a:gd name="T0" fmla="*/ 783 w 783"/>
                <a:gd name="T1" fmla="*/ 0 h 1691"/>
                <a:gd name="T2" fmla="*/ 95 w 783"/>
                <a:gd name="T3" fmla="*/ 107 h 1691"/>
                <a:gd name="T4" fmla="*/ 0 w 783"/>
                <a:gd name="T5" fmla="*/ 259 h 1691"/>
                <a:gd name="T6" fmla="*/ 52 w 783"/>
                <a:gd name="T7" fmla="*/ 1691 h 1691"/>
                <a:gd name="T8" fmla="*/ 106 w 783"/>
                <a:gd name="T9" fmla="*/ 192 h 1691"/>
                <a:gd name="T10" fmla="*/ 783 w 783"/>
                <a:gd name="T11" fmla="*/ 0 h 1691"/>
                <a:gd name="T12" fmla="*/ 783 w 783"/>
                <a:gd name="T13" fmla="*/ 0 h 16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83"/>
                <a:gd name="T22" fmla="*/ 0 h 1691"/>
                <a:gd name="T23" fmla="*/ 783 w 783"/>
                <a:gd name="T24" fmla="*/ 1691 h 16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83" h="1691">
                  <a:moveTo>
                    <a:pt x="783" y="0"/>
                  </a:moveTo>
                  <a:lnTo>
                    <a:pt x="95" y="107"/>
                  </a:lnTo>
                  <a:lnTo>
                    <a:pt x="0" y="259"/>
                  </a:lnTo>
                  <a:lnTo>
                    <a:pt x="52" y="1691"/>
                  </a:lnTo>
                  <a:lnTo>
                    <a:pt x="106" y="192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0" name="Freeform 21"/>
            <p:cNvSpPr>
              <a:spLocks/>
            </p:cNvSpPr>
            <p:nvPr/>
          </p:nvSpPr>
          <p:spPr bwMode="auto">
            <a:xfrm>
              <a:off x="2037" y="2731"/>
              <a:ext cx="1579" cy="613"/>
            </a:xfrm>
            <a:custGeom>
              <a:avLst/>
              <a:gdLst>
                <a:gd name="T0" fmla="*/ 10 w 1579"/>
                <a:gd name="T1" fmla="*/ 0 h 613"/>
                <a:gd name="T2" fmla="*/ 0 w 1579"/>
                <a:gd name="T3" fmla="*/ 397 h 613"/>
                <a:gd name="T4" fmla="*/ 85 w 1579"/>
                <a:gd name="T5" fmla="*/ 451 h 613"/>
                <a:gd name="T6" fmla="*/ 344 w 1579"/>
                <a:gd name="T7" fmla="*/ 494 h 613"/>
                <a:gd name="T8" fmla="*/ 677 w 1579"/>
                <a:gd name="T9" fmla="*/ 409 h 613"/>
                <a:gd name="T10" fmla="*/ 1213 w 1579"/>
                <a:gd name="T11" fmla="*/ 473 h 613"/>
                <a:gd name="T12" fmla="*/ 1429 w 1579"/>
                <a:gd name="T13" fmla="*/ 592 h 613"/>
                <a:gd name="T14" fmla="*/ 1569 w 1579"/>
                <a:gd name="T15" fmla="*/ 613 h 613"/>
                <a:gd name="T16" fmla="*/ 1472 w 1579"/>
                <a:gd name="T17" fmla="*/ 527 h 613"/>
                <a:gd name="T18" fmla="*/ 1579 w 1579"/>
                <a:gd name="T19" fmla="*/ 430 h 613"/>
                <a:gd name="T20" fmla="*/ 366 w 1579"/>
                <a:gd name="T21" fmla="*/ 311 h 613"/>
                <a:gd name="T22" fmla="*/ 418 w 1579"/>
                <a:gd name="T23" fmla="*/ 375 h 613"/>
                <a:gd name="T24" fmla="*/ 290 w 1579"/>
                <a:gd name="T25" fmla="*/ 442 h 613"/>
                <a:gd name="T26" fmla="*/ 64 w 1579"/>
                <a:gd name="T27" fmla="*/ 387 h 613"/>
                <a:gd name="T28" fmla="*/ 10 w 1579"/>
                <a:gd name="T29" fmla="*/ 0 h 613"/>
                <a:gd name="T30" fmla="*/ 10 w 1579"/>
                <a:gd name="T31" fmla="*/ 0 h 6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79"/>
                <a:gd name="T49" fmla="*/ 0 h 613"/>
                <a:gd name="T50" fmla="*/ 1579 w 1579"/>
                <a:gd name="T51" fmla="*/ 613 h 61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79" h="613">
                  <a:moveTo>
                    <a:pt x="10" y="0"/>
                  </a:moveTo>
                  <a:lnTo>
                    <a:pt x="0" y="397"/>
                  </a:lnTo>
                  <a:lnTo>
                    <a:pt x="85" y="451"/>
                  </a:lnTo>
                  <a:lnTo>
                    <a:pt x="344" y="494"/>
                  </a:lnTo>
                  <a:lnTo>
                    <a:pt x="677" y="409"/>
                  </a:lnTo>
                  <a:lnTo>
                    <a:pt x="1213" y="473"/>
                  </a:lnTo>
                  <a:lnTo>
                    <a:pt x="1429" y="592"/>
                  </a:lnTo>
                  <a:lnTo>
                    <a:pt x="1569" y="613"/>
                  </a:lnTo>
                  <a:lnTo>
                    <a:pt x="1472" y="527"/>
                  </a:lnTo>
                  <a:lnTo>
                    <a:pt x="1579" y="430"/>
                  </a:lnTo>
                  <a:lnTo>
                    <a:pt x="366" y="311"/>
                  </a:lnTo>
                  <a:lnTo>
                    <a:pt x="418" y="375"/>
                  </a:lnTo>
                  <a:lnTo>
                    <a:pt x="290" y="442"/>
                  </a:lnTo>
                  <a:lnTo>
                    <a:pt x="64" y="38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1" name="Freeform 22"/>
            <p:cNvSpPr>
              <a:spLocks/>
            </p:cNvSpPr>
            <p:nvPr/>
          </p:nvSpPr>
          <p:spPr bwMode="auto">
            <a:xfrm>
              <a:off x="1906" y="2503"/>
              <a:ext cx="2334" cy="853"/>
            </a:xfrm>
            <a:custGeom>
              <a:avLst/>
              <a:gdLst>
                <a:gd name="T0" fmla="*/ 1840 w 2334"/>
                <a:gd name="T1" fmla="*/ 853 h 853"/>
                <a:gd name="T2" fmla="*/ 2045 w 2334"/>
                <a:gd name="T3" fmla="*/ 765 h 853"/>
                <a:gd name="T4" fmla="*/ 2054 w 2334"/>
                <a:gd name="T5" fmla="*/ 530 h 853"/>
                <a:gd name="T6" fmla="*/ 2334 w 2334"/>
                <a:gd name="T7" fmla="*/ 259 h 853"/>
                <a:gd name="T8" fmla="*/ 2334 w 2334"/>
                <a:gd name="T9" fmla="*/ 0 h 853"/>
                <a:gd name="T10" fmla="*/ 2066 w 2334"/>
                <a:gd name="T11" fmla="*/ 421 h 853"/>
                <a:gd name="T12" fmla="*/ 2075 w 2334"/>
                <a:gd name="T13" fmla="*/ 88 h 853"/>
                <a:gd name="T14" fmla="*/ 1807 w 2334"/>
                <a:gd name="T15" fmla="*/ 347 h 853"/>
                <a:gd name="T16" fmla="*/ 1432 w 2334"/>
                <a:gd name="T17" fmla="*/ 368 h 853"/>
                <a:gd name="T18" fmla="*/ 497 w 2334"/>
                <a:gd name="T19" fmla="*/ 292 h 853"/>
                <a:gd name="T20" fmla="*/ 0 w 2334"/>
                <a:gd name="T21" fmla="*/ 162 h 853"/>
                <a:gd name="T22" fmla="*/ 378 w 2334"/>
                <a:gd name="T23" fmla="*/ 378 h 853"/>
                <a:gd name="T24" fmla="*/ 1033 w 2334"/>
                <a:gd name="T25" fmla="*/ 442 h 853"/>
                <a:gd name="T26" fmla="*/ 1636 w 2334"/>
                <a:gd name="T27" fmla="*/ 551 h 853"/>
                <a:gd name="T28" fmla="*/ 1850 w 2334"/>
                <a:gd name="T29" fmla="*/ 485 h 853"/>
                <a:gd name="T30" fmla="*/ 1916 w 2334"/>
                <a:gd name="T31" fmla="*/ 722 h 853"/>
                <a:gd name="T32" fmla="*/ 1840 w 2334"/>
                <a:gd name="T33" fmla="*/ 853 h 853"/>
                <a:gd name="T34" fmla="*/ 1840 w 2334"/>
                <a:gd name="T35" fmla="*/ 853 h 8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34"/>
                <a:gd name="T55" fmla="*/ 0 h 853"/>
                <a:gd name="T56" fmla="*/ 2334 w 2334"/>
                <a:gd name="T57" fmla="*/ 853 h 8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34" h="853">
                  <a:moveTo>
                    <a:pt x="1840" y="853"/>
                  </a:moveTo>
                  <a:lnTo>
                    <a:pt x="2045" y="765"/>
                  </a:lnTo>
                  <a:lnTo>
                    <a:pt x="2054" y="530"/>
                  </a:lnTo>
                  <a:lnTo>
                    <a:pt x="2334" y="259"/>
                  </a:lnTo>
                  <a:lnTo>
                    <a:pt x="2334" y="0"/>
                  </a:lnTo>
                  <a:lnTo>
                    <a:pt x="2066" y="421"/>
                  </a:lnTo>
                  <a:lnTo>
                    <a:pt x="2075" y="88"/>
                  </a:lnTo>
                  <a:lnTo>
                    <a:pt x="1807" y="347"/>
                  </a:lnTo>
                  <a:lnTo>
                    <a:pt x="1432" y="368"/>
                  </a:lnTo>
                  <a:lnTo>
                    <a:pt x="497" y="292"/>
                  </a:lnTo>
                  <a:lnTo>
                    <a:pt x="0" y="162"/>
                  </a:lnTo>
                  <a:lnTo>
                    <a:pt x="378" y="378"/>
                  </a:lnTo>
                  <a:lnTo>
                    <a:pt x="1033" y="442"/>
                  </a:lnTo>
                  <a:lnTo>
                    <a:pt x="1636" y="551"/>
                  </a:lnTo>
                  <a:lnTo>
                    <a:pt x="1850" y="485"/>
                  </a:lnTo>
                  <a:lnTo>
                    <a:pt x="1916" y="722"/>
                  </a:lnTo>
                  <a:lnTo>
                    <a:pt x="1840" y="8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2" name="Freeform 23"/>
            <p:cNvSpPr>
              <a:spLocks/>
            </p:cNvSpPr>
            <p:nvPr/>
          </p:nvSpPr>
          <p:spPr bwMode="auto">
            <a:xfrm>
              <a:off x="2080" y="2375"/>
              <a:ext cx="558" cy="216"/>
            </a:xfrm>
            <a:custGeom>
              <a:avLst/>
              <a:gdLst>
                <a:gd name="T0" fmla="*/ 0 w 558"/>
                <a:gd name="T1" fmla="*/ 0 h 216"/>
                <a:gd name="T2" fmla="*/ 21 w 558"/>
                <a:gd name="T3" fmla="*/ 119 h 216"/>
                <a:gd name="T4" fmla="*/ 548 w 558"/>
                <a:gd name="T5" fmla="*/ 216 h 216"/>
                <a:gd name="T6" fmla="*/ 558 w 558"/>
                <a:gd name="T7" fmla="*/ 107 h 216"/>
                <a:gd name="T8" fmla="*/ 0 w 558"/>
                <a:gd name="T9" fmla="*/ 0 h 216"/>
                <a:gd name="T10" fmla="*/ 0 w 558"/>
                <a:gd name="T11" fmla="*/ 0 h 2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8"/>
                <a:gd name="T19" fmla="*/ 0 h 216"/>
                <a:gd name="T20" fmla="*/ 558 w 558"/>
                <a:gd name="T21" fmla="*/ 216 h 2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8" h="216">
                  <a:moveTo>
                    <a:pt x="0" y="0"/>
                  </a:moveTo>
                  <a:lnTo>
                    <a:pt x="21" y="119"/>
                  </a:lnTo>
                  <a:lnTo>
                    <a:pt x="548" y="216"/>
                  </a:lnTo>
                  <a:lnTo>
                    <a:pt x="558" y="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3" name="Freeform 24"/>
            <p:cNvSpPr>
              <a:spLocks/>
            </p:cNvSpPr>
            <p:nvPr/>
          </p:nvSpPr>
          <p:spPr bwMode="auto">
            <a:xfrm>
              <a:off x="2896" y="2460"/>
              <a:ext cx="698" cy="228"/>
            </a:xfrm>
            <a:custGeom>
              <a:avLst/>
              <a:gdLst>
                <a:gd name="T0" fmla="*/ 0 w 698"/>
                <a:gd name="T1" fmla="*/ 55 h 228"/>
                <a:gd name="T2" fmla="*/ 171 w 698"/>
                <a:gd name="T3" fmla="*/ 55 h 228"/>
                <a:gd name="T4" fmla="*/ 259 w 698"/>
                <a:gd name="T5" fmla="*/ 22 h 228"/>
                <a:gd name="T6" fmla="*/ 387 w 698"/>
                <a:gd name="T7" fmla="*/ 0 h 228"/>
                <a:gd name="T8" fmla="*/ 506 w 698"/>
                <a:gd name="T9" fmla="*/ 55 h 228"/>
                <a:gd name="T10" fmla="*/ 698 w 698"/>
                <a:gd name="T11" fmla="*/ 43 h 228"/>
                <a:gd name="T12" fmla="*/ 689 w 698"/>
                <a:gd name="T13" fmla="*/ 141 h 228"/>
                <a:gd name="T14" fmla="*/ 537 w 698"/>
                <a:gd name="T15" fmla="*/ 152 h 228"/>
                <a:gd name="T16" fmla="*/ 430 w 698"/>
                <a:gd name="T17" fmla="*/ 217 h 228"/>
                <a:gd name="T18" fmla="*/ 216 w 698"/>
                <a:gd name="T19" fmla="*/ 228 h 228"/>
                <a:gd name="T20" fmla="*/ 183 w 698"/>
                <a:gd name="T21" fmla="*/ 152 h 228"/>
                <a:gd name="T22" fmla="*/ 43 w 698"/>
                <a:gd name="T23" fmla="*/ 141 h 228"/>
                <a:gd name="T24" fmla="*/ 0 w 698"/>
                <a:gd name="T25" fmla="*/ 55 h 228"/>
                <a:gd name="T26" fmla="*/ 0 w 698"/>
                <a:gd name="T27" fmla="*/ 55 h 2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98"/>
                <a:gd name="T43" fmla="*/ 0 h 228"/>
                <a:gd name="T44" fmla="*/ 698 w 698"/>
                <a:gd name="T45" fmla="*/ 228 h 2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98" h="228">
                  <a:moveTo>
                    <a:pt x="0" y="55"/>
                  </a:moveTo>
                  <a:lnTo>
                    <a:pt x="171" y="55"/>
                  </a:lnTo>
                  <a:lnTo>
                    <a:pt x="259" y="22"/>
                  </a:lnTo>
                  <a:lnTo>
                    <a:pt x="387" y="0"/>
                  </a:lnTo>
                  <a:lnTo>
                    <a:pt x="506" y="55"/>
                  </a:lnTo>
                  <a:lnTo>
                    <a:pt x="698" y="43"/>
                  </a:lnTo>
                  <a:lnTo>
                    <a:pt x="689" y="141"/>
                  </a:lnTo>
                  <a:lnTo>
                    <a:pt x="537" y="152"/>
                  </a:lnTo>
                  <a:lnTo>
                    <a:pt x="430" y="217"/>
                  </a:lnTo>
                  <a:lnTo>
                    <a:pt x="216" y="228"/>
                  </a:lnTo>
                  <a:lnTo>
                    <a:pt x="183" y="152"/>
                  </a:lnTo>
                  <a:lnTo>
                    <a:pt x="43" y="141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4" name="Freeform 25"/>
            <p:cNvSpPr>
              <a:spLocks/>
            </p:cNvSpPr>
            <p:nvPr/>
          </p:nvSpPr>
          <p:spPr bwMode="auto">
            <a:xfrm>
              <a:off x="1693" y="1793"/>
              <a:ext cx="344" cy="798"/>
            </a:xfrm>
            <a:custGeom>
              <a:avLst/>
              <a:gdLst>
                <a:gd name="T0" fmla="*/ 0 w 344"/>
                <a:gd name="T1" fmla="*/ 0 h 798"/>
                <a:gd name="T2" fmla="*/ 31 w 344"/>
                <a:gd name="T3" fmla="*/ 411 h 798"/>
                <a:gd name="T4" fmla="*/ 171 w 344"/>
                <a:gd name="T5" fmla="*/ 475 h 798"/>
                <a:gd name="T6" fmla="*/ 171 w 344"/>
                <a:gd name="T7" fmla="*/ 798 h 798"/>
                <a:gd name="T8" fmla="*/ 344 w 344"/>
                <a:gd name="T9" fmla="*/ 432 h 798"/>
                <a:gd name="T10" fmla="*/ 73 w 344"/>
                <a:gd name="T11" fmla="*/ 314 h 798"/>
                <a:gd name="T12" fmla="*/ 0 w 344"/>
                <a:gd name="T13" fmla="*/ 0 h 798"/>
                <a:gd name="T14" fmla="*/ 0 w 344"/>
                <a:gd name="T15" fmla="*/ 0 h 7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4"/>
                <a:gd name="T25" fmla="*/ 0 h 798"/>
                <a:gd name="T26" fmla="*/ 344 w 344"/>
                <a:gd name="T27" fmla="*/ 798 h 7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4" h="798">
                  <a:moveTo>
                    <a:pt x="0" y="0"/>
                  </a:moveTo>
                  <a:lnTo>
                    <a:pt x="31" y="411"/>
                  </a:lnTo>
                  <a:lnTo>
                    <a:pt x="171" y="475"/>
                  </a:lnTo>
                  <a:lnTo>
                    <a:pt x="171" y="798"/>
                  </a:lnTo>
                  <a:lnTo>
                    <a:pt x="344" y="432"/>
                  </a:lnTo>
                  <a:lnTo>
                    <a:pt x="73" y="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5" name="Freeform 26"/>
            <p:cNvSpPr>
              <a:spLocks/>
            </p:cNvSpPr>
            <p:nvPr/>
          </p:nvSpPr>
          <p:spPr bwMode="auto">
            <a:xfrm>
              <a:off x="779" y="3399"/>
              <a:ext cx="4613" cy="1194"/>
            </a:xfrm>
            <a:custGeom>
              <a:avLst/>
              <a:gdLst>
                <a:gd name="T0" fmla="*/ 3988 w 4613"/>
                <a:gd name="T1" fmla="*/ 0 h 1194"/>
                <a:gd name="T2" fmla="*/ 4494 w 4613"/>
                <a:gd name="T3" fmla="*/ 634 h 1194"/>
                <a:gd name="T4" fmla="*/ 4613 w 4613"/>
                <a:gd name="T5" fmla="*/ 819 h 1194"/>
                <a:gd name="T6" fmla="*/ 4549 w 4613"/>
                <a:gd name="T7" fmla="*/ 893 h 1194"/>
                <a:gd name="T8" fmla="*/ 31 w 4613"/>
                <a:gd name="T9" fmla="*/ 1194 h 1194"/>
                <a:gd name="T10" fmla="*/ 0 w 4613"/>
                <a:gd name="T11" fmla="*/ 1066 h 1194"/>
                <a:gd name="T12" fmla="*/ 505 w 4613"/>
                <a:gd name="T13" fmla="*/ 140 h 1194"/>
                <a:gd name="T14" fmla="*/ 116 w 4613"/>
                <a:gd name="T15" fmla="*/ 978 h 1194"/>
                <a:gd name="T16" fmla="*/ 192 w 4613"/>
                <a:gd name="T17" fmla="*/ 1054 h 1194"/>
                <a:gd name="T18" fmla="*/ 4451 w 4613"/>
                <a:gd name="T19" fmla="*/ 764 h 1194"/>
                <a:gd name="T20" fmla="*/ 3988 w 4613"/>
                <a:gd name="T21" fmla="*/ 0 h 1194"/>
                <a:gd name="T22" fmla="*/ 3988 w 4613"/>
                <a:gd name="T23" fmla="*/ 0 h 11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613"/>
                <a:gd name="T37" fmla="*/ 0 h 1194"/>
                <a:gd name="T38" fmla="*/ 4613 w 4613"/>
                <a:gd name="T39" fmla="*/ 1194 h 119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613" h="1194">
                  <a:moveTo>
                    <a:pt x="3988" y="0"/>
                  </a:moveTo>
                  <a:lnTo>
                    <a:pt x="4494" y="634"/>
                  </a:lnTo>
                  <a:lnTo>
                    <a:pt x="4613" y="819"/>
                  </a:lnTo>
                  <a:lnTo>
                    <a:pt x="4549" y="893"/>
                  </a:lnTo>
                  <a:lnTo>
                    <a:pt x="31" y="1194"/>
                  </a:lnTo>
                  <a:lnTo>
                    <a:pt x="0" y="1066"/>
                  </a:lnTo>
                  <a:lnTo>
                    <a:pt x="505" y="140"/>
                  </a:lnTo>
                  <a:lnTo>
                    <a:pt x="116" y="978"/>
                  </a:lnTo>
                  <a:lnTo>
                    <a:pt x="192" y="1054"/>
                  </a:lnTo>
                  <a:lnTo>
                    <a:pt x="4451" y="764"/>
                  </a:lnTo>
                  <a:lnTo>
                    <a:pt x="398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6" name="Freeform 27"/>
            <p:cNvSpPr>
              <a:spLocks/>
            </p:cNvSpPr>
            <p:nvPr/>
          </p:nvSpPr>
          <p:spPr bwMode="auto">
            <a:xfrm>
              <a:off x="1284" y="3463"/>
              <a:ext cx="1009" cy="301"/>
            </a:xfrm>
            <a:custGeom>
              <a:avLst/>
              <a:gdLst>
                <a:gd name="T0" fmla="*/ 74 w 1009"/>
                <a:gd name="T1" fmla="*/ 64 h 301"/>
                <a:gd name="T2" fmla="*/ 0 w 1009"/>
                <a:gd name="T3" fmla="*/ 301 h 301"/>
                <a:gd name="T4" fmla="*/ 247 w 1009"/>
                <a:gd name="T5" fmla="*/ 54 h 301"/>
                <a:gd name="T6" fmla="*/ 1009 w 1009"/>
                <a:gd name="T7" fmla="*/ 12 h 301"/>
                <a:gd name="T8" fmla="*/ 183 w 1009"/>
                <a:gd name="T9" fmla="*/ 0 h 301"/>
                <a:gd name="T10" fmla="*/ 74 w 1009"/>
                <a:gd name="T11" fmla="*/ 64 h 301"/>
                <a:gd name="T12" fmla="*/ 74 w 1009"/>
                <a:gd name="T13" fmla="*/ 64 h 3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09"/>
                <a:gd name="T22" fmla="*/ 0 h 301"/>
                <a:gd name="T23" fmla="*/ 1009 w 1009"/>
                <a:gd name="T24" fmla="*/ 301 h 3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09" h="301">
                  <a:moveTo>
                    <a:pt x="74" y="64"/>
                  </a:moveTo>
                  <a:lnTo>
                    <a:pt x="0" y="301"/>
                  </a:lnTo>
                  <a:lnTo>
                    <a:pt x="247" y="54"/>
                  </a:lnTo>
                  <a:lnTo>
                    <a:pt x="1009" y="12"/>
                  </a:lnTo>
                  <a:lnTo>
                    <a:pt x="183" y="0"/>
                  </a:lnTo>
                  <a:lnTo>
                    <a:pt x="74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7" name="Freeform 28"/>
            <p:cNvSpPr>
              <a:spLocks/>
            </p:cNvSpPr>
            <p:nvPr/>
          </p:nvSpPr>
          <p:spPr bwMode="auto">
            <a:xfrm>
              <a:off x="2972" y="3365"/>
              <a:ext cx="1786" cy="131"/>
            </a:xfrm>
            <a:custGeom>
              <a:avLst/>
              <a:gdLst>
                <a:gd name="T0" fmla="*/ 0 w 1786"/>
                <a:gd name="T1" fmla="*/ 98 h 131"/>
                <a:gd name="T2" fmla="*/ 1655 w 1786"/>
                <a:gd name="T3" fmla="*/ 0 h 131"/>
                <a:gd name="T4" fmla="*/ 1786 w 1786"/>
                <a:gd name="T5" fmla="*/ 131 h 131"/>
                <a:gd name="T6" fmla="*/ 1582 w 1786"/>
                <a:gd name="T7" fmla="*/ 64 h 131"/>
                <a:gd name="T8" fmla="*/ 0 w 1786"/>
                <a:gd name="T9" fmla="*/ 98 h 131"/>
                <a:gd name="T10" fmla="*/ 0 w 1786"/>
                <a:gd name="T11" fmla="*/ 98 h 1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86"/>
                <a:gd name="T19" fmla="*/ 0 h 131"/>
                <a:gd name="T20" fmla="*/ 1786 w 1786"/>
                <a:gd name="T21" fmla="*/ 131 h 1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86" h="131">
                  <a:moveTo>
                    <a:pt x="0" y="98"/>
                  </a:moveTo>
                  <a:lnTo>
                    <a:pt x="1655" y="0"/>
                  </a:lnTo>
                  <a:lnTo>
                    <a:pt x="1786" y="131"/>
                  </a:lnTo>
                  <a:lnTo>
                    <a:pt x="1582" y="64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8" name="Freeform 29"/>
            <p:cNvSpPr>
              <a:spLocks/>
            </p:cNvSpPr>
            <p:nvPr/>
          </p:nvSpPr>
          <p:spPr bwMode="auto">
            <a:xfrm>
              <a:off x="1187" y="3657"/>
              <a:ext cx="2870" cy="635"/>
            </a:xfrm>
            <a:custGeom>
              <a:avLst/>
              <a:gdLst>
                <a:gd name="T0" fmla="*/ 430 w 2870"/>
                <a:gd name="T1" fmla="*/ 0 h 635"/>
                <a:gd name="T2" fmla="*/ 0 w 2870"/>
                <a:gd name="T3" fmla="*/ 635 h 635"/>
                <a:gd name="T4" fmla="*/ 2870 w 2870"/>
                <a:gd name="T5" fmla="*/ 442 h 635"/>
                <a:gd name="T6" fmla="*/ 2623 w 2870"/>
                <a:gd name="T7" fmla="*/ 193 h 635"/>
                <a:gd name="T8" fmla="*/ 2602 w 2870"/>
                <a:gd name="T9" fmla="*/ 366 h 635"/>
                <a:gd name="T10" fmla="*/ 226 w 2870"/>
                <a:gd name="T11" fmla="*/ 506 h 635"/>
                <a:gd name="T12" fmla="*/ 430 w 2870"/>
                <a:gd name="T13" fmla="*/ 0 h 635"/>
                <a:gd name="T14" fmla="*/ 430 w 2870"/>
                <a:gd name="T15" fmla="*/ 0 h 6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70"/>
                <a:gd name="T25" fmla="*/ 0 h 635"/>
                <a:gd name="T26" fmla="*/ 2870 w 2870"/>
                <a:gd name="T27" fmla="*/ 635 h 6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70" h="635">
                  <a:moveTo>
                    <a:pt x="430" y="0"/>
                  </a:moveTo>
                  <a:lnTo>
                    <a:pt x="0" y="635"/>
                  </a:lnTo>
                  <a:lnTo>
                    <a:pt x="2870" y="442"/>
                  </a:lnTo>
                  <a:lnTo>
                    <a:pt x="2623" y="193"/>
                  </a:lnTo>
                  <a:lnTo>
                    <a:pt x="2602" y="366"/>
                  </a:lnTo>
                  <a:lnTo>
                    <a:pt x="226" y="506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49" name="Freeform 30"/>
            <p:cNvSpPr>
              <a:spLocks/>
            </p:cNvSpPr>
            <p:nvPr/>
          </p:nvSpPr>
          <p:spPr bwMode="auto">
            <a:xfrm>
              <a:off x="1605" y="3743"/>
              <a:ext cx="1237" cy="119"/>
            </a:xfrm>
            <a:custGeom>
              <a:avLst/>
              <a:gdLst>
                <a:gd name="T0" fmla="*/ 109 w 1237"/>
                <a:gd name="T1" fmla="*/ 0 h 119"/>
                <a:gd name="T2" fmla="*/ 0 w 1237"/>
                <a:gd name="T3" fmla="*/ 119 h 119"/>
                <a:gd name="T4" fmla="*/ 1237 w 1237"/>
                <a:gd name="T5" fmla="*/ 55 h 119"/>
                <a:gd name="T6" fmla="*/ 109 w 1237"/>
                <a:gd name="T7" fmla="*/ 0 h 119"/>
                <a:gd name="T8" fmla="*/ 109 w 1237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7"/>
                <a:gd name="T16" fmla="*/ 0 h 119"/>
                <a:gd name="T17" fmla="*/ 1237 w 1237"/>
                <a:gd name="T18" fmla="*/ 119 h 1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7" h="119">
                  <a:moveTo>
                    <a:pt x="109" y="0"/>
                  </a:moveTo>
                  <a:lnTo>
                    <a:pt x="0" y="119"/>
                  </a:lnTo>
                  <a:lnTo>
                    <a:pt x="1237" y="55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0" name="Freeform 31"/>
            <p:cNvSpPr>
              <a:spLocks/>
            </p:cNvSpPr>
            <p:nvPr/>
          </p:nvSpPr>
          <p:spPr bwMode="auto">
            <a:xfrm>
              <a:off x="1595" y="3926"/>
              <a:ext cx="1786" cy="128"/>
            </a:xfrm>
            <a:custGeom>
              <a:avLst/>
              <a:gdLst>
                <a:gd name="T0" fmla="*/ 150 w 1786"/>
                <a:gd name="T1" fmla="*/ 0 h 128"/>
                <a:gd name="T2" fmla="*/ 0 w 1786"/>
                <a:gd name="T3" fmla="*/ 128 h 128"/>
                <a:gd name="T4" fmla="*/ 1786 w 1786"/>
                <a:gd name="T5" fmla="*/ 12 h 128"/>
                <a:gd name="T6" fmla="*/ 150 w 1786"/>
                <a:gd name="T7" fmla="*/ 0 h 128"/>
                <a:gd name="T8" fmla="*/ 150 w 1786"/>
                <a:gd name="T9" fmla="*/ 0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6"/>
                <a:gd name="T16" fmla="*/ 0 h 128"/>
                <a:gd name="T17" fmla="*/ 1786 w 1786"/>
                <a:gd name="T18" fmla="*/ 128 h 1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6" h="128">
                  <a:moveTo>
                    <a:pt x="150" y="0"/>
                  </a:moveTo>
                  <a:lnTo>
                    <a:pt x="0" y="128"/>
                  </a:lnTo>
                  <a:lnTo>
                    <a:pt x="1786" y="12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1" name="Freeform 32"/>
            <p:cNvSpPr>
              <a:spLocks/>
            </p:cNvSpPr>
            <p:nvPr/>
          </p:nvSpPr>
          <p:spPr bwMode="auto">
            <a:xfrm>
              <a:off x="4112" y="3667"/>
              <a:ext cx="871" cy="411"/>
            </a:xfrm>
            <a:custGeom>
              <a:avLst/>
              <a:gdLst>
                <a:gd name="T0" fmla="*/ 0 w 871"/>
                <a:gd name="T1" fmla="*/ 0 h 411"/>
                <a:gd name="T2" fmla="*/ 150 w 871"/>
                <a:gd name="T3" fmla="*/ 411 h 411"/>
                <a:gd name="T4" fmla="*/ 871 w 871"/>
                <a:gd name="T5" fmla="*/ 366 h 411"/>
                <a:gd name="T6" fmla="*/ 655 w 871"/>
                <a:gd name="T7" fmla="*/ 64 h 411"/>
                <a:gd name="T8" fmla="*/ 710 w 871"/>
                <a:gd name="T9" fmla="*/ 280 h 411"/>
                <a:gd name="T10" fmla="*/ 268 w 871"/>
                <a:gd name="T11" fmla="*/ 302 h 411"/>
                <a:gd name="T12" fmla="*/ 0 w 871"/>
                <a:gd name="T13" fmla="*/ 0 h 411"/>
                <a:gd name="T14" fmla="*/ 0 w 871"/>
                <a:gd name="T15" fmla="*/ 0 h 4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71"/>
                <a:gd name="T25" fmla="*/ 0 h 411"/>
                <a:gd name="T26" fmla="*/ 871 w 871"/>
                <a:gd name="T27" fmla="*/ 411 h 4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71" h="411">
                  <a:moveTo>
                    <a:pt x="0" y="0"/>
                  </a:moveTo>
                  <a:lnTo>
                    <a:pt x="150" y="411"/>
                  </a:lnTo>
                  <a:lnTo>
                    <a:pt x="871" y="366"/>
                  </a:lnTo>
                  <a:lnTo>
                    <a:pt x="655" y="64"/>
                  </a:lnTo>
                  <a:lnTo>
                    <a:pt x="710" y="280"/>
                  </a:lnTo>
                  <a:lnTo>
                    <a:pt x="268" y="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2" name="Freeform 33"/>
            <p:cNvSpPr>
              <a:spLocks/>
            </p:cNvSpPr>
            <p:nvPr/>
          </p:nvSpPr>
          <p:spPr bwMode="auto">
            <a:xfrm>
              <a:off x="4273" y="3624"/>
              <a:ext cx="409" cy="98"/>
            </a:xfrm>
            <a:custGeom>
              <a:avLst/>
              <a:gdLst>
                <a:gd name="T0" fmla="*/ 302 w 409"/>
                <a:gd name="T1" fmla="*/ 0 h 98"/>
                <a:gd name="T2" fmla="*/ 409 w 409"/>
                <a:gd name="T3" fmla="*/ 98 h 98"/>
                <a:gd name="T4" fmla="*/ 0 w 409"/>
                <a:gd name="T5" fmla="*/ 86 h 98"/>
                <a:gd name="T6" fmla="*/ 302 w 409"/>
                <a:gd name="T7" fmla="*/ 0 h 98"/>
                <a:gd name="T8" fmla="*/ 302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9"/>
                <a:gd name="T16" fmla="*/ 0 h 98"/>
                <a:gd name="T17" fmla="*/ 409 w 409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9" h="98">
                  <a:moveTo>
                    <a:pt x="302" y="0"/>
                  </a:moveTo>
                  <a:lnTo>
                    <a:pt x="409" y="98"/>
                  </a:lnTo>
                  <a:lnTo>
                    <a:pt x="0" y="8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3" name="Freeform 34"/>
            <p:cNvSpPr>
              <a:spLocks/>
            </p:cNvSpPr>
            <p:nvPr/>
          </p:nvSpPr>
          <p:spPr bwMode="auto">
            <a:xfrm>
              <a:off x="2284" y="3570"/>
              <a:ext cx="1420" cy="87"/>
            </a:xfrm>
            <a:custGeom>
              <a:avLst/>
              <a:gdLst>
                <a:gd name="T0" fmla="*/ 0 w 1420"/>
                <a:gd name="T1" fmla="*/ 76 h 87"/>
                <a:gd name="T2" fmla="*/ 1420 w 1420"/>
                <a:gd name="T3" fmla="*/ 87 h 87"/>
                <a:gd name="T4" fmla="*/ 1322 w 1420"/>
                <a:gd name="T5" fmla="*/ 0 h 87"/>
                <a:gd name="T6" fmla="*/ 0 w 1420"/>
                <a:gd name="T7" fmla="*/ 76 h 87"/>
                <a:gd name="T8" fmla="*/ 0 w 1420"/>
                <a:gd name="T9" fmla="*/ 76 h 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0"/>
                <a:gd name="T16" fmla="*/ 0 h 87"/>
                <a:gd name="T17" fmla="*/ 1420 w 1420"/>
                <a:gd name="T18" fmla="*/ 87 h 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0" h="87">
                  <a:moveTo>
                    <a:pt x="0" y="76"/>
                  </a:moveTo>
                  <a:lnTo>
                    <a:pt x="1420" y="87"/>
                  </a:lnTo>
                  <a:lnTo>
                    <a:pt x="1322" y="0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4" name="Freeform 35"/>
            <p:cNvSpPr>
              <a:spLocks/>
            </p:cNvSpPr>
            <p:nvPr/>
          </p:nvSpPr>
          <p:spPr bwMode="auto">
            <a:xfrm>
              <a:off x="4371" y="3752"/>
              <a:ext cx="204" cy="259"/>
            </a:xfrm>
            <a:custGeom>
              <a:avLst/>
              <a:gdLst>
                <a:gd name="T0" fmla="*/ 0 w 204"/>
                <a:gd name="T1" fmla="*/ 0 h 259"/>
                <a:gd name="T2" fmla="*/ 149 w 204"/>
                <a:gd name="T3" fmla="*/ 259 h 259"/>
                <a:gd name="T4" fmla="*/ 204 w 204"/>
                <a:gd name="T5" fmla="*/ 174 h 259"/>
                <a:gd name="T6" fmla="*/ 0 w 204"/>
                <a:gd name="T7" fmla="*/ 0 h 259"/>
                <a:gd name="T8" fmla="*/ 0 w 204"/>
                <a:gd name="T9" fmla="*/ 0 h 2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4"/>
                <a:gd name="T16" fmla="*/ 0 h 259"/>
                <a:gd name="T17" fmla="*/ 204 w 204"/>
                <a:gd name="T18" fmla="*/ 259 h 2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4" h="259">
                  <a:moveTo>
                    <a:pt x="0" y="0"/>
                  </a:moveTo>
                  <a:lnTo>
                    <a:pt x="149" y="259"/>
                  </a:lnTo>
                  <a:lnTo>
                    <a:pt x="204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5" name="Freeform 36"/>
            <p:cNvSpPr>
              <a:spLocks/>
            </p:cNvSpPr>
            <p:nvPr/>
          </p:nvSpPr>
          <p:spPr bwMode="auto">
            <a:xfrm>
              <a:off x="3466" y="3731"/>
              <a:ext cx="162" cy="292"/>
            </a:xfrm>
            <a:custGeom>
              <a:avLst/>
              <a:gdLst>
                <a:gd name="T0" fmla="*/ 0 w 162"/>
                <a:gd name="T1" fmla="*/ 0 h 292"/>
                <a:gd name="T2" fmla="*/ 162 w 162"/>
                <a:gd name="T3" fmla="*/ 173 h 292"/>
                <a:gd name="T4" fmla="*/ 107 w 162"/>
                <a:gd name="T5" fmla="*/ 292 h 292"/>
                <a:gd name="T6" fmla="*/ 0 w 162"/>
                <a:gd name="T7" fmla="*/ 0 h 292"/>
                <a:gd name="T8" fmla="*/ 0 w 162"/>
                <a:gd name="T9" fmla="*/ 0 h 2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2"/>
                <a:gd name="T16" fmla="*/ 0 h 292"/>
                <a:gd name="T17" fmla="*/ 162 w 162"/>
                <a:gd name="T18" fmla="*/ 292 h 2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2" h="292">
                  <a:moveTo>
                    <a:pt x="0" y="0"/>
                  </a:moveTo>
                  <a:lnTo>
                    <a:pt x="162" y="173"/>
                  </a:lnTo>
                  <a:lnTo>
                    <a:pt x="107" y="2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6" name="Freeform 37"/>
            <p:cNvSpPr>
              <a:spLocks/>
            </p:cNvSpPr>
            <p:nvPr/>
          </p:nvSpPr>
          <p:spPr bwMode="auto">
            <a:xfrm>
              <a:off x="3219" y="3731"/>
              <a:ext cx="140" cy="302"/>
            </a:xfrm>
            <a:custGeom>
              <a:avLst/>
              <a:gdLst>
                <a:gd name="T0" fmla="*/ 0 w 140"/>
                <a:gd name="T1" fmla="*/ 0 h 302"/>
                <a:gd name="T2" fmla="*/ 140 w 140"/>
                <a:gd name="T3" fmla="*/ 207 h 302"/>
                <a:gd name="T4" fmla="*/ 64 w 140"/>
                <a:gd name="T5" fmla="*/ 302 h 302"/>
                <a:gd name="T6" fmla="*/ 0 w 140"/>
                <a:gd name="T7" fmla="*/ 0 h 302"/>
                <a:gd name="T8" fmla="*/ 0 w 140"/>
                <a:gd name="T9" fmla="*/ 0 h 3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0"/>
                <a:gd name="T16" fmla="*/ 0 h 302"/>
                <a:gd name="T17" fmla="*/ 140 w 140"/>
                <a:gd name="T18" fmla="*/ 302 h 3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0" h="302">
                  <a:moveTo>
                    <a:pt x="0" y="0"/>
                  </a:moveTo>
                  <a:lnTo>
                    <a:pt x="140" y="207"/>
                  </a:lnTo>
                  <a:lnTo>
                    <a:pt x="64" y="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7" name="Freeform 38"/>
            <p:cNvSpPr>
              <a:spLocks/>
            </p:cNvSpPr>
            <p:nvPr/>
          </p:nvSpPr>
          <p:spPr bwMode="auto">
            <a:xfrm>
              <a:off x="1446" y="2795"/>
              <a:ext cx="1258" cy="668"/>
            </a:xfrm>
            <a:custGeom>
              <a:avLst/>
              <a:gdLst>
                <a:gd name="T0" fmla="*/ 503 w 1258"/>
                <a:gd name="T1" fmla="*/ 0 h 668"/>
                <a:gd name="T2" fmla="*/ 256 w 1258"/>
                <a:gd name="T3" fmla="*/ 43 h 668"/>
                <a:gd name="T4" fmla="*/ 0 w 1258"/>
                <a:gd name="T5" fmla="*/ 281 h 668"/>
                <a:gd name="T6" fmla="*/ 204 w 1258"/>
                <a:gd name="T7" fmla="*/ 463 h 668"/>
                <a:gd name="T8" fmla="*/ 472 w 1258"/>
                <a:gd name="T9" fmla="*/ 528 h 668"/>
                <a:gd name="T10" fmla="*/ 741 w 1258"/>
                <a:gd name="T11" fmla="*/ 518 h 668"/>
                <a:gd name="T12" fmla="*/ 1075 w 1258"/>
                <a:gd name="T13" fmla="*/ 668 h 668"/>
                <a:gd name="T14" fmla="*/ 1258 w 1258"/>
                <a:gd name="T15" fmla="*/ 658 h 668"/>
                <a:gd name="T16" fmla="*/ 752 w 1258"/>
                <a:gd name="T17" fmla="*/ 463 h 668"/>
                <a:gd name="T18" fmla="*/ 332 w 1258"/>
                <a:gd name="T19" fmla="*/ 452 h 668"/>
                <a:gd name="T20" fmla="*/ 128 w 1258"/>
                <a:gd name="T21" fmla="*/ 247 h 668"/>
                <a:gd name="T22" fmla="*/ 503 w 1258"/>
                <a:gd name="T23" fmla="*/ 0 h 668"/>
                <a:gd name="T24" fmla="*/ 503 w 1258"/>
                <a:gd name="T25" fmla="*/ 0 h 6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58"/>
                <a:gd name="T40" fmla="*/ 0 h 668"/>
                <a:gd name="T41" fmla="*/ 1258 w 1258"/>
                <a:gd name="T42" fmla="*/ 668 h 66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58" h="668">
                  <a:moveTo>
                    <a:pt x="503" y="0"/>
                  </a:moveTo>
                  <a:lnTo>
                    <a:pt x="256" y="43"/>
                  </a:lnTo>
                  <a:lnTo>
                    <a:pt x="0" y="281"/>
                  </a:lnTo>
                  <a:lnTo>
                    <a:pt x="204" y="463"/>
                  </a:lnTo>
                  <a:lnTo>
                    <a:pt x="472" y="528"/>
                  </a:lnTo>
                  <a:lnTo>
                    <a:pt x="741" y="518"/>
                  </a:lnTo>
                  <a:lnTo>
                    <a:pt x="1075" y="668"/>
                  </a:lnTo>
                  <a:lnTo>
                    <a:pt x="1258" y="658"/>
                  </a:lnTo>
                  <a:lnTo>
                    <a:pt x="752" y="463"/>
                  </a:lnTo>
                  <a:lnTo>
                    <a:pt x="332" y="452"/>
                  </a:lnTo>
                  <a:lnTo>
                    <a:pt x="128" y="247"/>
                  </a:lnTo>
                  <a:lnTo>
                    <a:pt x="5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8" name="Freeform 39"/>
            <p:cNvSpPr>
              <a:spLocks/>
            </p:cNvSpPr>
            <p:nvPr/>
          </p:nvSpPr>
          <p:spPr bwMode="auto">
            <a:xfrm>
              <a:off x="4919" y="3819"/>
              <a:ext cx="1268" cy="743"/>
            </a:xfrm>
            <a:custGeom>
              <a:avLst/>
              <a:gdLst>
                <a:gd name="T0" fmla="*/ 278 w 1268"/>
                <a:gd name="T1" fmla="*/ 0 h 743"/>
                <a:gd name="T2" fmla="*/ 817 w 1268"/>
                <a:gd name="T3" fmla="*/ 31 h 743"/>
                <a:gd name="T4" fmla="*/ 1268 w 1268"/>
                <a:gd name="T5" fmla="*/ 430 h 743"/>
                <a:gd name="T6" fmla="*/ 1064 w 1268"/>
                <a:gd name="T7" fmla="*/ 743 h 743"/>
                <a:gd name="T8" fmla="*/ 375 w 1268"/>
                <a:gd name="T9" fmla="*/ 667 h 743"/>
                <a:gd name="T10" fmla="*/ 31 w 1268"/>
                <a:gd name="T11" fmla="*/ 743 h 743"/>
                <a:gd name="T12" fmla="*/ 0 w 1268"/>
                <a:gd name="T13" fmla="*/ 655 h 743"/>
                <a:gd name="T14" fmla="*/ 366 w 1268"/>
                <a:gd name="T15" fmla="*/ 591 h 743"/>
                <a:gd name="T16" fmla="*/ 924 w 1268"/>
                <a:gd name="T17" fmla="*/ 679 h 743"/>
                <a:gd name="T18" fmla="*/ 1149 w 1268"/>
                <a:gd name="T19" fmla="*/ 430 h 743"/>
                <a:gd name="T20" fmla="*/ 753 w 1268"/>
                <a:gd name="T21" fmla="*/ 107 h 743"/>
                <a:gd name="T22" fmla="*/ 278 w 1268"/>
                <a:gd name="T23" fmla="*/ 0 h 743"/>
                <a:gd name="T24" fmla="*/ 278 w 1268"/>
                <a:gd name="T25" fmla="*/ 0 h 7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68"/>
                <a:gd name="T40" fmla="*/ 0 h 743"/>
                <a:gd name="T41" fmla="*/ 1268 w 1268"/>
                <a:gd name="T42" fmla="*/ 743 h 74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68" h="743">
                  <a:moveTo>
                    <a:pt x="278" y="0"/>
                  </a:moveTo>
                  <a:lnTo>
                    <a:pt x="817" y="31"/>
                  </a:lnTo>
                  <a:lnTo>
                    <a:pt x="1268" y="430"/>
                  </a:lnTo>
                  <a:lnTo>
                    <a:pt x="1064" y="743"/>
                  </a:lnTo>
                  <a:lnTo>
                    <a:pt x="375" y="667"/>
                  </a:lnTo>
                  <a:lnTo>
                    <a:pt x="31" y="743"/>
                  </a:lnTo>
                  <a:lnTo>
                    <a:pt x="0" y="655"/>
                  </a:lnTo>
                  <a:lnTo>
                    <a:pt x="366" y="591"/>
                  </a:lnTo>
                  <a:lnTo>
                    <a:pt x="924" y="679"/>
                  </a:lnTo>
                  <a:lnTo>
                    <a:pt x="1149" y="430"/>
                  </a:lnTo>
                  <a:lnTo>
                    <a:pt x="753" y="107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59" name="Freeform 40"/>
            <p:cNvSpPr>
              <a:spLocks/>
            </p:cNvSpPr>
            <p:nvPr/>
          </p:nvSpPr>
          <p:spPr bwMode="auto">
            <a:xfrm>
              <a:off x="3704" y="4453"/>
              <a:ext cx="1203" cy="530"/>
            </a:xfrm>
            <a:custGeom>
              <a:avLst/>
              <a:gdLst>
                <a:gd name="T0" fmla="*/ 1021 w 1203"/>
                <a:gd name="T1" fmla="*/ 0 h 530"/>
                <a:gd name="T2" fmla="*/ 548 w 1203"/>
                <a:gd name="T3" fmla="*/ 0 h 530"/>
                <a:gd name="T4" fmla="*/ 140 w 1203"/>
                <a:gd name="T5" fmla="*/ 88 h 530"/>
                <a:gd name="T6" fmla="*/ 21 w 1203"/>
                <a:gd name="T7" fmla="*/ 195 h 530"/>
                <a:gd name="T8" fmla="*/ 0 w 1203"/>
                <a:gd name="T9" fmla="*/ 335 h 530"/>
                <a:gd name="T10" fmla="*/ 247 w 1203"/>
                <a:gd name="T11" fmla="*/ 530 h 530"/>
                <a:gd name="T12" fmla="*/ 634 w 1203"/>
                <a:gd name="T13" fmla="*/ 530 h 530"/>
                <a:gd name="T14" fmla="*/ 1194 w 1203"/>
                <a:gd name="T15" fmla="*/ 314 h 530"/>
                <a:gd name="T16" fmla="*/ 1203 w 1203"/>
                <a:gd name="T17" fmla="*/ 140 h 530"/>
                <a:gd name="T18" fmla="*/ 667 w 1203"/>
                <a:gd name="T19" fmla="*/ 366 h 530"/>
                <a:gd name="T20" fmla="*/ 429 w 1203"/>
                <a:gd name="T21" fmla="*/ 390 h 530"/>
                <a:gd name="T22" fmla="*/ 85 w 1203"/>
                <a:gd name="T23" fmla="*/ 249 h 530"/>
                <a:gd name="T24" fmla="*/ 387 w 1203"/>
                <a:gd name="T25" fmla="*/ 88 h 530"/>
                <a:gd name="T26" fmla="*/ 1021 w 1203"/>
                <a:gd name="T27" fmla="*/ 0 h 530"/>
                <a:gd name="T28" fmla="*/ 1021 w 1203"/>
                <a:gd name="T29" fmla="*/ 0 h 5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03"/>
                <a:gd name="T46" fmla="*/ 0 h 530"/>
                <a:gd name="T47" fmla="*/ 1203 w 1203"/>
                <a:gd name="T48" fmla="*/ 530 h 5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03" h="530">
                  <a:moveTo>
                    <a:pt x="1021" y="0"/>
                  </a:moveTo>
                  <a:lnTo>
                    <a:pt x="548" y="0"/>
                  </a:lnTo>
                  <a:lnTo>
                    <a:pt x="140" y="88"/>
                  </a:lnTo>
                  <a:lnTo>
                    <a:pt x="21" y="195"/>
                  </a:lnTo>
                  <a:lnTo>
                    <a:pt x="0" y="335"/>
                  </a:lnTo>
                  <a:lnTo>
                    <a:pt x="247" y="530"/>
                  </a:lnTo>
                  <a:lnTo>
                    <a:pt x="634" y="530"/>
                  </a:lnTo>
                  <a:lnTo>
                    <a:pt x="1194" y="314"/>
                  </a:lnTo>
                  <a:lnTo>
                    <a:pt x="1203" y="140"/>
                  </a:lnTo>
                  <a:lnTo>
                    <a:pt x="667" y="366"/>
                  </a:lnTo>
                  <a:lnTo>
                    <a:pt x="429" y="390"/>
                  </a:lnTo>
                  <a:lnTo>
                    <a:pt x="85" y="249"/>
                  </a:lnTo>
                  <a:lnTo>
                    <a:pt x="387" y="88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60" name="Freeform 41"/>
            <p:cNvSpPr>
              <a:spLocks/>
            </p:cNvSpPr>
            <p:nvPr/>
          </p:nvSpPr>
          <p:spPr bwMode="auto">
            <a:xfrm>
              <a:off x="4499" y="4517"/>
              <a:ext cx="237" cy="195"/>
            </a:xfrm>
            <a:custGeom>
              <a:avLst/>
              <a:gdLst>
                <a:gd name="T0" fmla="*/ 0 w 237"/>
                <a:gd name="T1" fmla="*/ 0 h 195"/>
                <a:gd name="T2" fmla="*/ 237 w 237"/>
                <a:gd name="T3" fmla="*/ 195 h 195"/>
                <a:gd name="T4" fmla="*/ 128 w 237"/>
                <a:gd name="T5" fmla="*/ 195 h 195"/>
                <a:gd name="T6" fmla="*/ 0 w 237"/>
                <a:gd name="T7" fmla="*/ 0 h 195"/>
                <a:gd name="T8" fmla="*/ 0 w 237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7"/>
                <a:gd name="T16" fmla="*/ 0 h 195"/>
                <a:gd name="T17" fmla="*/ 237 w 237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7" h="195">
                  <a:moveTo>
                    <a:pt x="0" y="0"/>
                  </a:moveTo>
                  <a:lnTo>
                    <a:pt x="237" y="195"/>
                  </a:lnTo>
                  <a:lnTo>
                    <a:pt x="128" y="1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61" name="Freeform 42"/>
            <p:cNvSpPr>
              <a:spLocks/>
            </p:cNvSpPr>
            <p:nvPr/>
          </p:nvSpPr>
          <p:spPr bwMode="auto">
            <a:xfrm>
              <a:off x="2369" y="803"/>
              <a:ext cx="957" cy="1130"/>
            </a:xfrm>
            <a:custGeom>
              <a:avLst/>
              <a:gdLst>
                <a:gd name="T0" fmla="*/ 957 w 957"/>
                <a:gd name="T1" fmla="*/ 0 h 1130"/>
                <a:gd name="T2" fmla="*/ 926 w 957"/>
                <a:gd name="T3" fmla="*/ 612 h 1130"/>
                <a:gd name="T4" fmla="*/ 936 w 957"/>
                <a:gd name="T5" fmla="*/ 1076 h 1130"/>
                <a:gd name="T6" fmla="*/ 506 w 957"/>
                <a:gd name="T7" fmla="*/ 1130 h 1130"/>
                <a:gd name="T8" fmla="*/ 0 w 957"/>
                <a:gd name="T9" fmla="*/ 990 h 1130"/>
                <a:gd name="T10" fmla="*/ 668 w 957"/>
                <a:gd name="T11" fmla="*/ 947 h 1130"/>
                <a:gd name="T12" fmla="*/ 570 w 957"/>
                <a:gd name="T13" fmla="*/ 451 h 1130"/>
                <a:gd name="T14" fmla="*/ 957 w 957"/>
                <a:gd name="T15" fmla="*/ 0 h 1130"/>
                <a:gd name="T16" fmla="*/ 957 w 957"/>
                <a:gd name="T17" fmla="*/ 0 h 1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57"/>
                <a:gd name="T28" fmla="*/ 0 h 1130"/>
                <a:gd name="T29" fmla="*/ 957 w 957"/>
                <a:gd name="T30" fmla="*/ 1130 h 11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57" h="1130">
                  <a:moveTo>
                    <a:pt x="957" y="0"/>
                  </a:moveTo>
                  <a:lnTo>
                    <a:pt x="926" y="612"/>
                  </a:lnTo>
                  <a:lnTo>
                    <a:pt x="936" y="1076"/>
                  </a:lnTo>
                  <a:lnTo>
                    <a:pt x="506" y="1130"/>
                  </a:lnTo>
                  <a:lnTo>
                    <a:pt x="0" y="990"/>
                  </a:lnTo>
                  <a:lnTo>
                    <a:pt x="668" y="947"/>
                  </a:lnTo>
                  <a:lnTo>
                    <a:pt x="570" y="451"/>
                  </a:lnTo>
                  <a:lnTo>
                    <a:pt x="957" y="0"/>
                  </a:lnTo>
                  <a:close/>
                </a:path>
              </a:pathLst>
            </a:custGeom>
            <a:solidFill>
              <a:srgbClr val="B8B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62" name="Freeform 43"/>
            <p:cNvSpPr>
              <a:spLocks/>
            </p:cNvSpPr>
            <p:nvPr/>
          </p:nvSpPr>
          <p:spPr bwMode="auto">
            <a:xfrm>
              <a:off x="1876" y="501"/>
              <a:ext cx="944" cy="1518"/>
            </a:xfrm>
            <a:custGeom>
              <a:avLst/>
              <a:gdLst>
                <a:gd name="T0" fmla="*/ 0 w 944"/>
                <a:gd name="T1" fmla="*/ 0 h 1518"/>
                <a:gd name="T2" fmla="*/ 9 w 944"/>
                <a:gd name="T3" fmla="*/ 798 h 1518"/>
                <a:gd name="T4" fmla="*/ 21 w 944"/>
                <a:gd name="T5" fmla="*/ 1378 h 1518"/>
                <a:gd name="T6" fmla="*/ 353 w 944"/>
                <a:gd name="T7" fmla="*/ 1465 h 1518"/>
                <a:gd name="T8" fmla="*/ 944 w 944"/>
                <a:gd name="T9" fmla="*/ 1518 h 1518"/>
                <a:gd name="T10" fmla="*/ 277 w 944"/>
                <a:gd name="T11" fmla="*/ 1368 h 1518"/>
                <a:gd name="T12" fmla="*/ 140 w 944"/>
                <a:gd name="T13" fmla="*/ 1228 h 1518"/>
                <a:gd name="T14" fmla="*/ 73 w 944"/>
                <a:gd name="T15" fmla="*/ 119 h 1518"/>
                <a:gd name="T16" fmla="*/ 0 w 944"/>
                <a:gd name="T17" fmla="*/ 0 h 1518"/>
                <a:gd name="T18" fmla="*/ 0 w 944"/>
                <a:gd name="T19" fmla="*/ 0 h 15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44"/>
                <a:gd name="T31" fmla="*/ 0 h 1518"/>
                <a:gd name="T32" fmla="*/ 944 w 944"/>
                <a:gd name="T33" fmla="*/ 1518 h 15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44" h="1518">
                  <a:moveTo>
                    <a:pt x="0" y="0"/>
                  </a:moveTo>
                  <a:lnTo>
                    <a:pt x="9" y="798"/>
                  </a:lnTo>
                  <a:lnTo>
                    <a:pt x="21" y="1378"/>
                  </a:lnTo>
                  <a:lnTo>
                    <a:pt x="353" y="1465"/>
                  </a:lnTo>
                  <a:lnTo>
                    <a:pt x="944" y="1518"/>
                  </a:lnTo>
                  <a:lnTo>
                    <a:pt x="277" y="1368"/>
                  </a:lnTo>
                  <a:lnTo>
                    <a:pt x="140" y="1228"/>
                  </a:lnTo>
                  <a:lnTo>
                    <a:pt x="73" y="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63" name="Freeform 44"/>
            <p:cNvSpPr>
              <a:spLocks/>
            </p:cNvSpPr>
            <p:nvPr/>
          </p:nvSpPr>
          <p:spPr bwMode="auto">
            <a:xfrm>
              <a:off x="1897" y="1019"/>
              <a:ext cx="579" cy="969"/>
            </a:xfrm>
            <a:custGeom>
              <a:avLst/>
              <a:gdLst>
                <a:gd name="T0" fmla="*/ 64 w 579"/>
                <a:gd name="T1" fmla="*/ 0 h 969"/>
                <a:gd name="T2" fmla="*/ 52 w 579"/>
                <a:gd name="T3" fmla="*/ 710 h 969"/>
                <a:gd name="T4" fmla="*/ 0 w 579"/>
                <a:gd name="T5" fmla="*/ 850 h 969"/>
                <a:gd name="T6" fmla="*/ 579 w 579"/>
                <a:gd name="T7" fmla="*/ 969 h 969"/>
                <a:gd name="T8" fmla="*/ 161 w 579"/>
                <a:gd name="T9" fmla="*/ 753 h 969"/>
                <a:gd name="T10" fmla="*/ 64 w 579"/>
                <a:gd name="T11" fmla="*/ 0 h 969"/>
                <a:gd name="T12" fmla="*/ 64 w 579"/>
                <a:gd name="T13" fmla="*/ 0 h 9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9"/>
                <a:gd name="T22" fmla="*/ 0 h 969"/>
                <a:gd name="T23" fmla="*/ 579 w 579"/>
                <a:gd name="T24" fmla="*/ 969 h 96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9" h="969">
                  <a:moveTo>
                    <a:pt x="64" y="0"/>
                  </a:moveTo>
                  <a:lnTo>
                    <a:pt x="52" y="710"/>
                  </a:lnTo>
                  <a:lnTo>
                    <a:pt x="0" y="850"/>
                  </a:lnTo>
                  <a:lnTo>
                    <a:pt x="579" y="969"/>
                  </a:lnTo>
                  <a:lnTo>
                    <a:pt x="161" y="753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64" name="Freeform 45"/>
            <p:cNvSpPr>
              <a:spLocks/>
            </p:cNvSpPr>
            <p:nvPr/>
          </p:nvSpPr>
          <p:spPr bwMode="auto">
            <a:xfrm>
              <a:off x="3457" y="598"/>
              <a:ext cx="149" cy="1442"/>
            </a:xfrm>
            <a:custGeom>
              <a:avLst/>
              <a:gdLst>
                <a:gd name="T0" fmla="*/ 149 w 149"/>
                <a:gd name="T1" fmla="*/ 0 h 1442"/>
                <a:gd name="T2" fmla="*/ 149 w 149"/>
                <a:gd name="T3" fmla="*/ 1442 h 1442"/>
                <a:gd name="T4" fmla="*/ 0 w 149"/>
                <a:gd name="T5" fmla="*/ 1390 h 1442"/>
                <a:gd name="T6" fmla="*/ 9 w 149"/>
                <a:gd name="T7" fmla="*/ 43 h 1442"/>
                <a:gd name="T8" fmla="*/ 149 w 149"/>
                <a:gd name="T9" fmla="*/ 0 h 1442"/>
                <a:gd name="T10" fmla="*/ 149 w 149"/>
                <a:gd name="T11" fmla="*/ 0 h 14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9"/>
                <a:gd name="T19" fmla="*/ 0 h 1442"/>
                <a:gd name="T20" fmla="*/ 149 w 149"/>
                <a:gd name="T21" fmla="*/ 1442 h 14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9" h="1442">
                  <a:moveTo>
                    <a:pt x="149" y="0"/>
                  </a:moveTo>
                  <a:lnTo>
                    <a:pt x="149" y="1442"/>
                  </a:lnTo>
                  <a:lnTo>
                    <a:pt x="0" y="1390"/>
                  </a:lnTo>
                  <a:lnTo>
                    <a:pt x="9" y="43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A3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65" name="Freeform 46"/>
            <p:cNvSpPr>
              <a:spLocks/>
            </p:cNvSpPr>
            <p:nvPr/>
          </p:nvSpPr>
          <p:spPr bwMode="auto">
            <a:xfrm>
              <a:off x="1900" y="501"/>
              <a:ext cx="1753" cy="1531"/>
            </a:xfrm>
            <a:custGeom>
              <a:avLst/>
              <a:gdLst>
                <a:gd name="T0" fmla="*/ 97 w 1752"/>
                <a:gd name="T1" fmla="*/ 0 h 1530"/>
                <a:gd name="T2" fmla="*/ 569 w 1752"/>
                <a:gd name="T3" fmla="*/ 0 h 1530"/>
                <a:gd name="T4" fmla="*/ 1753 w 1752"/>
                <a:gd name="T5" fmla="*/ 64 h 1530"/>
                <a:gd name="T6" fmla="*/ 1655 w 1752"/>
                <a:gd name="T7" fmla="*/ 140 h 1530"/>
                <a:gd name="T8" fmla="*/ 1646 w 1752"/>
                <a:gd name="T9" fmla="*/ 1466 h 1530"/>
                <a:gd name="T10" fmla="*/ 1719 w 1752"/>
                <a:gd name="T11" fmla="*/ 1519 h 1530"/>
                <a:gd name="T12" fmla="*/ 1097 w 1752"/>
                <a:gd name="T13" fmla="*/ 1531 h 1530"/>
                <a:gd name="T14" fmla="*/ 1537 w 1752"/>
                <a:gd name="T15" fmla="*/ 1445 h 1530"/>
                <a:gd name="T16" fmla="*/ 1537 w 1752"/>
                <a:gd name="T17" fmla="*/ 183 h 1530"/>
                <a:gd name="T18" fmla="*/ 804 w 1752"/>
                <a:gd name="T19" fmla="*/ 97 h 1530"/>
                <a:gd name="T20" fmla="*/ 140 w 1752"/>
                <a:gd name="T21" fmla="*/ 97 h 1530"/>
                <a:gd name="T22" fmla="*/ 73 w 1752"/>
                <a:gd name="T23" fmla="*/ 280 h 1530"/>
                <a:gd name="T24" fmla="*/ 0 w 1752"/>
                <a:gd name="T25" fmla="*/ 0 h 1530"/>
                <a:gd name="T26" fmla="*/ 97 w 1752"/>
                <a:gd name="T27" fmla="*/ 0 h 1530"/>
                <a:gd name="T28" fmla="*/ 97 w 1752"/>
                <a:gd name="T29" fmla="*/ 0 h 15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52"/>
                <a:gd name="T46" fmla="*/ 0 h 1530"/>
                <a:gd name="T47" fmla="*/ 1752 w 1752"/>
                <a:gd name="T48" fmla="*/ 1530 h 15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52" h="1530">
                  <a:moveTo>
                    <a:pt x="97" y="0"/>
                  </a:moveTo>
                  <a:lnTo>
                    <a:pt x="569" y="0"/>
                  </a:lnTo>
                  <a:lnTo>
                    <a:pt x="1752" y="64"/>
                  </a:lnTo>
                  <a:lnTo>
                    <a:pt x="1654" y="140"/>
                  </a:lnTo>
                  <a:lnTo>
                    <a:pt x="1645" y="1465"/>
                  </a:lnTo>
                  <a:lnTo>
                    <a:pt x="1718" y="1518"/>
                  </a:lnTo>
                  <a:lnTo>
                    <a:pt x="1096" y="1530"/>
                  </a:lnTo>
                  <a:lnTo>
                    <a:pt x="1536" y="1444"/>
                  </a:lnTo>
                  <a:lnTo>
                    <a:pt x="1536" y="183"/>
                  </a:lnTo>
                  <a:lnTo>
                    <a:pt x="804" y="97"/>
                  </a:lnTo>
                  <a:lnTo>
                    <a:pt x="140" y="97"/>
                  </a:lnTo>
                  <a:lnTo>
                    <a:pt x="73" y="280"/>
                  </a:lnTo>
                  <a:lnTo>
                    <a:pt x="0" y="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377" name="Group 48"/>
          <p:cNvGrpSpPr>
            <a:grpSpLocks noChangeAspect="1"/>
          </p:cNvGrpSpPr>
          <p:nvPr/>
        </p:nvGrpSpPr>
        <p:grpSpPr bwMode="auto">
          <a:xfrm>
            <a:off x="3429000" y="4495800"/>
            <a:ext cx="950913" cy="1223963"/>
            <a:chOff x="0" y="0"/>
            <a:chExt cx="4755" cy="5460"/>
          </a:xfrm>
        </p:grpSpPr>
        <p:sp>
          <p:nvSpPr>
            <p:cNvPr id="15413" name="AutoShape 49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755" cy="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414" name="Freeform 50"/>
            <p:cNvSpPr>
              <a:spLocks/>
            </p:cNvSpPr>
            <p:nvPr/>
          </p:nvSpPr>
          <p:spPr bwMode="auto">
            <a:xfrm>
              <a:off x="0" y="40"/>
              <a:ext cx="4707" cy="3874"/>
            </a:xfrm>
            <a:custGeom>
              <a:avLst/>
              <a:gdLst>
                <a:gd name="T0" fmla="*/ 1670 w 4707"/>
                <a:gd name="T1" fmla="*/ 3691 h 3874"/>
                <a:gd name="T2" fmla="*/ 124 w 4707"/>
                <a:gd name="T3" fmla="*/ 3121 h 3874"/>
                <a:gd name="T4" fmla="*/ 778 w 4707"/>
                <a:gd name="T5" fmla="*/ 2955 h 3874"/>
                <a:gd name="T6" fmla="*/ 0 w 4707"/>
                <a:gd name="T7" fmla="*/ 2328 h 3874"/>
                <a:gd name="T8" fmla="*/ 764 w 4707"/>
                <a:gd name="T9" fmla="*/ 2494 h 3874"/>
                <a:gd name="T10" fmla="*/ 207 w 4707"/>
                <a:gd name="T11" fmla="*/ 1435 h 3874"/>
                <a:gd name="T12" fmla="*/ 1044 w 4707"/>
                <a:gd name="T13" fmla="*/ 1853 h 3874"/>
                <a:gd name="T14" fmla="*/ 695 w 4707"/>
                <a:gd name="T15" fmla="*/ 613 h 3874"/>
                <a:gd name="T16" fmla="*/ 1656 w 4707"/>
                <a:gd name="T17" fmla="*/ 1214 h 3874"/>
                <a:gd name="T18" fmla="*/ 2367 w 4707"/>
                <a:gd name="T19" fmla="*/ 0 h 3874"/>
                <a:gd name="T20" fmla="*/ 2674 w 4707"/>
                <a:gd name="T21" fmla="*/ 976 h 3874"/>
                <a:gd name="T22" fmla="*/ 3956 w 4707"/>
                <a:gd name="T23" fmla="*/ 155 h 3874"/>
                <a:gd name="T24" fmla="*/ 3342 w 4707"/>
                <a:gd name="T25" fmla="*/ 1200 h 3874"/>
                <a:gd name="T26" fmla="*/ 4401 w 4707"/>
                <a:gd name="T27" fmla="*/ 991 h 3874"/>
                <a:gd name="T28" fmla="*/ 3858 w 4707"/>
                <a:gd name="T29" fmla="*/ 1798 h 3874"/>
                <a:gd name="T30" fmla="*/ 4707 w 4707"/>
                <a:gd name="T31" fmla="*/ 1687 h 3874"/>
                <a:gd name="T32" fmla="*/ 3844 w 4707"/>
                <a:gd name="T33" fmla="*/ 2508 h 3874"/>
                <a:gd name="T34" fmla="*/ 4624 w 4707"/>
                <a:gd name="T35" fmla="*/ 2411 h 3874"/>
                <a:gd name="T36" fmla="*/ 3385 w 4707"/>
                <a:gd name="T37" fmla="*/ 3247 h 3874"/>
                <a:gd name="T38" fmla="*/ 3927 w 4707"/>
                <a:gd name="T39" fmla="*/ 3399 h 3874"/>
                <a:gd name="T40" fmla="*/ 2716 w 4707"/>
                <a:gd name="T41" fmla="*/ 3874 h 3874"/>
                <a:gd name="T42" fmla="*/ 1670 w 4707"/>
                <a:gd name="T43" fmla="*/ 3691 h 3874"/>
                <a:gd name="T44" fmla="*/ 1670 w 4707"/>
                <a:gd name="T45" fmla="*/ 3691 h 38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707"/>
                <a:gd name="T70" fmla="*/ 0 h 3874"/>
                <a:gd name="T71" fmla="*/ 4707 w 4707"/>
                <a:gd name="T72" fmla="*/ 3874 h 387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707" h="3874">
                  <a:moveTo>
                    <a:pt x="1670" y="3691"/>
                  </a:moveTo>
                  <a:lnTo>
                    <a:pt x="124" y="3121"/>
                  </a:lnTo>
                  <a:lnTo>
                    <a:pt x="778" y="2955"/>
                  </a:lnTo>
                  <a:lnTo>
                    <a:pt x="0" y="2328"/>
                  </a:lnTo>
                  <a:lnTo>
                    <a:pt x="764" y="2494"/>
                  </a:lnTo>
                  <a:lnTo>
                    <a:pt x="207" y="1435"/>
                  </a:lnTo>
                  <a:lnTo>
                    <a:pt x="1044" y="1853"/>
                  </a:lnTo>
                  <a:lnTo>
                    <a:pt x="695" y="613"/>
                  </a:lnTo>
                  <a:lnTo>
                    <a:pt x="1656" y="1214"/>
                  </a:lnTo>
                  <a:lnTo>
                    <a:pt x="2367" y="0"/>
                  </a:lnTo>
                  <a:lnTo>
                    <a:pt x="2674" y="976"/>
                  </a:lnTo>
                  <a:lnTo>
                    <a:pt x="3956" y="155"/>
                  </a:lnTo>
                  <a:lnTo>
                    <a:pt x="3342" y="1200"/>
                  </a:lnTo>
                  <a:lnTo>
                    <a:pt x="4401" y="991"/>
                  </a:lnTo>
                  <a:lnTo>
                    <a:pt x="3858" y="1798"/>
                  </a:lnTo>
                  <a:lnTo>
                    <a:pt x="4707" y="1687"/>
                  </a:lnTo>
                  <a:lnTo>
                    <a:pt x="3844" y="2508"/>
                  </a:lnTo>
                  <a:lnTo>
                    <a:pt x="4624" y="2411"/>
                  </a:lnTo>
                  <a:lnTo>
                    <a:pt x="3385" y="3247"/>
                  </a:lnTo>
                  <a:lnTo>
                    <a:pt x="3927" y="3399"/>
                  </a:lnTo>
                  <a:lnTo>
                    <a:pt x="2716" y="3874"/>
                  </a:lnTo>
                  <a:lnTo>
                    <a:pt x="1670" y="3691"/>
                  </a:lnTo>
                  <a:close/>
                </a:path>
              </a:pathLst>
            </a:custGeom>
            <a:solidFill>
              <a:srgbClr val="FFE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5" name="Freeform 51"/>
            <p:cNvSpPr>
              <a:spLocks/>
            </p:cNvSpPr>
            <p:nvPr/>
          </p:nvSpPr>
          <p:spPr bwMode="auto">
            <a:xfrm>
              <a:off x="1323" y="1323"/>
              <a:ext cx="2340" cy="3928"/>
            </a:xfrm>
            <a:custGeom>
              <a:avLst/>
              <a:gdLst>
                <a:gd name="T0" fmla="*/ 1267 w 2340"/>
                <a:gd name="T1" fmla="*/ 3928 h 3928"/>
                <a:gd name="T2" fmla="*/ 1684 w 2340"/>
                <a:gd name="T3" fmla="*/ 2213 h 3928"/>
                <a:gd name="T4" fmla="*/ 2340 w 2340"/>
                <a:gd name="T5" fmla="*/ 1211 h 3928"/>
                <a:gd name="T6" fmla="*/ 1170 w 2340"/>
                <a:gd name="T7" fmla="*/ 0 h 3928"/>
                <a:gd name="T8" fmla="*/ 223 w 2340"/>
                <a:gd name="T9" fmla="*/ 544 h 3928"/>
                <a:gd name="T10" fmla="*/ 0 w 2340"/>
                <a:gd name="T11" fmla="*/ 1629 h 3928"/>
                <a:gd name="T12" fmla="*/ 516 w 2340"/>
                <a:gd name="T13" fmla="*/ 2353 h 3928"/>
                <a:gd name="T14" fmla="*/ 430 w 2340"/>
                <a:gd name="T15" fmla="*/ 3745 h 3928"/>
                <a:gd name="T16" fmla="*/ 1267 w 2340"/>
                <a:gd name="T17" fmla="*/ 3928 h 3928"/>
                <a:gd name="T18" fmla="*/ 1267 w 2340"/>
                <a:gd name="T19" fmla="*/ 3928 h 39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40"/>
                <a:gd name="T31" fmla="*/ 0 h 3928"/>
                <a:gd name="T32" fmla="*/ 2340 w 2340"/>
                <a:gd name="T33" fmla="*/ 3928 h 39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40" h="3928">
                  <a:moveTo>
                    <a:pt x="1267" y="3928"/>
                  </a:moveTo>
                  <a:lnTo>
                    <a:pt x="1684" y="2213"/>
                  </a:lnTo>
                  <a:lnTo>
                    <a:pt x="2340" y="1211"/>
                  </a:lnTo>
                  <a:lnTo>
                    <a:pt x="1170" y="0"/>
                  </a:lnTo>
                  <a:lnTo>
                    <a:pt x="223" y="544"/>
                  </a:lnTo>
                  <a:lnTo>
                    <a:pt x="0" y="1629"/>
                  </a:lnTo>
                  <a:lnTo>
                    <a:pt x="516" y="2353"/>
                  </a:lnTo>
                  <a:lnTo>
                    <a:pt x="430" y="3745"/>
                  </a:lnTo>
                  <a:lnTo>
                    <a:pt x="1267" y="39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6" name="Freeform 52"/>
            <p:cNvSpPr>
              <a:spLocks/>
            </p:cNvSpPr>
            <p:nvPr/>
          </p:nvSpPr>
          <p:spPr bwMode="auto">
            <a:xfrm>
              <a:off x="1532" y="2102"/>
              <a:ext cx="1489" cy="2144"/>
            </a:xfrm>
            <a:custGeom>
              <a:avLst/>
              <a:gdLst>
                <a:gd name="T0" fmla="*/ 376 w 1489"/>
                <a:gd name="T1" fmla="*/ 2061 h 2144"/>
                <a:gd name="T2" fmla="*/ 502 w 1489"/>
                <a:gd name="T3" fmla="*/ 1852 h 2144"/>
                <a:gd name="T4" fmla="*/ 390 w 1489"/>
                <a:gd name="T5" fmla="*/ 1114 h 2144"/>
                <a:gd name="T6" fmla="*/ 0 w 1489"/>
                <a:gd name="T7" fmla="*/ 487 h 2144"/>
                <a:gd name="T8" fmla="*/ 278 w 1489"/>
                <a:gd name="T9" fmla="*/ 223 h 2144"/>
                <a:gd name="T10" fmla="*/ 488 w 1489"/>
                <a:gd name="T11" fmla="*/ 389 h 2144"/>
                <a:gd name="T12" fmla="*/ 640 w 1489"/>
                <a:gd name="T13" fmla="*/ 0 h 2144"/>
                <a:gd name="T14" fmla="*/ 961 w 1489"/>
                <a:gd name="T15" fmla="*/ 335 h 2144"/>
                <a:gd name="T16" fmla="*/ 1489 w 1489"/>
                <a:gd name="T17" fmla="*/ 292 h 2144"/>
                <a:gd name="T18" fmla="*/ 1463 w 1489"/>
                <a:gd name="T19" fmla="*/ 753 h 2144"/>
                <a:gd name="T20" fmla="*/ 1113 w 1489"/>
                <a:gd name="T21" fmla="*/ 1308 h 2144"/>
                <a:gd name="T22" fmla="*/ 849 w 1489"/>
                <a:gd name="T23" fmla="*/ 1992 h 2144"/>
                <a:gd name="T24" fmla="*/ 918 w 1489"/>
                <a:gd name="T25" fmla="*/ 947 h 2144"/>
                <a:gd name="T26" fmla="*/ 654 w 1489"/>
                <a:gd name="T27" fmla="*/ 1045 h 2144"/>
                <a:gd name="T28" fmla="*/ 416 w 1489"/>
                <a:gd name="T29" fmla="*/ 795 h 2144"/>
                <a:gd name="T30" fmla="*/ 683 w 1489"/>
                <a:gd name="T31" fmla="*/ 1824 h 2144"/>
                <a:gd name="T32" fmla="*/ 709 w 1489"/>
                <a:gd name="T33" fmla="*/ 2144 h 2144"/>
                <a:gd name="T34" fmla="*/ 376 w 1489"/>
                <a:gd name="T35" fmla="*/ 2061 h 2144"/>
                <a:gd name="T36" fmla="*/ 376 w 1489"/>
                <a:gd name="T37" fmla="*/ 2061 h 214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89"/>
                <a:gd name="T58" fmla="*/ 0 h 2144"/>
                <a:gd name="T59" fmla="*/ 1489 w 1489"/>
                <a:gd name="T60" fmla="*/ 2144 h 214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89" h="2144">
                  <a:moveTo>
                    <a:pt x="376" y="2061"/>
                  </a:moveTo>
                  <a:lnTo>
                    <a:pt x="502" y="1852"/>
                  </a:lnTo>
                  <a:lnTo>
                    <a:pt x="390" y="1114"/>
                  </a:lnTo>
                  <a:lnTo>
                    <a:pt x="0" y="487"/>
                  </a:lnTo>
                  <a:lnTo>
                    <a:pt x="278" y="223"/>
                  </a:lnTo>
                  <a:lnTo>
                    <a:pt x="488" y="389"/>
                  </a:lnTo>
                  <a:lnTo>
                    <a:pt x="640" y="0"/>
                  </a:lnTo>
                  <a:lnTo>
                    <a:pt x="961" y="335"/>
                  </a:lnTo>
                  <a:lnTo>
                    <a:pt x="1489" y="292"/>
                  </a:lnTo>
                  <a:lnTo>
                    <a:pt x="1463" y="753"/>
                  </a:lnTo>
                  <a:lnTo>
                    <a:pt x="1113" y="1308"/>
                  </a:lnTo>
                  <a:lnTo>
                    <a:pt x="849" y="1992"/>
                  </a:lnTo>
                  <a:lnTo>
                    <a:pt x="918" y="947"/>
                  </a:lnTo>
                  <a:lnTo>
                    <a:pt x="654" y="1045"/>
                  </a:lnTo>
                  <a:lnTo>
                    <a:pt x="416" y="795"/>
                  </a:lnTo>
                  <a:lnTo>
                    <a:pt x="683" y="1824"/>
                  </a:lnTo>
                  <a:lnTo>
                    <a:pt x="709" y="2144"/>
                  </a:lnTo>
                  <a:lnTo>
                    <a:pt x="376" y="2061"/>
                  </a:lnTo>
                  <a:close/>
                </a:path>
              </a:pathLst>
            </a:custGeom>
            <a:solidFill>
              <a:srgbClr val="FFF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7" name="Freeform 53"/>
            <p:cNvSpPr>
              <a:spLocks/>
            </p:cNvSpPr>
            <p:nvPr/>
          </p:nvSpPr>
          <p:spPr bwMode="auto">
            <a:xfrm>
              <a:off x="1741" y="4303"/>
              <a:ext cx="807" cy="822"/>
            </a:xfrm>
            <a:custGeom>
              <a:avLst/>
              <a:gdLst>
                <a:gd name="T0" fmla="*/ 250 w 807"/>
                <a:gd name="T1" fmla="*/ 0 h 822"/>
                <a:gd name="T2" fmla="*/ 807 w 807"/>
                <a:gd name="T3" fmla="*/ 236 h 822"/>
                <a:gd name="T4" fmla="*/ 626 w 807"/>
                <a:gd name="T5" fmla="*/ 376 h 822"/>
                <a:gd name="T6" fmla="*/ 752 w 807"/>
                <a:gd name="T7" fmla="*/ 765 h 822"/>
                <a:gd name="T8" fmla="*/ 41 w 807"/>
                <a:gd name="T9" fmla="*/ 822 h 822"/>
                <a:gd name="T10" fmla="*/ 0 w 807"/>
                <a:gd name="T11" fmla="*/ 15 h 822"/>
                <a:gd name="T12" fmla="*/ 250 w 807"/>
                <a:gd name="T13" fmla="*/ 0 h 822"/>
                <a:gd name="T14" fmla="*/ 250 w 807"/>
                <a:gd name="T15" fmla="*/ 0 h 8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07"/>
                <a:gd name="T25" fmla="*/ 0 h 822"/>
                <a:gd name="T26" fmla="*/ 807 w 807"/>
                <a:gd name="T27" fmla="*/ 822 h 8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07" h="822">
                  <a:moveTo>
                    <a:pt x="250" y="0"/>
                  </a:moveTo>
                  <a:lnTo>
                    <a:pt x="807" y="236"/>
                  </a:lnTo>
                  <a:lnTo>
                    <a:pt x="626" y="376"/>
                  </a:lnTo>
                  <a:lnTo>
                    <a:pt x="752" y="765"/>
                  </a:lnTo>
                  <a:lnTo>
                    <a:pt x="41" y="822"/>
                  </a:lnTo>
                  <a:lnTo>
                    <a:pt x="0" y="15"/>
                  </a:lnTo>
                  <a:lnTo>
                    <a:pt x="250" y="0"/>
                  </a:lnTo>
                  <a:close/>
                </a:path>
              </a:pathLst>
            </a:custGeom>
            <a:solidFill>
              <a:srgbClr val="C2C2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8" name="Freeform 54"/>
            <p:cNvSpPr>
              <a:spLocks/>
            </p:cNvSpPr>
            <p:nvPr/>
          </p:nvSpPr>
          <p:spPr bwMode="auto">
            <a:xfrm>
              <a:off x="1125" y="1351"/>
              <a:ext cx="1313" cy="2157"/>
            </a:xfrm>
            <a:custGeom>
              <a:avLst/>
              <a:gdLst>
                <a:gd name="T0" fmla="*/ 1049 w 1313"/>
                <a:gd name="T1" fmla="*/ 0 h 2157"/>
                <a:gd name="T2" fmla="*/ 471 w 1313"/>
                <a:gd name="T3" fmla="*/ 235 h 2157"/>
                <a:gd name="T4" fmla="*/ 0 w 1313"/>
                <a:gd name="T5" fmla="*/ 941 h 2157"/>
                <a:gd name="T6" fmla="*/ 0 w 1313"/>
                <a:gd name="T7" fmla="*/ 1580 h 2157"/>
                <a:gd name="T8" fmla="*/ 333 w 1313"/>
                <a:gd name="T9" fmla="*/ 1953 h 2157"/>
                <a:gd name="T10" fmla="*/ 814 w 1313"/>
                <a:gd name="T11" fmla="*/ 2157 h 2157"/>
                <a:gd name="T12" fmla="*/ 383 w 1313"/>
                <a:gd name="T13" fmla="*/ 1784 h 2157"/>
                <a:gd name="T14" fmla="*/ 195 w 1313"/>
                <a:gd name="T15" fmla="*/ 1285 h 2157"/>
                <a:gd name="T16" fmla="*/ 343 w 1313"/>
                <a:gd name="T17" fmla="*/ 677 h 2157"/>
                <a:gd name="T18" fmla="*/ 804 w 1313"/>
                <a:gd name="T19" fmla="*/ 264 h 2157"/>
                <a:gd name="T20" fmla="*/ 1313 w 1313"/>
                <a:gd name="T21" fmla="*/ 48 h 2157"/>
                <a:gd name="T22" fmla="*/ 1049 w 1313"/>
                <a:gd name="T23" fmla="*/ 0 h 2157"/>
                <a:gd name="T24" fmla="*/ 1049 w 1313"/>
                <a:gd name="T25" fmla="*/ 0 h 21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13"/>
                <a:gd name="T40" fmla="*/ 0 h 2157"/>
                <a:gd name="T41" fmla="*/ 1313 w 1313"/>
                <a:gd name="T42" fmla="*/ 2157 h 215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13" h="2157">
                  <a:moveTo>
                    <a:pt x="1049" y="0"/>
                  </a:moveTo>
                  <a:lnTo>
                    <a:pt x="471" y="235"/>
                  </a:lnTo>
                  <a:lnTo>
                    <a:pt x="0" y="941"/>
                  </a:lnTo>
                  <a:lnTo>
                    <a:pt x="0" y="1580"/>
                  </a:lnTo>
                  <a:lnTo>
                    <a:pt x="333" y="1953"/>
                  </a:lnTo>
                  <a:lnTo>
                    <a:pt x="814" y="2157"/>
                  </a:lnTo>
                  <a:lnTo>
                    <a:pt x="383" y="1784"/>
                  </a:lnTo>
                  <a:lnTo>
                    <a:pt x="195" y="1285"/>
                  </a:lnTo>
                  <a:lnTo>
                    <a:pt x="343" y="677"/>
                  </a:lnTo>
                  <a:lnTo>
                    <a:pt x="804" y="264"/>
                  </a:lnTo>
                  <a:lnTo>
                    <a:pt x="1313" y="48"/>
                  </a:lnTo>
                  <a:lnTo>
                    <a:pt x="10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9" name="Freeform 55"/>
            <p:cNvSpPr>
              <a:spLocks/>
            </p:cNvSpPr>
            <p:nvPr/>
          </p:nvSpPr>
          <p:spPr bwMode="auto">
            <a:xfrm>
              <a:off x="1625" y="3420"/>
              <a:ext cx="678" cy="1767"/>
            </a:xfrm>
            <a:custGeom>
              <a:avLst/>
              <a:gdLst>
                <a:gd name="T0" fmla="*/ 9 w 678"/>
                <a:gd name="T1" fmla="*/ 0 h 1767"/>
                <a:gd name="T2" fmla="*/ 97 w 678"/>
                <a:gd name="T3" fmla="*/ 392 h 1767"/>
                <a:gd name="T4" fmla="*/ 107 w 678"/>
                <a:gd name="T5" fmla="*/ 815 h 1767"/>
                <a:gd name="T6" fmla="*/ 9 w 678"/>
                <a:gd name="T7" fmla="*/ 883 h 1767"/>
                <a:gd name="T8" fmla="*/ 59 w 678"/>
                <a:gd name="T9" fmla="*/ 1147 h 1767"/>
                <a:gd name="T10" fmla="*/ 0 w 678"/>
                <a:gd name="T11" fmla="*/ 1570 h 1767"/>
                <a:gd name="T12" fmla="*/ 157 w 678"/>
                <a:gd name="T13" fmla="*/ 1767 h 1767"/>
                <a:gd name="T14" fmla="*/ 499 w 678"/>
                <a:gd name="T15" fmla="*/ 1736 h 1767"/>
                <a:gd name="T16" fmla="*/ 480 w 678"/>
                <a:gd name="T17" fmla="*/ 1541 h 1767"/>
                <a:gd name="T18" fmla="*/ 304 w 678"/>
                <a:gd name="T19" fmla="*/ 1648 h 1767"/>
                <a:gd name="T20" fmla="*/ 354 w 678"/>
                <a:gd name="T21" fmla="*/ 1423 h 1767"/>
                <a:gd name="T22" fmla="*/ 147 w 678"/>
                <a:gd name="T23" fmla="*/ 1510 h 1767"/>
                <a:gd name="T24" fmla="*/ 264 w 678"/>
                <a:gd name="T25" fmla="*/ 1294 h 1767"/>
                <a:gd name="T26" fmla="*/ 549 w 678"/>
                <a:gd name="T27" fmla="*/ 1335 h 1767"/>
                <a:gd name="T28" fmla="*/ 433 w 678"/>
                <a:gd name="T29" fmla="*/ 1119 h 1767"/>
                <a:gd name="T30" fmla="*/ 245 w 678"/>
                <a:gd name="T31" fmla="*/ 1159 h 1767"/>
                <a:gd name="T32" fmla="*/ 333 w 678"/>
                <a:gd name="T33" fmla="*/ 1000 h 1767"/>
                <a:gd name="T34" fmla="*/ 188 w 678"/>
                <a:gd name="T35" fmla="*/ 902 h 1767"/>
                <a:gd name="T36" fmla="*/ 678 w 678"/>
                <a:gd name="T37" fmla="*/ 921 h 1767"/>
                <a:gd name="T38" fmla="*/ 254 w 678"/>
                <a:gd name="T39" fmla="*/ 727 h 1767"/>
                <a:gd name="T40" fmla="*/ 188 w 678"/>
                <a:gd name="T41" fmla="*/ 245 h 1767"/>
                <a:gd name="T42" fmla="*/ 9 w 678"/>
                <a:gd name="T43" fmla="*/ 0 h 1767"/>
                <a:gd name="T44" fmla="*/ 9 w 678"/>
                <a:gd name="T45" fmla="*/ 0 h 176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678"/>
                <a:gd name="T70" fmla="*/ 0 h 1767"/>
                <a:gd name="T71" fmla="*/ 678 w 678"/>
                <a:gd name="T72" fmla="*/ 1767 h 176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678" h="1767">
                  <a:moveTo>
                    <a:pt x="9" y="0"/>
                  </a:moveTo>
                  <a:lnTo>
                    <a:pt x="97" y="392"/>
                  </a:lnTo>
                  <a:lnTo>
                    <a:pt x="107" y="815"/>
                  </a:lnTo>
                  <a:lnTo>
                    <a:pt x="9" y="883"/>
                  </a:lnTo>
                  <a:lnTo>
                    <a:pt x="59" y="1147"/>
                  </a:lnTo>
                  <a:lnTo>
                    <a:pt x="0" y="1570"/>
                  </a:lnTo>
                  <a:lnTo>
                    <a:pt x="157" y="1767"/>
                  </a:lnTo>
                  <a:lnTo>
                    <a:pt x="499" y="1736"/>
                  </a:lnTo>
                  <a:lnTo>
                    <a:pt x="480" y="1541"/>
                  </a:lnTo>
                  <a:lnTo>
                    <a:pt x="304" y="1648"/>
                  </a:lnTo>
                  <a:lnTo>
                    <a:pt x="354" y="1423"/>
                  </a:lnTo>
                  <a:lnTo>
                    <a:pt x="147" y="1510"/>
                  </a:lnTo>
                  <a:lnTo>
                    <a:pt x="264" y="1294"/>
                  </a:lnTo>
                  <a:lnTo>
                    <a:pt x="549" y="1335"/>
                  </a:lnTo>
                  <a:lnTo>
                    <a:pt x="433" y="1119"/>
                  </a:lnTo>
                  <a:lnTo>
                    <a:pt x="245" y="1159"/>
                  </a:lnTo>
                  <a:lnTo>
                    <a:pt x="333" y="1000"/>
                  </a:lnTo>
                  <a:lnTo>
                    <a:pt x="188" y="902"/>
                  </a:lnTo>
                  <a:lnTo>
                    <a:pt x="678" y="921"/>
                  </a:lnTo>
                  <a:lnTo>
                    <a:pt x="254" y="727"/>
                  </a:lnTo>
                  <a:lnTo>
                    <a:pt x="188" y="24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0" name="Freeform 56"/>
            <p:cNvSpPr>
              <a:spLocks/>
            </p:cNvSpPr>
            <p:nvPr/>
          </p:nvSpPr>
          <p:spPr bwMode="auto">
            <a:xfrm>
              <a:off x="2224" y="4626"/>
              <a:ext cx="176" cy="129"/>
            </a:xfrm>
            <a:custGeom>
              <a:avLst/>
              <a:gdLst>
                <a:gd name="T0" fmla="*/ 0 w 176"/>
                <a:gd name="T1" fmla="*/ 129 h 129"/>
                <a:gd name="T2" fmla="*/ 98 w 176"/>
                <a:gd name="T3" fmla="*/ 0 h 129"/>
                <a:gd name="T4" fmla="*/ 176 w 176"/>
                <a:gd name="T5" fmla="*/ 129 h 129"/>
                <a:gd name="T6" fmla="*/ 0 w 176"/>
                <a:gd name="T7" fmla="*/ 129 h 129"/>
                <a:gd name="T8" fmla="*/ 0 w 176"/>
                <a:gd name="T9" fmla="*/ 129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6"/>
                <a:gd name="T16" fmla="*/ 0 h 129"/>
                <a:gd name="T17" fmla="*/ 176 w 176"/>
                <a:gd name="T18" fmla="*/ 129 h 1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6" h="129">
                  <a:moveTo>
                    <a:pt x="0" y="129"/>
                  </a:moveTo>
                  <a:lnTo>
                    <a:pt x="98" y="0"/>
                  </a:lnTo>
                  <a:lnTo>
                    <a:pt x="176" y="129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1" name="Freeform 57"/>
            <p:cNvSpPr>
              <a:spLocks/>
            </p:cNvSpPr>
            <p:nvPr/>
          </p:nvSpPr>
          <p:spPr bwMode="auto">
            <a:xfrm>
              <a:off x="1998" y="5206"/>
              <a:ext cx="490" cy="207"/>
            </a:xfrm>
            <a:custGeom>
              <a:avLst/>
              <a:gdLst>
                <a:gd name="T0" fmla="*/ 10 w 490"/>
                <a:gd name="T1" fmla="*/ 0 h 207"/>
                <a:gd name="T2" fmla="*/ 490 w 490"/>
                <a:gd name="T3" fmla="*/ 0 h 207"/>
                <a:gd name="T4" fmla="*/ 402 w 490"/>
                <a:gd name="T5" fmla="*/ 166 h 207"/>
                <a:gd name="T6" fmla="*/ 148 w 490"/>
                <a:gd name="T7" fmla="*/ 207 h 207"/>
                <a:gd name="T8" fmla="*/ 0 w 490"/>
                <a:gd name="T9" fmla="*/ 128 h 207"/>
                <a:gd name="T10" fmla="*/ 10 w 490"/>
                <a:gd name="T11" fmla="*/ 0 h 207"/>
                <a:gd name="T12" fmla="*/ 10 w 490"/>
                <a:gd name="T13" fmla="*/ 0 h 2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90"/>
                <a:gd name="T22" fmla="*/ 0 h 207"/>
                <a:gd name="T23" fmla="*/ 490 w 490"/>
                <a:gd name="T24" fmla="*/ 207 h 2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90" h="207">
                  <a:moveTo>
                    <a:pt x="10" y="0"/>
                  </a:moveTo>
                  <a:lnTo>
                    <a:pt x="490" y="0"/>
                  </a:lnTo>
                  <a:lnTo>
                    <a:pt x="402" y="166"/>
                  </a:lnTo>
                  <a:lnTo>
                    <a:pt x="148" y="207"/>
                  </a:lnTo>
                  <a:lnTo>
                    <a:pt x="0" y="12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2" name="Freeform 58"/>
            <p:cNvSpPr>
              <a:spLocks/>
            </p:cNvSpPr>
            <p:nvPr/>
          </p:nvSpPr>
          <p:spPr bwMode="auto">
            <a:xfrm>
              <a:off x="2617" y="4451"/>
              <a:ext cx="78" cy="529"/>
            </a:xfrm>
            <a:custGeom>
              <a:avLst/>
              <a:gdLst>
                <a:gd name="T0" fmla="*/ 69 w 78"/>
                <a:gd name="T1" fmla="*/ 0 h 529"/>
                <a:gd name="T2" fmla="*/ 0 w 78"/>
                <a:gd name="T3" fmla="*/ 363 h 529"/>
                <a:gd name="T4" fmla="*/ 78 w 78"/>
                <a:gd name="T5" fmla="*/ 529 h 529"/>
                <a:gd name="T6" fmla="*/ 69 w 78"/>
                <a:gd name="T7" fmla="*/ 0 h 529"/>
                <a:gd name="T8" fmla="*/ 69 w 78"/>
                <a:gd name="T9" fmla="*/ 0 h 5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29"/>
                <a:gd name="T17" fmla="*/ 78 w 78"/>
                <a:gd name="T18" fmla="*/ 529 h 5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29">
                  <a:moveTo>
                    <a:pt x="69" y="0"/>
                  </a:moveTo>
                  <a:lnTo>
                    <a:pt x="0" y="363"/>
                  </a:lnTo>
                  <a:lnTo>
                    <a:pt x="78" y="529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3" name="Freeform 59"/>
            <p:cNvSpPr>
              <a:spLocks/>
            </p:cNvSpPr>
            <p:nvPr/>
          </p:nvSpPr>
          <p:spPr bwMode="auto">
            <a:xfrm>
              <a:off x="2381" y="3448"/>
              <a:ext cx="500" cy="884"/>
            </a:xfrm>
            <a:custGeom>
              <a:avLst/>
              <a:gdLst>
                <a:gd name="T0" fmla="*/ 0 w 500"/>
                <a:gd name="T1" fmla="*/ 884 h 884"/>
                <a:gd name="T2" fmla="*/ 264 w 500"/>
                <a:gd name="T3" fmla="*/ 777 h 884"/>
                <a:gd name="T4" fmla="*/ 283 w 500"/>
                <a:gd name="T5" fmla="*/ 395 h 884"/>
                <a:gd name="T6" fmla="*/ 500 w 500"/>
                <a:gd name="T7" fmla="*/ 0 h 884"/>
                <a:gd name="T8" fmla="*/ 383 w 500"/>
                <a:gd name="T9" fmla="*/ 630 h 884"/>
                <a:gd name="T10" fmla="*/ 383 w 500"/>
                <a:gd name="T11" fmla="*/ 874 h 884"/>
                <a:gd name="T12" fmla="*/ 0 w 500"/>
                <a:gd name="T13" fmla="*/ 884 h 884"/>
                <a:gd name="T14" fmla="*/ 0 w 500"/>
                <a:gd name="T15" fmla="*/ 884 h 8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0"/>
                <a:gd name="T25" fmla="*/ 0 h 884"/>
                <a:gd name="T26" fmla="*/ 500 w 500"/>
                <a:gd name="T27" fmla="*/ 884 h 8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0" h="884">
                  <a:moveTo>
                    <a:pt x="0" y="884"/>
                  </a:moveTo>
                  <a:lnTo>
                    <a:pt x="264" y="777"/>
                  </a:lnTo>
                  <a:lnTo>
                    <a:pt x="283" y="395"/>
                  </a:lnTo>
                  <a:lnTo>
                    <a:pt x="500" y="0"/>
                  </a:lnTo>
                  <a:lnTo>
                    <a:pt x="383" y="630"/>
                  </a:lnTo>
                  <a:lnTo>
                    <a:pt x="383" y="874"/>
                  </a:lnTo>
                  <a:lnTo>
                    <a:pt x="0" y="8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4" name="Freeform 60"/>
            <p:cNvSpPr>
              <a:spLocks/>
            </p:cNvSpPr>
            <p:nvPr/>
          </p:nvSpPr>
          <p:spPr bwMode="auto">
            <a:xfrm>
              <a:off x="2714" y="1439"/>
              <a:ext cx="804" cy="1903"/>
            </a:xfrm>
            <a:custGeom>
              <a:avLst/>
              <a:gdLst>
                <a:gd name="T0" fmla="*/ 195 w 804"/>
                <a:gd name="T1" fmla="*/ 1903 h 1903"/>
                <a:gd name="T2" fmla="*/ 578 w 804"/>
                <a:gd name="T3" fmla="*/ 1549 h 1903"/>
                <a:gd name="T4" fmla="*/ 678 w 804"/>
                <a:gd name="T5" fmla="*/ 1010 h 1903"/>
                <a:gd name="T6" fmla="*/ 462 w 804"/>
                <a:gd name="T7" fmla="*/ 411 h 1903"/>
                <a:gd name="T8" fmla="*/ 0 w 804"/>
                <a:gd name="T9" fmla="*/ 0 h 1903"/>
                <a:gd name="T10" fmla="*/ 383 w 804"/>
                <a:gd name="T11" fmla="*/ 157 h 1903"/>
                <a:gd name="T12" fmla="*/ 766 w 804"/>
                <a:gd name="T13" fmla="*/ 608 h 1903"/>
                <a:gd name="T14" fmla="*/ 804 w 804"/>
                <a:gd name="T15" fmla="*/ 1285 h 1903"/>
                <a:gd name="T16" fmla="*/ 559 w 804"/>
                <a:gd name="T17" fmla="*/ 1796 h 1903"/>
                <a:gd name="T18" fmla="*/ 195 w 804"/>
                <a:gd name="T19" fmla="*/ 1903 h 1903"/>
                <a:gd name="T20" fmla="*/ 195 w 804"/>
                <a:gd name="T21" fmla="*/ 1903 h 19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04"/>
                <a:gd name="T34" fmla="*/ 0 h 1903"/>
                <a:gd name="T35" fmla="*/ 804 w 804"/>
                <a:gd name="T36" fmla="*/ 1903 h 19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04" h="1903">
                  <a:moveTo>
                    <a:pt x="195" y="1903"/>
                  </a:moveTo>
                  <a:lnTo>
                    <a:pt x="578" y="1549"/>
                  </a:lnTo>
                  <a:lnTo>
                    <a:pt x="678" y="1010"/>
                  </a:lnTo>
                  <a:lnTo>
                    <a:pt x="462" y="411"/>
                  </a:lnTo>
                  <a:lnTo>
                    <a:pt x="0" y="0"/>
                  </a:lnTo>
                  <a:lnTo>
                    <a:pt x="383" y="157"/>
                  </a:lnTo>
                  <a:lnTo>
                    <a:pt x="766" y="608"/>
                  </a:lnTo>
                  <a:lnTo>
                    <a:pt x="804" y="1285"/>
                  </a:lnTo>
                  <a:lnTo>
                    <a:pt x="559" y="1796"/>
                  </a:lnTo>
                  <a:lnTo>
                    <a:pt x="195" y="19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25" name="Freeform 61"/>
            <p:cNvSpPr>
              <a:spLocks/>
            </p:cNvSpPr>
            <p:nvPr/>
          </p:nvSpPr>
          <p:spPr bwMode="auto">
            <a:xfrm>
              <a:off x="1753" y="2380"/>
              <a:ext cx="1099" cy="1717"/>
            </a:xfrm>
            <a:custGeom>
              <a:avLst/>
              <a:gdLst>
                <a:gd name="T0" fmla="*/ 402 w 1099"/>
                <a:gd name="T1" fmla="*/ 1717 h 1717"/>
                <a:gd name="T2" fmla="*/ 393 w 1099"/>
                <a:gd name="T3" fmla="*/ 1256 h 1717"/>
                <a:gd name="T4" fmla="*/ 0 w 1099"/>
                <a:gd name="T5" fmla="*/ 294 h 1717"/>
                <a:gd name="T6" fmla="*/ 88 w 1099"/>
                <a:gd name="T7" fmla="*/ 128 h 1717"/>
                <a:gd name="T8" fmla="*/ 274 w 1099"/>
                <a:gd name="T9" fmla="*/ 363 h 1717"/>
                <a:gd name="T10" fmla="*/ 431 w 1099"/>
                <a:gd name="T11" fmla="*/ 9 h 1717"/>
                <a:gd name="T12" fmla="*/ 540 w 1099"/>
                <a:gd name="T13" fmla="*/ 0 h 1717"/>
                <a:gd name="T14" fmla="*/ 588 w 1099"/>
                <a:gd name="T15" fmla="*/ 316 h 1717"/>
                <a:gd name="T16" fmla="*/ 726 w 1099"/>
                <a:gd name="T17" fmla="*/ 225 h 1717"/>
                <a:gd name="T18" fmla="*/ 785 w 1099"/>
                <a:gd name="T19" fmla="*/ 363 h 1717"/>
                <a:gd name="T20" fmla="*/ 1049 w 1099"/>
                <a:gd name="T21" fmla="*/ 137 h 1717"/>
                <a:gd name="T22" fmla="*/ 1099 w 1099"/>
                <a:gd name="T23" fmla="*/ 325 h 1717"/>
                <a:gd name="T24" fmla="*/ 785 w 1099"/>
                <a:gd name="T25" fmla="*/ 1068 h 1717"/>
                <a:gd name="T26" fmla="*/ 685 w 1099"/>
                <a:gd name="T27" fmla="*/ 1501 h 1717"/>
                <a:gd name="T28" fmla="*/ 638 w 1099"/>
                <a:gd name="T29" fmla="*/ 1353 h 1717"/>
                <a:gd name="T30" fmla="*/ 776 w 1099"/>
                <a:gd name="T31" fmla="*/ 883 h 1717"/>
                <a:gd name="T32" fmla="*/ 990 w 1099"/>
                <a:gd name="T33" fmla="*/ 354 h 1717"/>
                <a:gd name="T34" fmla="*/ 902 w 1099"/>
                <a:gd name="T35" fmla="*/ 354 h 1717"/>
                <a:gd name="T36" fmla="*/ 764 w 1099"/>
                <a:gd name="T37" fmla="*/ 579 h 1717"/>
                <a:gd name="T38" fmla="*/ 685 w 1099"/>
                <a:gd name="T39" fmla="*/ 344 h 1717"/>
                <a:gd name="T40" fmla="*/ 597 w 1099"/>
                <a:gd name="T41" fmla="*/ 441 h 1717"/>
                <a:gd name="T42" fmla="*/ 569 w 1099"/>
                <a:gd name="T43" fmla="*/ 620 h 1717"/>
                <a:gd name="T44" fmla="*/ 500 w 1099"/>
                <a:gd name="T45" fmla="*/ 608 h 1717"/>
                <a:gd name="T46" fmla="*/ 471 w 1099"/>
                <a:gd name="T47" fmla="*/ 168 h 1717"/>
                <a:gd name="T48" fmla="*/ 293 w 1099"/>
                <a:gd name="T49" fmla="*/ 520 h 1717"/>
                <a:gd name="T50" fmla="*/ 98 w 1099"/>
                <a:gd name="T51" fmla="*/ 373 h 1717"/>
                <a:gd name="T52" fmla="*/ 393 w 1099"/>
                <a:gd name="T53" fmla="*/ 893 h 1717"/>
                <a:gd name="T54" fmla="*/ 481 w 1099"/>
                <a:gd name="T55" fmla="*/ 1334 h 1717"/>
                <a:gd name="T56" fmla="*/ 402 w 1099"/>
                <a:gd name="T57" fmla="*/ 1717 h 1717"/>
                <a:gd name="T58" fmla="*/ 402 w 1099"/>
                <a:gd name="T59" fmla="*/ 1717 h 171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99"/>
                <a:gd name="T91" fmla="*/ 0 h 1717"/>
                <a:gd name="T92" fmla="*/ 1099 w 1099"/>
                <a:gd name="T93" fmla="*/ 1717 h 171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99" h="1717">
                  <a:moveTo>
                    <a:pt x="402" y="1717"/>
                  </a:moveTo>
                  <a:lnTo>
                    <a:pt x="393" y="1256"/>
                  </a:lnTo>
                  <a:lnTo>
                    <a:pt x="0" y="294"/>
                  </a:lnTo>
                  <a:lnTo>
                    <a:pt x="88" y="128"/>
                  </a:lnTo>
                  <a:lnTo>
                    <a:pt x="274" y="363"/>
                  </a:lnTo>
                  <a:lnTo>
                    <a:pt x="431" y="9"/>
                  </a:lnTo>
                  <a:lnTo>
                    <a:pt x="540" y="0"/>
                  </a:lnTo>
                  <a:lnTo>
                    <a:pt x="588" y="316"/>
                  </a:lnTo>
                  <a:lnTo>
                    <a:pt x="726" y="225"/>
                  </a:lnTo>
                  <a:lnTo>
                    <a:pt x="785" y="363"/>
                  </a:lnTo>
                  <a:lnTo>
                    <a:pt x="1049" y="137"/>
                  </a:lnTo>
                  <a:lnTo>
                    <a:pt x="1099" y="325"/>
                  </a:lnTo>
                  <a:lnTo>
                    <a:pt x="785" y="1068"/>
                  </a:lnTo>
                  <a:lnTo>
                    <a:pt x="685" y="1501"/>
                  </a:lnTo>
                  <a:lnTo>
                    <a:pt x="638" y="1353"/>
                  </a:lnTo>
                  <a:lnTo>
                    <a:pt x="776" y="883"/>
                  </a:lnTo>
                  <a:lnTo>
                    <a:pt x="990" y="354"/>
                  </a:lnTo>
                  <a:lnTo>
                    <a:pt x="902" y="354"/>
                  </a:lnTo>
                  <a:lnTo>
                    <a:pt x="764" y="579"/>
                  </a:lnTo>
                  <a:lnTo>
                    <a:pt x="685" y="344"/>
                  </a:lnTo>
                  <a:lnTo>
                    <a:pt x="597" y="441"/>
                  </a:lnTo>
                  <a:lnTo>
                    <a:pt x="569" y="620"/>
                  </a:lnTo>
                  <a:lnTo>
                    <a:pt x="500" y="608"/>
                  </a:lnTo>
                  <a:lnTo>
                    <a:pt x="471" y="168"/>
                  </a:lnTo>
                  <a:lnTo>
                    <a:pt x="293" y="520"/>
                  </a:lnTo>
                  <a:lnTo>
                    <a:pt x="98" y="373"/>
                  </a:lnTo>
                  <a:lnTo>
                    <a:pt x="393" y="893"/>
                  </a:lnTo>
                  <a:lnTo>
                    <a:pt x="481" y="1334"/>
                  </a:lnTo>
                  <a:lnTo>
                    <a:pt x="402" y="17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378" name="Picture 329" descr="хлеб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5400"/>
            <a:ext cx="10604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9" name="Picture 146" descr="кросовк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562600"/>
            <a:ext cx="11874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0" name="Picture 331" descr="творог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19400"/>
            <a:ext cx="90805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1" name="Picture 145" descr="штаны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362200"/>
            <a:ext cx="719138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2" name="Picture 47" descr="BL00130_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12668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3" name="Picture 333" descr="молоко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895600"/>
            <a:ext cx="74295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84" name="Group 147"/>
          <p:cNvGrpSpPr>
            <a:grpSpLocks noChangeAspect="1"/>
          </p:cNvGrpSpPr>
          <p:nvPr/>
        </p:nvGrpSpPr>
        <p:grpSpPr bwMode="auto">
          <a:xfrm>
            <a:off x="6934200" y="4876800"/>
            <a:ext cx="2057400" cy="847725"/>
            <a:chOff x="0" y="0"/>
            <a:chExt cx="1800" cy="495"/>
          </a:xfrm>
        </p:grpSpPr>
        <p:sp>
          <p:nvSpPr>
            <p:cNvPr id="15385" name="AutoShape 148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1800" cy="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86" name="Freeform 149"/>
            <p:cNvSpPr>
              <a:spLocks/>
            </p:cNvSpPr>
            <p:nvPr/>
          </p:nvSpPr>
          <p:spPr bwMode="auto">
            <a:xfrm>
              <a:off x="620" y="9"/>
              <a:ext cx="127" cy="146"/>
            </a:xfrm>
            <a:custGeom>
              <a:avLst/>
              <a:gdLst>
                <a:gd name="T0" fmla="*/ 63 w 127"/>
                <a:gd name="T1" fmla="*/ 111 h 146"/>
                <a:gd name="T2" fmla="*/ 59 w 127"/>
                <a:gd name="T3" fmla="*/ 99 h 146"/>
                <a:gd name="T4" fmla="*/ 71 w 127"/>
                <a:gd name="T5" fmla="*/ 96 h 146"/>
                <a:gd name="T6" fmla="*/ 84 w 127"/>
                <a:gd name="T7" fmla="*/ 96 h 146"/>
                <a:gd name="T8" fmla="*/ 86 w 127"/>
                <a:gd name="T9" fmla="*/ 89 h 146"/>
                <a:gd name="T10" fmla="*/ 88 w 127"/>
                <a:gd name="T11" fmla="*/ 84 h 146"/>
                <a:gd name="T12" fmla="*/ 89 w 127"/>
                <a:gd name="T13" fmla="*/ 80 h 146"/>
                <a:gd name="T14" fmla="*/ 92 w 127"/>
                <a:gd name="T15" fmla="*/ 76 h 146"/>
                <a:gd name="T16" fmla="*/ 92 w 127"/>
                <a:gd name="T17" fmla="*/ 70 h 146"/>
                <a:gd name="T18" fmla="*/ 95 w 127"/>
                <a:gd name="T19" fmla="*/ 65 h 146"/>
                <a:gd name="T20" fmla="*/ 98 w 127"/>
                <a:gd name="T21" fmla="*/ 65 h 146"/>
                <a:gd name="T22" fmla="*/ 101 w 127"/>
                <a:gd name="T23" fmla="*/ 63 h 146"/>
                <a:gd name="T24" fmla="*/ 99 w 127"/>
                <a:gd name="T25" fmla="*/ 57 h 146"/>
                <a:gd name="T26" fmla="*/ 94 w 127"/>
                <a:gd name="T27" fmla="*/ 52 h 146"/>
                <a:gd name="T28" fmla="*/ 94 w 127"/>
                <a:gd name="T29" fmla="*/ 46 h 146"/>
                <a:gd name="T30" fmla="*/ 94 w 127"/>
                <a:gd name="T31" fmla="*/ 38 h 146"/>
                <a:gd name="T32" fmla="*/ 92 w 127"/>
                <a:gd name="T33" fmla="*/ 26 h 146"/>
                <a:gd name="T34" fmla="*/ 92 w 127"/>
                <a:gd name="T35" fmla="*/ 19 h 146"/>
                <a:gd name="T36" fmla="*/ 89 w 127"/>
                <a:gd name="T37" fmla="*/ 10 h 146"/>
                <a:gd name="T38" fmla="*/ 74 w 127"/>
                <a:gd name="T39" fmla="*/ 0 h 146"/>
                <a:gd name="T40" fmla="*/ 61 w 127"/>
                <a:gd name="T41" fmla="*/ 1 h 146"/>
                <a:gd name="T42" fmla="*/ 66 w 127"/>
                <a:gd name="T43" fmla="*/ 7 h 146"/>
                <a:gd name="T44" fmla="*/ 59 w 127"/>
                <a:gd name="T45" fmla="*/ 9 h 146"/>
                <a:gd name="T46" fmla="*/ 48 w 127"/>
                <a:gd name="T47" fmla="*/ 4 h 146"/>
                <a:gd name="T48" fmla="*/ 35 w 127"/>
                <a:gd name="T49" fmla="*/ 3 h 146"/>
                <a:gd name="T50" fmla="*/ 19 w 127"/>
                <a:gd name="T51" fmla="*/ 9 h 146"/>
                <a:gd name="T52" fmla="*/ 15 w 127"/>
                <a:gd name="T53" fmla="*/ 17 h 146"/>
                <a:gd name="T54" fmla="*/ 29 w 127"/>
                <a:gd name="T55" fmla="*/ 19 h 146"/>
                <a:gd name="T56" fmla="*/ 26 w 127"/>
                <a:gd name="T57" fmla="*/ 22 h 146"/>
                <a:gd name="T58" fmla="*/ 4 w 127"/>
                <a:gd name="T59" fmla="*/ 38 h 146"/>
                <a:gd name="T60" fmla="*/ 3 w 127"/>
                <a:gd name="T61" fmla="*/ 51 h 146"/>
                <a:gd name="T62" fmla="*/ 17 w 127"/>
                <a:gd name="T63" fmla="*/ 48 h 146"/>
                <a:gd name="T64" fmla="*/ 19 w 127"/>
                <a:gd name="T65" fmla="*/ 51 h 146"/>
                <a:gd name="T66" fmla="*/ 7 w 127"/>
                <a:gd name="T67" fmla="*/ 55 h 146"/>
                <a:gd name="T68" fmla="*/ 3 w 127"/>
                <a:gd name="T69" fmla="*/ 68 h 146"/>
                <a:gd name="T70" fmla="*/ 7 w 127"/>
                <a:gd name="T71" fmla="*/ 83 h 146"/>
                <a:gd name="T72" fmla="*/ 10 w 127"/>
                <a:gd name="T73" fmla="*/ 92 h 146"/>
                <a:gd name="T74" fmla="*/ 26 w 127"/>
                <a:gd name="T75" fmla="*/ 90 h 146"/>
                <a:gd name="T76" fmla="*/ 29 w 127"/>
                <a:gd name="T77" fmla="*/ 92 h 146"/>
                <a:gd name="T78" fmla="*/ 23 w 127"/>
                <a:gd name="T79" fmla="*/ 99 h 146"/>
                <a:gd name="T80" fmla="*/ 16 w 127"/>
                <a:gd name="T81" fmla="*/ 106 h 146"/>
                <a:gd name="T82" fmla="*/ 10 w 127"/>
                <a:gd name="T83" fmla="*/ 127 h 146"/>
                <a:gd name="T84" fmla="*/ 127 w 127"/>
                <a:gd name="T85" fmla="*/ 146 h 14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7"/>
                <a:gd name="T130" fmla="*/ 0 h 146"/>
                <a:gd name="T131" fmla="*/ 127 w 127"/>
                <a:gd name="T132" fmla="*/ 146 h 14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7" h="146">
                  <a:moveTo>
                    <a:pt x="66" y="112"/>
                  </a:moveTo>
                  <a:lnTo>
                    <a:pt x="63" y="111"/>
                  </a:lnTo>
                  <a:lnTo>
                    <a:pt x="61" y="105"/>
                  </a:lnTo>
                  <a:lnTo>
                    <a:pt x="59" y="99"/>
                  </a:lnTo>
                  <a:lnTo>
                    <a:pt x="65" y="96"/>
                  </a:lnTo>
                  <a:lnTo>
                    <a:pt x="71" y="96"/>
                  </a:lnTo>
                  <a:lnTo>
                    <a:pt x="78" y="96"/>
                  </a:lnTo>
                  <a:lnTo>
                    <a:pt x="84" y="96"/>
                  </a:lnTo>
                  <a:lnTo>
                    <a:pt x="86" y="93"/>
                  </a:lnTo>
                  <a:lnTo>
                    <a:pt x="86" y="89"/>
                  </a:lnTo>
                  <a:lnTo>
                    <a:pt x="88" y="87"/>
                  </a:lnTo>
                  <a:lnTo>
                    <a:pt x="88" y="84"/>
                  </a:lnTo>
                  <a:lnTo>
                    <a:pt x="88" y="83"/>
                  </a:lnTo>
                  <a:lnTo>
                    <a:pt x="89" y="80"/>
                  </a:lnTo>
                  <a:lnTo>
                    <a:pt x="92" y="77"/>
                  </a:lnTo>
                  <a:lnTo>
                    <a:pt x="92" y="76"/>
                  </a:lnTo>
                  <a:lnTo>
                    <a:pt x="92" y="73"/>
                  </a:lnTo>
                  <a:lnTo>
                    <a:pt x="92" y="70"/>
                  </a:lnTo>
                  <a:lnTo>
                    <a:pt x="92" y="68"/>
                  </a:lnTo>
                  <a:lnTo>
                    <a:pt x="95" y="65"/>
                  </a:lnTo>
                  <a:lnTo>
                    <a:pt x="97" y="65"/>
                  </a:lnTo>
                  <a:lnTo>
                    <a:pt x="98" y="65"/>
                  </a:lnTo>
                  <a:lnTo>
                    <a:pt x="101" y="64"/>
                  </a:lnTo>
                  <a:lnTo>
                    <a:pt x="101" y="63"/>
                  </a:lnTo>
                  <a:lnTo>
                    <a:pt x="101" y="60"/>
                  </a:lnTo>
                  <a:lnTo>
                    <a:pt x="99" y="57"/>
                  </a:lnTo>
                  <a:lnTo>
                    <a:pt x="97" y="55"/>
                  </a:lnTo>
                  <a:lnTo>
                    <a:pt x="94" y="52"/>
                  </a:lnTo>
                  <a:lnTo>
                    <a:pt x="92" y="49"/>
                  </a:lnTo>
                  <a:lnTo>
                    <a:pt x="94" y="46"/>
                  </a:lnTo>
                  <a:lnTo>
                    <a:pt x="95" y="44"/>
                  </a:lnTo>
                  <a:lnTo>
                    <a:pt x="94" y="38"/>
                  </a:lnTo>
                  <a:lnTo>
                    <a:pt x="89" y="29"/>
                  </a:lnTo>
                  <a:lnTo>
                    <a:pt x="92" y="26"/>
                  </a:lnTo>
                  <a:lnTo>
                    <a:pt x="94" y="23"/>
                  </a:lnTo>
                  <a:lnTo>
                    <a:pt x="92" y="19"/>
                  </a:lnTo>
                  <a:lnTo>
                    <a:pt x="92" y="14"/>
                  </a:lnTo>
                  <a:lnTo>
                    <a:pt x="89" y="10"/>
                  </a:lnTo>
                  <a:lnTo>
                    <a:pt x="84" y="3"/>
                  </a:lnTo>
                  <a:lnTo>
                    <a:pt x="74" y="0"/>
                  </a:lnTo>
                  <a:lnTo>
                    <a:pt x="56" y="1"/>
                  </a:lnTo>
                  <a:lnTo>
                    <a:pt x="61" y="1"/>
                  </a:lnTo>
                  <a:lnTo>
                    <a:pt x="65" y="4"/>
                  </a:lnTo>
                  <a:lnTo>
                    <a:pt x="66" y="7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53" y="6"/>
                  </a:lnTo>
                  <a:lnTo>
                    <a:pt x="48" y="4"/>
                  </a:lnTo>
                  <a:lnTo>
                    <a:pt x="42" y="3"/>
                  </a:lnTo>
                  <a:lnTo>
                    <a:pt x="35" y="3"/>
                  </a:lnTo>
                  <a:lnTo>
                    <a:pt x="27" y="4"/>
                  </a:lnTo>
                  <a:lnTo>
                    <a:pt x="19" y="9"/>
                  </a:lnTo>
                  <a:lnTo>
                    <a:pt x="10" y="17"/>
                  </a:lnTo>
                  <a:lnTo>
                    <a:pt x="15" y="17"/>
                  </a:lnTo>
                  <a:lnTo>
                    <a:pt x="22" y="17"/>
                  </a:lnTo>
                  <a:lnTo>
                    <a:pt x="29" y="19"/>
                  </a:lnTo>
                  <a:lnTo>
                    <a:pt x="33" y="20"/>
                  </a:lnTo>
                  <a:lnTo>
                    <a:pt x="26" y="22"/>
                  </a:lnTo>
                  <a:lnTo>
                    <a:pt x="15" y="28"/>
                  </a:lnTo>
                  <a:lnTo>
                    <a:pt x="4" y="38"/>
                  </a:lnTo>
                  <a:lnTo>
                    <a:pt x="0" y="54"/>
                  </a:lnTo>
                  <a:lnTo>
                    <a:pt x="3" y="51"/>
                  </a:lnTo>
                  <a:lnTo>
                    <a:pt x="10" y="49"/>
                  </a:lnTo>
                  <a:lnTo>
                    <a:pt x="17" y="48"/>
                  </a:lnTo>
                  <a:lnTo>
                    <a:pt x="23" y="49"/>
                  </a:lnTo>
                  <a:lnTo>
                    <a:pt x="19" y="51"/>
                  </a:lnTo>
                  <a:lnTo>
                    <a:pt x="13" y="52"/>
                  </a:lnTo>
                  <a:lnTo>
                    <a:pt x="7" y="55"/>
                  </a:lnTo>
                  <a:lnTo>
                    <a:pt x="3" y="60"/>
                  </a:lnTo>
                  <a:lnTo>
                    <a:pt x="3" y="68"/>
                  </a:lnTo>
                  <a:lnTo>
                    <a:pt x="4" y="76"/>
                  </a:lnTo>
                  <a:lnTo>
                    <a:pt x="7" y="83"/>
                  </a:lnTo>
                  <a:lnTo>
                    <a:pt x="4" y="92"/>
                  </a:lnTo>
                  <a:lnTo>
                    <a:pt x="10" y="92"/>
                  </a:lnTo>
                  <a:lnTo>
                    <a:pt x="17" y="92"/>
                  </a:lnTo>
                  <a:lnTo>
                    <a:pt x="26" y="90"/>
                  </a:lnTo>
                  <a:lnTo>
                    <a:pt x="30" y="87"/>
                  </a:lnTo>
                  <a:lnTo>
                    <a:pt x="29" y="92"/>
                  </a:lnTo>
                  <a:lnTo>
                    <a:pt x="26" y="96"/>
                  </a:lnTo>
                  <a:lnTo>
                    <a:pt x="23" y="99"/>
                  </a:lnTo>
                  <a:lnTo>
                    <a:pt x="20" y="102"/>
                  </a:lnTo>
                  <a:lnTo>
                    <a:pt x="16" y="106"/>
                  </a:lnTo>
                  <a:lnTo>
                    <a:pt x="12" y="114"/>
                  </a:lnTo>
                  <a:lnTo>
                    <a:pt x="10" y="127"/>
                  </a:lnTo>
                  <a:lnTo>
                    <a:pt x="15" y="146"/>
                  </a:lnTo>
                  <a:lnTo>
                    <a:pt x="127" y="146"/>
                  </a:lnTo>
                  <a:lnTo>
                    <a:pt x="66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7" name="Freeform 150"/>
            <p:cNvSpPr>
              <a:spLocks/>
            </p:cNvSpPr>
            <p:nvPr/>
          </p:nvSpPr>
          <p:spPr bwMode="auto">
            <a:xfrm>
              <a:off x="824" y="114"/>
              <a:ext cx="32" cy="41"/>
            </a:xfrm>
            <a:custGeom>
              <a:avLst/>
              <a:gdLst>
                <a:gd name="T0" fmla="*/ 16 w 32"/>
                <a:gd name="T1" fmla="*/ 41 h 41"/>
                <a:gd name="T2" fmla="*/ 32 w 32"/>
                <a:gd name="T3" fmla="*/ 9 h 41"/>
                <a:gd name="T4" fmla="*/ 22 w 32"/>
                <a:gd name="T5" fmla="*/ 0 h 41"/>
                <a:gd name="T6" fmla="*/ 0 w 32"/>
                <a:gd name="T7" fmla="*/ 41 h 41"/>
                <a:gd name="T8" fmla="*/ 16 w 32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1"/>
                <a:gd name="T17" fmla="*/ 32 w 32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1">
                  <a:moveTo>
                    <a:pt x="16" y="41"/>
                  </a:moveTo>
                  <a:lnTo>
                    <a:pt x="32" y="9"/>
                  </a:lnTo>
                  <a:lnTo>
                    <a:pt x="22" y="0"/>
                  </a:lnTo>
                  <a:lnTo>
                    <a:pt x="0" y="41"/>
                  </a:lnTo>
                  <a:lnTo>
                    <a:pt x="16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8" name="Freeform 151"/>
            <p:cNvSpPr>
              <a:spLocks/>
            </p:cNvSpPr>
            <p:nvPr/>
          </p:nvSpPr>
          <p:spPr bwMode="auto">
            <a:xfrm>
              <a:off x="0" y="282"/>
              <a:ext cx="283" cy="133"/>
            </a:xfrm>
            <a:custGeom>
              <a:avLst/>
              <a:gdLst>
                <a:gd name="T0" fmla="*/ 283 w 283"/>
                <a:gd name="T1" fmla="*/ 1 h 133"/>
                <a:gd name="T2" fmla="*/ 272 w 283"/>
                <a:gd name="T3" fmla="*/ 20 h 133"/>
                <a:gd name="T4" fmla="*/ 263 w 283"/>
                <a:gd name="T5" fmla="*/ 41 h 133"/>
                <a:gd name="T6" fmla="*/ 256 w 283"/>
                <a:gd name="T7" fmla="*/ 64 h 133"/>
                <a:gd name="T8" fmla="*/ 253 w 283"/>
                <a:gd name="T9" fmla="*/ 87 h 133"/>
                <a:gd name="T10" fmla="*/ 252 w 283"/>
                <a:gd name="T11" fmla="*/ 99 h 133"/>
                <a:gd name="T12" fmla="*/ 252 w 283"/>
                <a:gd name="T13" fmla="*/ 114 h 133"/>
                <a:gd name="T14" fmla="*/ 250 w 283"/>
                <a:gd name="T15" fmla="*/ 127 h 133"/>
                <a:gd name="T16" fmla="*/ 250 w 283"/>
                <a:gd name="T17" fmla="*/ 133 h 133"/>
                <a:gd name="T18" fmla="*/ 242 w 283"/>
                <a:gd name="T19" fmla="*/ 131 h 133"/>
                <a:gd name="T20" fmla="*/ 222 w 283"/>
                <a:gd name="T21" fmla="*/ 130 h 133"/>
                <a:gd name="T22" fmla="*/ 191 w 283"/>
                <a:gd name="T23" fmla="*/ 127 h 133"/>
                <a:gd name="T24" fmla="*/ 155 w 283"/>
                <a:gd name="T25" fmla="*/ 122 h 133"/>
                <a:gd name="T26" fmla="*/ 119 w 283"/>
                <a:gd name="T27" fmla="*/ 120 h 133"/>
                <a:gd name="T28" fmla="*/ 86 w 283"/>
                <a:gd name="T29" fmla="*/ 115 h 133"/>
                <a:gd name="T30" fmla="*/ 59 w 283"/>
                <a:gd name="T31" fmla="*/ 112 h 133"/>
                <a:gd name="T32" fmla="*/ 45 w 283"/>
                <a:gd name="T33" fmla="*/ 109 h 133"/>
                <a:gd name="T34" fmla="*/ 35 w 283"/>
                <a:gd name="T35" fmla="*/ 103 h 133"/>
                <a:gd name="T36" fmla="*/ 26 w 283"/>
                <a:gd name="T37" fmla="*/ 95 h 133"/>
                <a:gd name="T38" fmla="*/ 19 w 283"/>
                <a:gd name="T39" fmla="*/ 85 h 133"/>
                <a:gd name="T40" fmla="*/ 12 w 283"/>
                <a:gd name="T41" fmla="*/ 70 h 133"/>
                <a:gd name="T42" fmla="*/ 7 w 283"/>
                <a:gd name="T43" fmla="*/ 55 h 133"/>
                <a:gd name="T44" fmla="*/ 3 w 283"/>
                <a:gd name="T45" fmla="*/ 38 h 133"/>
                <a:gd name="T46" fmla="*/ 1 w 283"/>
                <a:gd name="T47" fmla="*/ 19 h 133"/>
                <a:gd name="T48" fmla="*/ 0 w 283"/>
                <a:gd name="T49" fmla="*/ 0 h 133"/>
                <a:gd name="T50" fmla="*/ 283 w 283"/>
                <a:gd name="T51" fmla="*/ 1 h 13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3"/>
                <a:gd name="T79" fmla="*/ 0 h 133"/>
                <a:gd name="T80" fmla="*/ 283 w 283"/>
                <a:gd name="T81" fmla="*/ 133 h 13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3" h="133">
                  <a:moveTo>
                    <a:pt x="283" y="1"/>
                  </a:moveTo>
                  <a:lnTo>
                    <a:pt x="272" y="20"/>
                  </a:lnTo>
                  <a:lnTo>
                    <a:pt x="263" y="41"/>
                  </a:lnTo>
                  <a:lnTo>
                    <a:pt x="256" y="64"/>
                  </a:lnTo>
                  <a:lnTo>
                    <a:pt x="253" y="87"/>
                  </a:lnTo>
                  <a:lnTo>
                    <a:pt x="252" y="99"/>
                  </a:lnTo>
                  <a:lnTo>
                    <a:pt x="252" y="114"/>
                  </a:lnTo>
                  <a:lnTo>
                    <a:pt x="250" y="127"/>
                  </a:lnTo>
                  <a:lnTo>
                    <a:pt x="250" y="133"/>
                  </a:lnTo>
                  <a:lnTo>
                    <a:pt x="242" y="131"/>
                  </a:lnTo>
                  <a:lnTo>
                    <a:pt x="222" y="130"/>
                  </a:lnTo>
                  <a:lnTo>
                    <a:pt x="191" y="127"/>
                  </a:lnTo>
                  <a:lnTo>
                    <a:pt x="155" y="122"/>
                  </a:lnTo>
                  <a:lnTo>
                    <a:pt x="119" y="120"/>
                  </a:lnTo>
                  <a:lnTo>
                    <a:pt x="86" y="115"/>
                  </a:lnTo>
                  <a:lnTo>
                    <a:pt x="59" y="112"/>
                  </a:lnTo>
                  <a:lnTo>
                    <a:pt x="45" y="109"/>
                  </a:lnTo>
                  <a:lnTo>
                    <a:pt x="35" y="103"/>
                  </a:lnTo>
                  <a:lnTo>
                    <a:pt x="26" y="95"/>
                  </a:lnTo>
                  <a:lnTo>
                    <a:pt x="19" y="85"/>
                  </a:lnTo>
                  <a:lnTo>
                    <a:pt x="12" y="70"/>
                  </a:lnTo>
                  <a:lnTo>
                    <a:pt x="7" y="55"/>
                  </a:lnTo>
                  <a:lnTo>
                    <a:pt x="3" y="38"/>
                  </a:lnTo>
                  <a:lnTo>
                    <a:pt x="1" y="19"/>
                  </a:lnTo>
                  <a:lnTo>
                    <a:pt x="0" y="0"/>
                  </a:lnTo>
                  <a:lnTo>
                    <a:pt x="28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9" name="Freeform 152"/>
            <p:cNvSpPr>
              <a:spLocks/>
            </p:cNvSpPr>
            <p:nvPr/>
          </p:nvSpPr>
          <p:spPr bwMode="auto">
            <a:xfrm>
              <a:off x="509" y="282"/>
              <a:ext cx="770" cy="143"/>
            </a:xfrm>
            <a:custGeom>
              <a:avLst/>
              <a:gdLst>
                <a:gd name="T0" fmla="*/ 770 w 770"/>
                <a:gd name="T1" fmla="*/ 0 h 143"/>
                <a:gd name="T2" fmla="*/ 759 w 770"/>
                <a:gd name="T3" fmla="*/ 19 h 143"/>
                <a:gd name="T4" fmla="*/ 750 w 770"/>
                <a:gd name="T5" fmla="*/ 41 h 143"/>
                <a:gd name="T6" fmla="*/ 743 w 770"/>
                <a:gd name="T7" fmla="*/ 64 h 143"/>
                <a:gd name="T8" fmla="*/ 741 w 770"/>
                <a:gd name="T9" fmla="*/ 87 h 143"/>
                <a:gd name="T10" fmla="*/ 741 w 770"/>
                <a:gd name="T11" fmla="*/ 99 h 143"/>
                <a:gd name="T12" fmla="*/ 741 w 770"/>
                <a:gd name="T13" fmla="*/ 118 h 143"/>
                <a:gd name="T14" fmla="*/ 741 w 770"/>
                <a:gd name="T15" fmla="*/ 136 h 143"/>
                <a:gd name="T16" fmla="*/ 741 w 770"/>
                <a:gd name="T17" fmla="*/ 143 h 143"/>
                <a:gd name="T18" fmla="*/ 41 w 770"/>
                <a:gd name="T19" fmla="*/ 143 h 143"/>
                <a:gd name="T20" fmla="*/ 41 w 770"/>
                <a:gd name="T21" fmla="*/ 137 h 143"/>
                <a:gd name="T22" fmla="*/ 38 w 770"/>
                <a:gd name="T23" fmla="*/ 121 h 143"/>
                <a:gd name="T24" fmla="*/ 36 w 770"/>
                <a:gd name="T25" fmla="*/ 103 h 143"/>
                <a:gd name="T26" fmla="*/ 35 w 770"/>
                <a:gd name="T27" fmla="*/ 87 h 143"/>
                <a:gd name="T28" fmla="*/ 31 w 770"/>
                <a:gd name="T29" fmla="*/ 64 h 143"/>
                <a:gd name="T30" fmla="*/ 23 w 770"/>
                <a:gd name="T31" fmla="*/ 41 h 143"/>
                <a:gd name="T32" fmla="*/ 13 w 770"/>
                <a:gd name="T33" fmla="*/ 19 h 143"/>
                <a:gd name="T34" fmla="*/ 0 w 770"/>
                <a:gd name="T35" fmla="*/ 0 h 143"/>
                <a:gd name="T36" fmla="*/ 770 w 770"/>
                <a:gd name="T37" fmla="*/ 0 h 1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70"/>
                <a:gd name="T58" fmla="*/ 0 h 143"/>
                <a:gd name="T59" fmla="*/ 770 w 770"/>
                <a:gd name="T60" fmla="*/ 143 h 1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70" h="143">
                  <a:moveTo>
                    <a:pt x="770" y="0"/>
                  </a:moveTo>
                  <a:lnTo>
                    <a:pt x="759" y="19"/>
                  </a:lnTo>
                  <a:lnTo>
                    <a:pt x="750" y="41"/>
                  </a:lnTo>
                  <a:lnTo>
                    <a:pt x="743" y="64"/>
                  </a:lnTo>
                  <a:lnTo>
                    <a:pt x="741" y="87"/>
                  </a:lnTo>
                  <a:lnTo>
                    <a:pt x="741" y="99"/>
                  </a:lnTo>
                  <a:lnTo>
                    <a:pt x="741" y="118"/>
                  </a:lnTo>
                  <a:lnTo>
                    <a:pt x="741" y="136"/>
                  </a:lnTo>
                  <a:lnTo>
                    <a:pt x="741" y="143"/>
                  </a:lnTo>
                  <a:lnTo>
                    <a:pt x="41" y="143"/>
                  </a:lnTo>
                  <a:lnTo>
                    <a:pt x="41" y="137"/>
                  </a:lnTo>
                  <a:lnTo>
                    <a:pt x="38" y="121"/>
                  </a:lnTo>
                  <a:lnTo>
                    <a:pt x="36" y="103"/>
                  </a:lnTo>
                  <a:lnTo>
                    <a:pt x="35" y="87"/>
                  </a:lnTo>
                  <a:lnTo>
                    <a:pt x="31" y="64"/>
                  </a:lnTo>
                  <a:lnTo>
                    <a:pt x="23" y="41"/>
                  </a:lnTo>
                  <a:lnTo>
                    <a:pt x="13" y="19"/>
                  </a:lnTo>
                  <a:lnTo>
                    <a:pt x="0" y="0"/>
                  </a:lnTo>
                  <a:lnTo>
                    <a:pt x="77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0" name="Freeform 153"/>
            <p:cNvSpPr>
              <a:spLocks/>
            </p:cNvSpPr>
            <p:nvPr/>
          </p:nvSpPr>
          <p:spPr bwMode="auto">
            <a:xfrm>
              <a:off x="560" y="104"/>
              <a:ext cx="82" cy="51"/>
            </a:xfrm>
            <a:custGeom>
              <a:avLst/>
              <a:gdLst>
                <a:gd name="T0" fmla="*/ 82 w 82"/>
                <a:gd name="T1" fmla="*/ 51 h 51"/>
                <a:gd name="T2" fmla="*/ 72 w 82"/>
                <a:gd name="T3" fmla="*/ 51 h 51"/>
                <a:gd name="T4" fmla="*/ 62 w 82"/>
                <a:gd name="T5" fmla="*/ 51 h 51"/>
                <a:gd name="T6" fmla="*/ 52 w 82"/>
                <a:gd name="T7" fmla="*/ 51 h 51"/>
                <a:gd name="T8" fmla="*/ 41 w 82"/>
                <a:gd name="T9" fmla="*/ 51 h 51"/>
                <a:gd name="T10" fmla="*/ 30 w 82"/>
                <a:gd name="T11" fmla="*/ 51 h 51"/>
                <a:gd name="T12" fmla="*/ 20 w 82"/>
                <a:gd name="T13" fmla="*/ 51 h 51"/>
                <a:gd name="T14" fmla="*/ 10 w 82"/>
                <a:gd name="T15" fmla="*/ 51 h 51"/>
                <a:gd name="T16" fmla="*/ 0 w 82"/>
                <a:gd name="T17" fmla="*/ 51 h 51"/>
                <a:gd name="T18" fmla="*/ 1 w 82"/>
                <a:gd name="T19" fmla="*/ 36 h 51"/>
                <a:gd name="T20" fmla="*/ 7 w 82"/>
                <a:gd name="T21" fmla="*/ 19 h 51"/>
                <a:gd name="T22" fmla="*/ 14 w 82"/>
                <a:gd name="T23" fmla="*/ 4 h 51"/>
                <a:gd name="T24" fmla="*/ 26 w 82"/>
                <a:gd name="T25" fmla="*/ 0 h 51"/>
                <a:gd name="T26" fmla="*/ 39 w 82"/>
                <a:gd name="T27" fmla="*/ 1 h 51"/>
                <a:gd name="T28" fmla="*/ 50 w 82"/>
                <a:gd name="T29" fmla="*/ 3 h 51"/>
                <a:gd name="T30" fmla="*/ 59 w 82"/>
                <a:gd name="T31" fmla="*/ 7 h 51"/>
                <a:gd name="T32" fmla="*/ 67 w 82"/>
                <a:gd name="T33" fmla="*/ 14 h 51"/>
                <a:gd name="T34" fmla="*/ 73 w 82"/>
                <a:gd name="T35" fmla="*/ 26 h 51"/>
                <a:gd name="T36" fmla="*/ 77 w 82"/>
                <a:gd name="T37" fmla="*/ 38 h 51"/>
                <a:gd name="T38" fmla="*/ 80 w 82"/>
                <a:gd name="T39" fmla="*/ 46 h 51"/>
                <a:gd name="T40" fmla="*/ 82 w 82"/>
                <a:gd name="T41" fmla="*/ 51 h 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2"/>
                <a:gd name="T64" fmla="*/ 0 h 51"/>
                <a:gd name="T65" fmla="*/ 82 w 82"/>
                <a:gd name="T66" fmla="*/ 51 h 5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2" h="51">
                  <a:moveTo>
                    <a:pt x="82" y="51"/>
                  </a:moveTo>
                  <a:lnTo>
                    <a:pt x="72" y="51"/>
                  </a:lnTo>
                  <a:lnTo>
                    <a:pt x="62" y="51"/>
                  </a:lnTo>
                  <a:lnTo>
                    <a:pt x="52" y="51"/>
                  </a:lnTo>
                  <a:lnTo>
                    <a:pt x="41" y="51"/>
                  </a:lnTo>
                  <a:lnTo>
                    <a:pt x="30" y="51"/>
                  </a:lnTo>
                  <a:lnTo>
                    <a:pt x="20" y="51"/>
                  </a:lnTo>
                  <a:lnTo>
                    <a:pt x="10" y="51"/>
                  </a:lnTo>
                  <a:lnTo>
                    <a:pt x="0" y="51"/>
                  </a:lnTo>
                  <a:lnTo>
                    <a:pt x="1" y="36"/>
                  </a:lnTo>
                  <a:lnTo>
                    <a:pt x="7" y="19"/>
                  </a:lnTo>
                  <a:lnTo>
                    <a:pt x="14" y="4"/>
                  </a:lnTo>
                  <a:lnTo>
                    <a:pt x="26" y="0"/>
                  </a:lnTo>
                  <a:lnTo>
                    <a:pt x="39" y="1"/>
                  </a:lnTo>
                  <a:lnTo>
                    <a:pt x="50" y="3"/>
                  </a:lnTo>
                  <a:lnTo>
                    <a:pt x="59" y="7"/>
                  </a:lnTo>
                  <a:lnTo>
                    <a:pt x="67" y="14"/>
                  </a:lnTo>
                  <a:lnTo>
                    <a:pt x="73" y="26"/>
                  </a:lnTo>
                  <a:lnTo>
                    <a:pt x="77" y="38"/>
                  </a:lnTo>
                  <a:lnTo>
                    <a:pt x="80" y="46"/>
                  </a:lnTo>
                  <a:lnTo>
                    <a:pt x="82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1" name="Freeform 154"/>
            <p:cNvSpPr>
              <a:spLocks/>
            </p:cNvSpPr>
            <p:nvPr/>
          </p:nvSpPr>
          <p:spPr bwMode="auto">
            <a:xfrm>
              <a:off x="0" y="155"/>
              <a:ext cx="1800" cy="247"/>
            </a:xfrm>
            <a:custGeom>
              <a:avLst/>
              <a:gdLst>
                <a:gd name="T0" fmla="*/ 1534 w 1800"/>
                <a:gd name="T1" fmla="*/ 169 h 247"/>
                <a:gd name="T2" fmla="*/ 1541 w 1800"/>
                <a:gd name="T3" fmla="*/ 217 h 247"/>
                <a:gd name="T4" fmla="*/ 1547 w 1800"/>
                <a:gd name="T5" fmla="*/ 245 h 247"/>
                <a:gd name="T6" fmla="*/ 1596 w 1800"/>
                <a:gd name="T7" fmla="*/ 247 h 247"/>
                <a:gd name="T8" fmla="*/ 1653 w 1800"/>
                <a:gd name="T9" fmla="*/ 244 h 247"/>
                <a:gd name="T10" fmla="*/ 1712 w 1800"/>
                <a:gd name="T11" fmla="*/ 239 h 247"/>
                <a:gd name="T12" fmla="*/ 1763 w 1800"/>
                <a:gd name="T13" fmla="*/ 233 h 247"/>
                <a:gd name="T14" fmla="*/ 1794 w 1800"/>
                <a:gd name="T15" fmla="*/ 225 h 247"/>
                <a:gd name="T16" fmla="*/ 1788 w 1800"/>
                <a:gd name="T17" fmla="*/ 179 h 247"/>
                <a:gd name="T18" fmla="*/ 1744 w 1800"/>
                <a:gd name="T19" fmla="*/ 121 h 247"/>
                <a:gd name="T20" fmla="*/ 1646 w 1800"/>
                <a:gd name="T21" fmla="*/ 65 h 247"/>
                <a:gd name="T22" fmla="*/ 1542 w 1800"/>
                <a:gd name="T23" fmla="*/ 35 h 247"/>
                <a:gd name="T24" fmla="*/ 1417 w 1800"/>
                <a:gd name="T25" fmla="*/ 16 h 247"/>
                <a:gd name="T26" fmla="*/ 1292 w 1800"/>
                <a:gd name="T27" fmla="*/ 4 h 247"/>
                <a:gd name="T28" fmla="*/ 1187 w 1800"/>
                <a:gd name="T29" fmla="*/ 1 h 247"/>
                <a:gd name="T30" fmla="*/ 1118 w 1800"/>
                <a:gd name="T31" fmla="*/ 0 h 247"/>
                <a:gd name="T32" fmla="*/ 1089 w 1800"/>
                <a:gd name="T33" fmla="*/ 0 h 247"/>
                <a:gd name="T34" fmla="*/ 1027 w 1800"/>
                <a:gd name="T35" fmla="*/ 0 h 247"/>
                <a:gd name="T36" fmla="*/ 931 w 1800"/>
                <a:gd name="T37" fmla="*/ 0 h 247"/>
                <a:gd name="T38" fmla="*/ 810 w 1800"/>
                <a:gd name="T39" fmla="*/ 0 h 247"/>
                <a:gd name="T40" fmla="*/ 673 w 1800"/>
                <a:gd name="T41" fmla="*/ 0 h 247"/>
                <a:gd name="T42" fmla="*/ 531 w 1800"/>
                <a:gd name="T43" fmla="*/ 0 h 247"/>
                <a:gd name="T44" fmla="*/ 390 w 1800"/>
                <a:gd name="T45" fmla="*/ 0 h 247"/>
                <a:gd name="T46" fmla="*/ 262 w 1800"/>
                <a:gd name="T47" fmla="*/ 0 h 247"/>
                <a:gd name="T48" fmla="*/ 155 w 1800"/>
                <a:gd name="T49" fmla="*/ 0 h 247"/>
                <a:gd name="T50" fmla="*/ 79 w 1800"/>
                <a:gd name="T51" fmla="*/ 0 h 247"/>
                <a:gd name="T52" fmla="*/ 42 w 1800"/>
                <a:gd name="T53" fmla="*/ 0 h 247"/>
                <a:gd name="T54" fmla="*/ 3 w 1800"/>
                <a:gd name="T55" fmla="*/ 76 h 247"/>
                <a:gd name="T56" fmla="*/ 306 w 1800"/>
                <a:gd name="T57" fmla="*/ 102 h 247"/>
                <a:gd name="T58" fmla="*/ 341 w 1800"/>
                <a:gd name="T59" fmla="*/ 80 h 247"/>
                <a:gd name="T60" fmla="*/ 383 w 1800"/>
                <a:gd name="T61" fmla="*/ 70 h 247"/>
                <a:gd name="T62" fmla="*/ 427 w 1800"/>
                <a:gd name="T63" fmla="*/ 71 h 247"/>
                <a:gd name="T64" fmla="*/ 466 w 1800"/>
                <a:gd name="T65" fmla="*/ 86 h 247"/>
                <a:gd name="T66" fmla="*/ 498 w 1800"/>
                <a:gd name="T67" fmla="*/ 112 h 247"/>
                <a:gd name="T68" fmla="*/ 1315 w 1800"/>
                <a:gd name="T69" fmla="*/ 93 h 247"/>
                <a:gd name="T70" fmla="*/ 1353 w 1800"/>
                <a:gd name="T71" fmla="*/ 74 h 247"/>
                <a:gd name="T72" fmla="*/ 1396 w 1800"/>
                <a:gd name="T73" fmla="*/ 68 h 247"/>
                <a:gd name="T74" fmla="*/ 1439 w 1800"/>
                <a:gd name="T75" fmla="*/ 74 h 247"/>
                <a:gd name="T76" fmla="*/ 1478 w 1800"/>
                <a:gd name="T77" fmla="*/ 93 h 247"/>
                <a:gd name="T78" fmla="*/ 1509 w 1800"/>
                <a:gd name="T79" fmla="*/ 111 h 247"/>
                <a:gd name="T80" fmla="*/ 1581 w 1800"/>
                <a:gd name="T81" fmla="*/ 111 h 247"/>
                <a:gd name="T82" fmla="*/ 1649 w 1800"/>
                <a:gd name="T83" fmla="*/ 111 h 247"/>
                <a:gd name="T84" fmla="*/ 1655 w 1800"/>
                <a:gd name="T85" fmla="*/ 120 h 247"/>
                <a:gd name="T86" fmla="*/ 1512 w 1800"/>
                <a:gd name="T87" fmla="*/ 128 h 24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800"/>
                <a:gd name="T133" fmla="*/ 0 h 247"/>
                <a:gd name="T134" fmla="*/ 1800 w 1800"/>
                <a:gd name="T135" fmla="*/ 247 h 24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800" h="247">
                  <a:moveTo>
                    <a:pt x="1512" y="128"/>
                  </a:moveTo>
                  <a:lnTo>
                    <a:pt x="1525" y="147"/>
                  </a:lnTo>
                  <a:lnTo>
                    <a:pt x="1534" y="169"/>
                  </a:lnTo>
                  <a:lnTo>
                    <a:pt x="1540" y="191"/>
                  </a:lnTo>
                  <a:lnTo>
                    <a:pt x="1541" y="214"/>
                  </a:lnTo>
                  <a:lnTo>
                    <a:pt x="1541" y="217"/>
                  </a:lnTo>
                  <a:lnTo>
                    <a:pt x="1542" y="223"/>
                  </a:lnTo>
                  <a:lnTo>
                    <a:pt x="1544" y="233"/>
                  </a:lnTo>
                  <a:lnTo>
                    <a:pt x="1547" y="245"/>
                  </a:lnTo>
                  <a:lnTo>
                    <a:pt x="1561" y="245"/>
                  </a:lnTo>
                  <a:lnTo>
                    <a:pt x="1577" y="247"/>
                  </a:lnTo>
                  <a:lnTo>
                    <a:pt x="1596" y="247"/>
                  </a:lnTo>
                  <a:lnTo>
                    <a:pt x="1614" y="245"/>
                  </a:lnTo>
                  <a:lnTo>
                    <a:pt x="1633" y="245"/>
                  </a:lnTo>
                  <a:lnTo>
                    <a:pt x="1653" y="244"/>
                  </a:lnTo>
                  <a:lnTo>
                    <a:pt x="1673" y="244"/>
                  </a:lnTo>
                  <a:lnTo>
                    <a:pt x="1694" y="242"/>
                  </a:lnTo>
                  <a:lnTo>
                    <a:pt x="1712" y="239"/>
                  </a:lnTo>
                  <a:lnTo>
                    <a:pt x="1731" y="238"/>
                  </a:lnTo>
                  <a:lnTo>
                    <a:pt x="1747" y="236"/>
                  </a:lnTo>
                  <a:lnTo>
                    <a:pt x="1763" y="233"/>
                  </a:lnTo>
                  <a:lnTo>
                    <a:pt x="1776" y="230"/>
                  </a:lnTo>
                  <a:lnTo>
                    <a:pt x="1787" y="228"/>
                  </a:lnTo>
                  <a:lnTo>
                    <a:pt x="1794" y="225"/>
                  </a:lnTo>
                  <a:lnTo>
                    <a:pt x="1800" y="222"/>
                  </a:lnTo>
                  <a:lnTo>
                    <a:pt x="1796" y="200"/>
                  </a:lnTo>
                  <a:lnTo>
                    <a:pt x="1788" y="179"/>
                  </a:lnTo>
                  <a:lnTo>
                    <a:pt x="1778" y="159"/>
                  </a:lnTo>
                  <a:lnTo>
                    <a:pt x="1764" y="140"/>
                  </a:lnTo>
                  <a:lnTo>
                    <a:pt x="1744" y="121"/>
                  </a:lnTo>
                  <a:lnTo>
                    <a:pt x="1719" y="103"/>
                  </a:lnTo>
                  <a:lnTo>
                    <a:pt x="1686" y="84"/>
                  </a:lnTo>
                  <a:lnTo>
                    <a:pt x="1646" y="65"/>
                  </a:lnTo>
                  <a:lnTo>
                    <a:pt x="1614" y="54"/>
                  </a:lnTo>
                  <a:lnTo>
                    <a:pt x="1580" y="44"/>
                  </a:lnTo>
                  <a:lnTo>
                    <a:pt x="1542" y="35"/>
                  </a:lnTo>
                  <a:lnTo>
                    <a:pt x="1502" y="28"/>
                  </a:lnTo>
                  <a:lnTo>
                    <a:pt x="1460" y="20"/>
                  </a:lnTo>
                  <a:lnTo>
                    <a:pt x="1417" y="16"/>
                  </a:lnTo>
                  <a:lnTo>
                    <a:pt x="1376" y="11"/>
                  </a:lnTo>
                  <a:lnTo>
                    <a:pt x="1334" y="7"/>
                  </a:lnTo>
                  <a:lnTo>
                    <a:pt x="1292" y="4"/>
                  </a:lnTo>
                  <a:lnTo>
                    <a:pt x="1255" y="3"/>
                  </a:lnTo>
                  <a:lnTo>
                    <a:pt x="1219" y="1"/>
                  </a:lnTo>
                  <a:lnTo>
                    <a:pt x="1187" y="1"/>
                  </a:lnTo>
                  <a:lnTo>
                    <a:pt x="1158" y="0"/>
                  </a:lnTo>
                  <a:lnTo>
                    <a:pt x="1135" y="0"/>
                  </a:lnTo>
                  <a:lnTo>
                    <a:pt x="1118" y="0"/>
                  </a:lnTo>
                  <a:lnTo>
                    <a:pt x="1108" y="0"/>
                  </a:lnTo>
                  <a:lnTo>
                    <a:pt x="1101" y="0"/>
                  </a:lnTo>
                  <a:lnTo>
                    <a:pt x="1089" y="0"/>
                  </a:lnTo>
                  <a:lnTo>
                    <a:pt x="1073" y="0"/>
                  </a:lnTo>
                  <a:lnTo>
                    <a:pt x="1052" y="0"/>
                  </a:lnTo>
                  <a:lnTo>
                    <a:pt x="1027" y="0"/>
                  </a:lnTo>
                  <a:lnTo>
                    <a:pt x="999" y="0"/>
                  </a:lnTo>
                  <a:lnTo>
                    <a:pt x="965" y="0"/>
                  </a:lnTo>
                  <a:lnTo>
                    <a:pt x="931" y="0"/>
                  </a:lnTo>
                  <a:lnTo>
                    <a:pt x="892" y="0"/>
                  </a:lnTo>
                  <a:lnTo>
                    <a:pt x="852" y="0"/>
                  </a:lnTo>
                  <a:lnTo>
                    <a:pt x="810" y="0"/>
                  </a:lnTo>
                  <a:lnTo>
                    <a:pt x="765" y="0"/>
                  </a:lnTo>
                  <a:lnTo>
                    <a:pt x="719" y="0"/>
                  </a:lnTo>
                  <a:lnTo>
                    <a:pt x="673" y="0"/>
                  </a:lnTo>
                  <a:lnTo>
                    <a:pt x="626" y="0"/>
                  </a:lnTo>
                  <a:lnTo>
                    <a:pt x="578" y="0"/>
                  </a:lnTo>
                  <a:lnTo>
                    <a:pt x="531" y="0"/>
                  </a:lnTo>
                  <a:lnTo>
                    <a:pt x="483" y="0"/>
                  </a:lnTo>
                  <a:lnTo>
                    <a:pt x="436" y="0"/>
                  </a:lnTo>
                  <a:lnTo>
                    <a:pt x="390" y="0"/>
                  </a:lnTo>
                  <a:lnTo>
                    <a:pt x="345" y="0"/>
                  </a:lnTo>
                  <a:lnTo>
                    <a:pt x="304" y="0"/>
                  </a:lnTo>
                  <a:lnTo>
                    <a:pt x="262" y="0"/>
                  </a:lnTo>
                  <a:lnTo>
                    <a:pt x="223" y="0"/>
                  </a:lnTo>
                  <a:lnTo>
                    <a:pt x="188" y="0"/>
                  </a:lnTo>
                  <a:lnTo>
                    <a:pt x="155" y="0"/>
                  </a:lnTo>
                  <a:lnTo>
                    <a:pt x="127" y="0"/>
                  </a:lnTo>
                  <a:lnTo>
                    <a:pt x="101" y="0"/>
                  </a:lnTo>
                  <a:lnTo>
                    <a:pt x="79" y="0"/>
                  </a:lnTo>
                  <a:lnTo>
                    <a:pt x="62" y="0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24" y="16"/>
                  </a:lnTo>
                  <a:lnTo>
                    <a:pt x="12" y="42"/>
                  </a:lnTo>
                  <a:lnTo>
                    <a:pt x="3" y="76"/>
                  </a:lnTo>
                  <a:lnTo>
                    <a:pt x="0" y="112"/>
                  </a:lnTo>
                  <a:lnTo>
                    <a:pt x="296" y="111"/>
                  </a:lnTo>
                  <a:lnTo>
                    <a:pt x="306" y="102"/>
                  </a:lnTo>
                  <a:lnTo>
                    <a:pt x="318" y="93"/>
                  </a:lnTo>
                  <a:lnTo>
                    <a:pt x="329" y="86"/>
                  </a:lnTo>
                  <a:lnTo>
                    <a:pt x="341" y="80"/>
                  </a:lnTo>
                  <a:lnTo>
                    <a:pt x="355" y="74"/>
                  </a:lnTo>
                  <a:lnTo>
                    <a:pt x="368" y="71"/>
                  </a:lnTo>
                  <a:lnTo>
                    <a:pt x="383" y="70"/>
                  </a:lnTo>
                  <a:lnTo>
                    <a:pt x="399" y="68"/>
                  </a:lnTo>
                  <a:lnTo>
                    <a:pt x="413" y="70"/>
                  </a:lnTo>
                  <a:lnTo>
                    <a:pt x="427" y="71"/>
                  </a:lnTo>
                  <a:lnTo>
                    <a:pt x="440" y="74"/>
                  </a:lnTo>
                  <a:lnTo>
                    <a:pt x="453" y="80"/>
                  </a:lnTo>
                  <a:lnTo>
                    <a:pt x="466" y="86"/>
                  </a:lnTo>
                  <a:lnTo>
                    <a:pt x="478" y="93"/>
                  </a:lnTo>
                  <a:lnTo>
                    <a:pt x="488" y="102"/>
                  </a:lnTo>
                  <a:lnTo>
                    <a:pt x="498" y="112"/>
                  </a:lnTo>
                  <a:lnTo>
                    <a:pt x="1294" y="111"/>
                  </a:lnTo>
                  <a:lnTo>
                    <a:pt x="1304" y="102"/>
                  </a:lnTo>
                  <a:lnTo>
                    <a:pt x="1315" y="93"/>
                  </a:lnTo>
                  <a:lnTo>
                    <a:pt x="1327" y="86"/>
                  </a:lnTo>
                  <a:lnTo>
                    <a:pt x="1340" y="80"/>
                  </a:lnTo>
                  <a:lnTo>
                    <a:pt x="1353" y="74"/>
                  </a:lnTo>
                  <a:lnTo>
                    <a:pt x="1367" y="71"/>
                  </a:lnTo>
                  <a:lnTo>
                    <a:pt x="1381" y="70"/>
                  </a:lnTo>
                  <a:lnTo>
                    <a:pt x="1396" y="68"/>
                  </a:lnTo>
                  <a:lnTo>
                    <a:pt x="1410" y="70"/>
                  </a:lnTo>
                  <a:lnTo>
                    <a:pt x="1424" y="71"/>
                  </a:lnTo>
                  <a:lnTo>
                    <a:pt x="1439" y="74"/>
                  </a:lnTo>
                  <a:lnTo>
                    <a:pt x="1452" y="80"/>
                  </a:lnTo>
                  <a:lnTo>
                    <a:pt x="1465" y="86"/>
                  </a:lnTo>
                  <a:lnTo>
                    <a:pt x="1478" y="93"/>
                  </a:lnTo>
                  <a:lnTo>
                    <a:pt x="1489" y="102"/>
                  </a:lnTo>
                  <a:lnTo>
                    <a:pt x="1499" y="111"/>
                  </a:lnTo>
                  <a:lnTo>
                    <a:pt x="1509" y="111"/>
                  </a:lnTo>
                  <a:lnTo>
                    <a:pt x="1528" y="111"/>
                  </a:lnTo>
                  <a:lnTo>
                    <a:pt x="1553" y="111"/>
                  </a:lnTo>
                  <a:lnTo>
                    <a:pt x="1581" y="111"/>
                  </a:lnTo>
                  <a:lnTo>
                    <a:pt x="1609" y="111"/>
                  </a:lnTo>
                  <a:lnTo>
                    <a:pt x="1632" y="111"/>
                  </a:lnTo>
                  <a:lnTo>
                    <a:pt x="1649" y="111"/>
                  </a:lnTo>
                  <a:lnTo>
                    <a:pt x="1655" y="111"/>
                  </a:lnTo>
                  <a:lnTo>
                    <a:pt x="1655" y="114"/>
                  </a:lnTo>
                  <a:lnTo>
                    <a:pt x="1655" y="120"/>
                  </a:lnTo>
                  <a:lnTo>
                    <a:pt x="1655" y="124"/>
                  </a:lnTo>
                  <a:lnTo>
                    <a:pt x="1655" y="127"/>
                  </a:lnTo>
                  <a:lnTo>
                    <a:pt x="1512" y="1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2" name="Freeform 155"/>
            <p:cNvSpPr>
              <a:spLocks/>
            </p:cNvSpPr>
            <p:nvPr/>
          </p:nvSpPr>
          <p:spPr bwMode="auto">
            <a:xfrm>
              <a:off x="740" y="25"/>
              <a:ext cx="230" cy="130"/>
            </a:xfrm>
            <a:custGeom>
              <a:avLst/>
              <a:gdLst>
                <a:gd name="T0" fmla="*/ 129 w 230"/>
                <a:gd name="T1" fmla="*/ 130 h 130"/>
                <a:gd name="T2" fmla="*/ 143 w 230"/>
                <a:gd name="T3" fmla="*/ 130 h 130"/>
                <a:gd name="T4" fmla="*/ 156 w 230"/>
                <a:gd name="T5" fmla="*/ 130 h 130"/>
                <a:gd name="T6" fmla="*/ 169 w 230"/>
                <a:gd name="T7" fmla="*/ 130 h 130"/>
                <a:gd name="T8" fmla="*/ 182 w 230"/>
                <a:gd name="T9" fmla="*/ 130 h 130"/>
                <a:gd name="T10" fmla="*/ 195 w 230"/>
                <a:gd name="T11" fmla="*/ 130 h 130"/>
                <a:gd name="T12" fmla="*/ 207 w 230"/>
                <a:gd name="T13" fmla="*/ 130 h 130"/>
                <a:gd name="T14" fmla="*/ 218 w 230"/>
                <a:gd name="T15" fmla="*/ 130 h 130"/>
                <a:gd name="T16" fmla="*/ 230 w 230"/>
                <a:gd name="T17" fmla="*/ 130 h 130"/>
                <a:gd name="T18" fmla="*/ 208 w 230"/>
                <a:gd name="T19" fmla="*/ 120 h 130"/>
                <a:gd name="T20" fmla="*/ 181 w 230"/>
                <a:gd name="T21" fmla="*/ 105 h 130"/>
                <a:gd name="T22" fmla="*/ 149 w 230"/>
                <a:gd name="T23" fmla="*/ 90 h 130"/>
                <a:gd name="T24" fmla="*/ 119 w 230"/>
                <a:gd name="T25" fmla="*/ 73 h 130"/>
                <a:gd name="T26" fmla="*/ 90 w 230"/>
                <a:gd name="T27" fmla="*/ 58 h 130"/>
                <a:gd name="T28" fmla="*/ 66 w 230"/>
                <a:gd name="T29" fmla="*/ 45 h 130"/>
                <a:gd name="T30" fmla="*/ 50 w 230"/>
                <a:gd name="T31" fmla="*/ 36 h 130"/>
                <a:gd name="T32" fmla="*/ 44 w 230"/>
                <a:gd name="T33" fmla="*/ 33 h 130"/>
                <a:gd name="T34" fmla="*/ 51 w 230"/>
                <a:gd name="T35" fmla="*/ 30 h 130"/>
                <a:gd name="T36" fmla="*/ 60 w 230"/>
                <a:gd name="T37" fmla="*/ 28 h 130"/>
                <a:gd name="T38" fmla="*/ 70 w 230"/>
                <a:gd name="T39" fmla="*/ 25 h 130"/>
                <a:gd name="T40" fmla="*/ 82 w 230"/>
                <a:gd name="T41" fmla="*/ 23 h 130"/>
                <a:gd name="T42" fmla="*/ 92 w 230"/>
                <a:gd name="T43" fmla="*/ 22 h 130"/>
                <a:gd name="T44" fmla="*/ 103 w 230"/>
                <a:gd name="T45" fmla="*/ 20 h 130"/>
                <a:gd name="T46" fmla="*/ 113 w 230"/>
                <a:gd name="T47" fmla="*/ 19 h 130"/>
                <a:gd name="T48" fmla="*/ 122 w 230"/>
                <a:gd name="T49" fmla="*/ 19 h 130"/>
                <a:gd name="T50" fmla="*/ 122 w 230"/>
                <a:gd name="T51" fmla="*/ 14 h 130"/>
                <a:gd name="T52" fmla="*/ 116 w 230"/>
                <a:gd name="T53" fmla="*/ 7 h 130"/>
                <a:gd name="T54" fmla="*/ 106 w 230"/>
                <a:gd name="T55" fmla="*/ 3 h 130"/>
                <a:gd name="T56" fmla="*/ 95 w 230"/>
                <a:gd name="T57" fmla="*/ 0 h 130"/>
                <a:gd name="T58" fmla="*/ 86 w 230"/>
                <a:gd name="T59" fmla="*/ 0 h 130"/>
                <a:gd name="T60" fmla="*/ 76 w 230"/>
                <a:gd name="T61" fmla="*/ 1 h 130"/>
                <a:gd name="T62" fmla="*/ 63 w 230"/>
                <a:gd name="T63" fmla="*/ 4 h 130"/>
                <a:gd name="T64" fmla="*/ 48 w 230"/>
                <a:gd name="T65" fmla="*/ 7 h 130"/>
                <a:gd name="T66" fmla="*/ 36 w 230"/>
                <a:gd name="T67" fmla="*/ 10 h 130"/>
                <a:gd name="T68" fmla="*/ 24 w 230"/>
                <a:gd name="T69" fmla="*/ 13 h 130"/>
                <a:gd name="T70" fmla="*/ 14 w 230"/>
                <a:gd name="T71" fmla="*/ 16 h 130"/>
                <a:gd name="T72" fmla="*/ 8 w 230"/>
                <a:gd name="T73" fmla="*/ 19 h 130"/>
                <a:gd name="T74" fmla="*/ 2 w 230"/>
                <a:gd name="T75" fmla="*/ 25 h 130"/>
                <a:gd name="T76" fmla="*/ 0 w 230"/>
                <a:gd name="T77" fmla="*/ 32 h 130"/>
                <a:gd name="T78" fmla="*/ 1 w 230"/>
                <a:gd name="T79" fmla="*/ 39 h 130"/>
                <a:gd name="T80" fmla="*/ 10 w 230"/>
                <a:gd name="T81" fmla="*/ 45 h 130"/>
                <a:gd name="T82" fmla="*/ 20 w 230"/>
                <a:gd name="T83" fmla="*/ 49 h 130"/>
                <a:gd name="T84" fmla="*/ 36 w 230"/>
                <a:gd name="T85" fmla="*/ 57 h 130"/>
                <a:gd name="T86" fmla="*/ 54 w 230"/>
                <a:gd name="T87" fmla="*/ 67 h 130"/>
                <a:gd name="T88" fmla="*/ 76 w 230"/>
                <a:gd name="T89" fmla="*/ 79 h 130"/>
                <a:gd name="T90" fmla="*/ 97 w 230"/>
                <a:gd name="T91" fmla="*/ 90 h 130"/>
                <a:gd name="T92" fmla="*/ 116 w 230"/>
                <a:gd name="T93" fmla="*/ 101 h 130"/>
                <a:gd name="T94" fmla="*/ 131 w 230"/>
                <a:gd name="T95" fmla="*/ 108 h 130"/>
                <a:gd name="T96" fmla="*/ 139 w 230"/>
                <a:gd name="T97" fmla="*/ 114 h 130"/>
                <a:gd name="T98" fmla="*/ 129 w 230"/>
                <a:gd name="T99" fmla="*/ 130 h 13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30"/>
                <a:gd name="T151" fmla="*/ 0 h 130"/>
                <a:gd name="T152" fmla="*/ 230 w 230"/>
                <a:gd name="T153" fmla="*/ 130 h 13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30" h="130">
                  <a:moveTo>
                    <a:pt x="129" y="130"/>
                  </a:moveTo>
                  <a:lnTo>
                    <a:pt x="143" y="130"/>
                  </a:lnTo>
                  <a:lnTo>
                    <a:pt x="156" y="130"/>
                  </a:lnTo>
                  <a:lnTo>
                    <a:pt x="169" y="130"/>
                  </a:lnTo>
                  <a:lnTo>
                    <a:pt x="182" y="130"/>
                  </a:lnTo>
                  <a:lnTo>
                    <a:pt x="195" y="130"/>
                  </a:lnTo>
                  <a:lnTo>
                    <a:pt x="207" y="130"/>
                  </a:lnTo>
                  <a:lnTo>
                    <a:pt x="218" y="130"/>
                  </a:lnTo>
                  <a:lnTo>
                    <a:pt x="230" y="130"/>
                  </a:lnTo>
                  <a:lnTo>
                    <a:pt x="208" y="120"/>
                  </a:lnTo>
                  <a:lnTo>
                    <a:pt x="181" y="105"/>
                  </a:lnTo>
                  <a:lnTo>
                    <a:pt x="149" y="90"/>
                  </a:lnTo>
                  <a:lnTo>
                    <a:pt x="119" y="73"/>
                  </a:lnTo>
                  <a:lnTo>
                    <a:pt x="90" y="58"/>
                  </a:lnTo>
                  <a:lnTo>
                    <a:pt x="66" y="45"/>
                  </a:lnTo>
                  <a:lnTo>
                    <a:pt x="50" y="36"/>
                  </a:lnTo>
                  <a:lnTo>
                    <a:pt x="44" y="33"/>
                  </a:lnTo>
                  <a:lnTo>
                    <a:pt x="51" y="30"/>
                  </a:lnTo>
                  <a:lnTo>
                    <a:pt x="60" y="28"/>
                  </a:lnTo>
                  <a:lnTo>
                    <a:pt x="70" y="25"/>
                  </a:lnTo>
                  <a:lnTo>
                    <a:pt x="82" y="23"/>
                  </a:lnTo>
                  <a:lnTo>
                    <a:pt x="92" y="22"/>
                  </a:lnTo>
                  <a:lnTo>
                    <a:pt x="103" y="20"/>
                  </a:lnTo>
                  <a:lnTo>
                    <a:pt x="113" y="19"/>
                  </a:lnTo>
                  <a:lnTo>
                    <a:pt x="122" y="19"/>
                  </a:lnTo>
                  <a:lnTo>
                    <a:pt x="122" y="14"/>
                  </a:lnTo>
                  <a:lnTo>
                    <a:pt x="116" y="7"/>
                  </a:lnTo>
                  <a:lnTo>
                    <a:pt x="106" y="3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76" y="1"/>
                  </a:lnTo>
                  <a:lnTo>
                    <a:pt x="63" y="4"/>
                  </a:lnTo>
                  <a:lnTo>
                    <a:pt x="48" y="7"/>
                  </a:lnTo>
                  <a:lnTo>
                    <a:pt x="36" y="10"/>
                  </a:lnTo>
                  <a:lnTo>
                    <a:pt x="24" y="13"/>
                  </a:lnTo>
                  <a:lnTo>
                    <a:pt x="14" y="16"/>
                  </a:lnTo>
                  <a:lnTo>
                    <a:pt x="8" y="19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1" y="39"/>
                  </a:lnTo>
                  <a:lnTo>
                    <a:pt x="10" y="45"/>
                  </a:lnTo>
                  <a:lnTo>
                    <a:pt x="20" y="49"/>
                  </a:lnTo>
                  <a:lnTo>
                    <a:pt x="36" y="57"/>
                  </a:lnTo>
                  <a:lnTo>
                    <a:pt x="54" y="67"/>
                  </a:lnTo>
                  <a:lnTo>
                    <a:pt x="76" y="79"/>
                  </a:lnTo>
                  <a:lnTo>
                    <a:pt x="97" y="90"/>
                  </a:lnTo>
                  <a:lnTo>
                    <a:pt x="116" y="101"/>
                  </a:lnTo>
                  <a:lnTo>
                    <a:pt x="131" y="108"/>
                  </a:lnTo>
                  <a:lnTo>
                    <a:pt x="139" y="114"/>
                  </a:lnTo>
                  <a:lnTo>
                    <a:pt x="129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3" name="Freeform 156"/>
            <p:cNvSpPr>
              <a:spLocks/>
            </p:cNvSpPr>
            <p:nvPr/>
          </p:nvSpPr>
          <p:spPr bwMode="auto">
            <a:xfrm>
              <a:off x="319" y="79"/>
              <a:ext cx="241" cy="76"/>
            </a:xfrm>
            <a:custGeom>
              <a:avLst/>
              <a:gdLst>
                <a:gd name="T0" fmla="*/ 0 w 241"/>
                <a:gd name="T1" fmla="*/ 76 h 76"/>
                <a:gd name="T2" fmla="*/ 15 w 241"/>
                <a:gd name="T3" fmla="*/ 76 h 76"/>
                <a:gd name="T4" fmla="*/ 29 w 241"/>
                <a:gd name="T5" fmla="*/ 76 h 76"/>
                <a:gd name="T6" fmla="*/ 44 w 241"/>
                <a:gd name="T7" fmla="*/ 76 h 76"/>
                <a:gd name="T8" fmla="*/ 58 w 241"/>
                <a:gd name="T9" fmla="*/ 76 h 76"/>
                <a:gd name="T10" fmla="*/ 72 w 241"/>
                <a:gd name="T11" fmla="*/ 76 h 76"/>
                <a:gd name="T12" fmla="*/ 87 w 241"/>
                <a:gd name="T13" fmla="*/ 76 h 76"/>
                <a:gd name="T14" fmla="*/ 103 w 241"/>
                <a:gd name="T15" fmla="*/ 76 h 76"/>
                <a:gd name="T16" fmla="*/ 117 w 241"/>
                <a:gd name="T17" fmla="*/ 76 h 76"/>
                <a:gd name="T18" fmla="*/ 133 w 241"/>
                <a:gd name="T19" fmla="*/ 76 h 76"/>
                <a:gd name="T20" fmla="*/ 147 w 241"/>
                <a:gd name="T21" fmla="*/ 76 h 76"/>
                <a:gd name="T22" fmla="*/ 163 w 241"/>
                <a:gd name="T23" fmla="*/ 76 h 76"/>
                <a:gd name="T24" fmla="*/ 179 w 241"/>
                <a:gd name="T25" fmla="*/ 76 h 76"/>
                <a:gd name="T26" fmla="*/ 195 w 241"/>
                <a:gd name="T27" fmla="*/ 76 h 76"/>
                <a:gd name="T28" fmla="*/ 209 w 241"/>
                <a:gd name="T29" fmla="*/ 76 h 76"/>
                <a:gd name="T30" fmla="*/ 225 w 241"/>
                <a:gd name="T31" fmla="*/ 76 h 76"/>
                <a:gd name="T32" fmla="*/ 241 w 241"/>
                <a:gd name="T33" fmla="*/ 76 h 76"/>
                <a:gd name="T34" fmla="*/ 218 w 241"/>
                <a:gd name="T35" fmla="*/ 68 h 76"/>
                <a:gd name="T36" fmla="*/ 186 w 241"/>
                <a:gd name="T37" fmla="*/ 58 h 76"/>
                <a:gd name="T38" fmla="*/ 150 w 241"/>
                <a:gd name="T39" fmla="*/ 47 h 76"/>
                <a:gd name="T40" fmla="*/ 114 w 241"/>
                <a:gd name="T41" fmla="*/ 33 h 76"/>
                <a:gd name="T42" fmla="*/ 78 w 241"/>
                <a:gd name="T43" fmla="*/ 20 h 76"/>
                <a:gd name="T44" fmla="*/ 49 w 241"/>
                <a:gd name="T45" fmla="*/ 10 h 76"/>
                <a:gd name="T46" fmla="*/ 29 w 241"/>
                <a:gd name="T47" fmla="*/ 3 h 76"/>
                <a:gd name="T48" fmla="*/ 22 w 241"/>
                <a:gd name="T49" fmla="*/ 0 h 76"/>
                <a:gd name="T50" fmla="*/ 12 w 241"/>
                <a:gd name="T51" fmla="*/ 12 h 76"/>
                <a:gd name="T52" fmla="*/ 3 w 241"/>
                <a:gd name="T53" fmla="*/ 31 h 76"/>
                <a:gd name="T54" fmla="*/ 0 w 241"/>
                <a:gd name="T55" fmla="*/ 54 h 76"/>
                <a:gd name="T56" fmla="*/ 0 w 241"/>
                <a:gd name="T57" fmla="*/ 76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1"/>
                <a:gd name="T88" fmla="*/ 0 h 76"/>
                <a:gd name="T89" fmla="*/ 241 w 241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1" h="76">
                  <a:moveTo>
                    <a:pt x="0" y="76"/>
                  </a:moveTo>
                  <a:lnTo>
                    <a:pt x="15" y="76"/>
                  </a:lnTo>
                  <a:lnTo>
                    <a:pt x="29" y="76"/>
                  </a:lnTo>
                  <a:lnTo>
                    <a:pt x="44" y="76"/>
                  </a:lnTo>
                  <a:lnTo>
                    <a:pt x="58" y="76"/>
                  </a:lnTo>
                  <a:lnTo>
                    <a:pt x="72" y="76"/>
                  </a:lnTo>
                  <a:lnTo>
                    <a:pt x="87" y="76"/>
                  </a:lnTo>
                  <a:lnTo>
                    <a:pt x="103" y="76"/>
                  </a:lnTo>
                  <a:lnTo>
                    <a:pt x="117" y="76"/>
                  </a:lnTo>
                  <a:lnTo>
                    <a:pt x="133" y="76"/>
                  </a:lnTo>
                  <a:lnTo>
                    <a:pt x="147" y="76"/>
                  </a:lnTo>
                  <a:lnTo>
                    <a:pt x="163" y="76"/>
                  </a:lnTo>
                  <a:lnTo>
                    <a:pt x="179" y="76"/>
                  </a:lnTo>
                  <a:lnTo>
                    <a:pt x="195" y="76"/>
                  </a:lnTo>
                  <a:lnTo>
                    <a:pt x="209" y="76"/>
                  </a:lnTo>
                  <a:lnTo>
                    <a:pt x="225" y="76"/>
                  </a:lnTo>
                  <a:lnTo>
                    <a:pt x="241" y="76"/>
                  </a:lnTo>
                  <a:lnTo>
                    <a:pt x="218" y="68"/>
                  </a:lnTo>
                  <a:lnTo>
                    <a:pt x="186" y="58"/>
                  </a:lnTo>
                  <a:lnTo>
                    <a:pt x="150" y="47"/>
                  </a:lnTo>
                  <a:lnTo>
                    <a:pt x="114" y="33"/>
                  </a:lnTo>
                  <a:lnTo>
                    <a:pt x="78" y="20"/>
                  </a:lnTo>
                  <a:lnTo>
                    <a:pt x="49" y="10"/>
                  </a:lnTo>
                  <a:lnTo>
                    <a:pt x="29" y="3"/>
                  </a:lnTo>
                  <a:lnTo>
                    <a:pt x="22" y="0"/>
                  </a:lnTo>
                  <a:lnTo>
                    <a:pt x="12" y="12"/>
                  </a:lnTo>
                  <a:lnTo>
                    <a:pt x="3" y="31"/>
                  </a:lnTo>
                  <a:lnTo>
                    <a:pt x="0" y="5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4" name="Freeform 157"/>
            <p:cNvSpPr>
              <a:spLocks/>
            </p:cNvSpPr>
            <p:nvPr/>
          </p:nvSpPr>
          <p:spPr bwMode="auto">
            <a:xfrm>
              <a:off x="843" y="44"/>
              <a:ext cx="245" cy="111"/>
            </a:xfrm>
            <a:custGeom>
              <a:avLst/>
              <a:gdLst>
                <a:gd name="T0" fmla="*/ 0 w 245"/>
                <a:gd name="T1" fmla="*/ 3 h 111"/>
                <a:gd name="T2" fmla="*/ 7 w 245"/>
                <a:gd name="T3" fmla="*/ 7 h 111"/>
                <a:gd name="T4" fmla="*/ 26 w 245"/>
                <a:gd name="T5" fmla="*/ 16 h 111"/>
                <a:gd name="T6" fmla="*/ 55 w 245"/>
                <a:gd name="T7" fmla="*/ 30 h 111"/>
                <a:gd name="T8" fmla="*/ 88 w 245"/>
                <a:gd name="T9" fmla="*/ 48 h 111"/>
                <a:gd name="T10" fmla="*/ 124 w 245"/>
                <a:gd name="T11" fmla="*/ 67 h 111"/>
                <a:gd name="T12" fmla="*/ 158 w 245"/>
                <a:gd name="T13" fmla="*/ 84 h 111"/>
                <a:gd name="T14" fmla="*/ 190 w 245"/>
                <a:gd name="T15" fmla="*/ 101 h 111"/>
                <a:gd name="T16" fmla="*/ 213 w 245"/>
                <a:gd name="T17" fmla="*/ 111 h 111"/>
                <a:gd name="T18" fmla="*/ 245 w 245"/>
                <a:gd name="T19" fmla="*/ 111 h 111"/>
                <a:gd name="T20" fmla="*/ 220 w 245"/>
                <a:gd name="T21" fmla="*/ 99 h 111"/>
                <a:gd name="T22" fmla="*/ 189 w 245"/>
                <a:gd name="T23" fmla="*/ 84 h 111"/>
                <a:gd name="T24" fmla="*/ 151 w 245"/>
                <a:gd name="T25" fmla="*/ 66 h 111"/>
                <a:gd name="T26" fmla="*/ 112 w 245"/>
                <a:gd name="T27" fmla="*/ 47 h 111"/>
                <a:gd name="T28" fmla="*/ 76 w 245"/>
                <a:gd name="T29" fmla="*/ 29 h 111"/>
                <a:gd name="T30" fmla="*/ 48 w 245"/>
                <a:gd name="T31" fmla="*/ 14 h 111"/>
                <a:gd name="T32" fmla="*/ 26 w 245"/>
                <a:gd name="T33" fmla="*/ 4 h 111"/>
                <a:gd name="T34" fmla="*/ 19 w 245"/>
                <a:gd name="T35" fmla="*/ 0 h 111"/>
                <a:gd name="T36" fmla="*/ 0 w 245"/>
                <a:gd name="T37" fmla="*/ 3 h 1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5"/>
                <a:gd name="T58" fmla="*/ 0 h 111"/>
                <a:gd name="T59" fmla="*/ 245 w 245"/>
                <a:gd name="T60" fmla="*/ 111 h 11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5" h="111">
                  <a:moveTo>
                    <a:pt x="0" y="3"/>
                  </a:moveTo>
                  <a:lnTo>
                    <a:pt x="7" y="7"/>
                  </a:lnTo>
                  <a:lnTo>
                    <a:pt x="26" y="16"/>
                  </a:lnTo>
                  <a:lnTo>
                    <a:pt x="55" y="30"/>
                  </a:lnTo>
                  <a:lnTo>
                    <a:pt x="88" y="48"/>
                  </a:lnTo>
                  <a:lnTo>
                    <a:pt x="124" y="67"/>
                  </a:lnTo>
                  <a:lnTo>
                    <a:pt x="158" y="84"/>
                  </a:lnTo>
                  <a:lnTo>
                    <a:pt x="190" y="101"/>
                  </a:lnTo>
                  <a:lnTo>
                    <a:pt x="213" y="111"/>
                  </a:lnTo>
                  <a:lnTo>
                    <a:pt x="245" y="111"/>
                  </a:lnTo>
                  <a:lnTo>
                    <a:pt x="220" y="99"/>
                  </a:lnTo>
                  <a:lnTo>
                    <a:pt x="189" y="84"/>
                  </a:lnTo>
                  <a:lnTo>
                    <a:pt x="151" y="66"/>
                  </a:lnTo>
                  <a:lnTo>
                    <a:pt x="112" y="47"/>
                  </a:lnTo>
                  <a:lnTo>
                    <a:pt x="76" y="29"/>
                  </a:lnTo>
                  <a:lnTo>
                    <a:pt x="48" y="14"/>
                  </a:lnTo>
                  <a:lnTo>
                    <a:pt x="26" y="4"/>
                  </a:lnTo>
                  <a:lnTo>
                    <a:pt x="1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5" name="Freeform 158"/>
            <p:cNvSpPr>
              <a:spLocks/>
            </p:cNvSpPr>
            <p:nvPr/>
          </p:nvSpPr>
          <p:spPr bwMode="auto">
            <a:xfrm>
              <a:off x="0" y="266"/>
              <a:ext cx="296" cy="17"/>
            </a:xfrm>
            <a:custGeom>
              <a:avLst/>
              <a:gdLst>
                <a:gd name="T0" fmla="*/ 296 w 296"/>
                <a:gd name="T1" fmla="*/ 0 h 17"/>
                <a:gd name="T2" fmla="*/ 294 w 296"/>
                <a:gd name="T3" fmla="*/ 4 h 17"/>
                <a:gd name="T4" fmla="*/ 291 w 296"/>
                <a:gd name="T5" fmla="*/ 9 h 17"/>
                <a:gd name="T6" fmla="*/ 286 w 296"/>
                <a:gd name="T7" fmla="*/ 13 h 17"/>
                <a:gd name="T8" fmla="*/ 283 w 296"/>
                <a:gd name="T9" fmla="*/ 17 h 17"/>
                <a:gd name="T10" fmla="*/ 0 w 296"/>
                <a:gd name="T11" fmla="*/ 16 h 17"/>
                <a:gd name="T12" fmla="*/ 0 w 296"/>
                <a:gd name="T13" fmla="*/ 13 h 17"/>
                <a:gd name="T14" fmla="*/ 0 w 296"/>
                <a:gd name="T15" fmla="*/ 9 h 17"/>
                <a:gd name="T16" fmla="*/ 0 w 296"/>
                <a:gd name="T17" fmla="*/ 4 h 17"/>
                <a:gd name="T18" fmla="*/ 0 w 296"/>
                <a:gd name="T19" fmla="*/ 1 h 17"/>
                <a:gd name="T20" fmla="*/ 296 w 296"/>
                <a:gd name="T21" fmla="*/ 0 h 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6"/>
                <a:gd name="T34" fmla="*/ 0 h 17"/>
                <a:gd name="T35" fmla="*/ 296 w 296"/>
                <a:gd name="T36" fmla="*/ 17 h 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6" h="17">
                  <a:moveTo>
                    <a:pt x="296" y="0"/>
                  </a:moveTo>
                  <a:lnTo>
                    <a:pt x="294" y="4"/>
                  </a:lnTo>
                  <a:lnTo>
                    <a:pt x="291" y="9"/>
                  </a:lnTo>
                  <a:lnTo>
                    <a:pt x="286" y="13"/>
                  </a:lnTo>
                  <a:lnTo>
                    <a:pt x="283" y="17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1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6" name="Freeform 159"/>
            <p:cNvSpPr>
              <a:spLocks/>
            </p:cNvSpPr>
            <p:nvPr/>
          </p:nvSpPr>
          <p:spPr bwMode="auto">
            <a:xfrm>
              <a:off x="498" y="266"/>
              <a:ext cx="796" cy="16"/>
            </a:xfrm>
            <a:custGeom>
              <a:avLst/>
              <a:gdLst>
                <a:gd name="T0" fmla="*/ 796 w 796"/>
                <a:gd name="T1" fmla="*/ 0 h 16"/>
                <a:gd name="T2" fmla="*/ 791 w 796"/>
                <a:gd name="T3" fmla="*/ 4 h 16"/>
                <a:gd name="T4" fmla="*/ 788 w 796"/>
                <a:gd name="T5" fmla="*/ 7 h 16"/>
                <a:gd name="T6" fmla="*/ 784 w 796"/>
                <a:gd name="T7" fmla="*/ 11 h 16"/>
                <a:gd name="T8" fmla="*/ 781 w 796"/>
                <a:gd name="T9" fmla="*/ 16 h 16"/>
                <a:gd name="T10" fmla="*/ 11 w 796"/>
                <a:gd name="T11" fmla="*/ 16 h 16"/>
                <a:gd name="T12" fmla="*/ 8 w 796"/>
                <a:gd name="T13" fmla="*/ 13 h 16"/>
                <a:gd name="T14" fmla="*/ 6 w 796"/>
                <a:gd name="T15" fmla="*/ 9 h 16"/>
                <a:gd name="T16" fmla="*/ 3 w 796"/>
                <a:gd name="T17" fmla="*/ 4 h 16"/>
                <a:gd name="T18" fmla="*/ 0 w 796"/>
                <a:gd name="T19" fmla="*/ 1 h 16"/>
                <a:gd name="T20" fmla="*/ 796 w 796"/>
                <a:gd name="T21" fmla="*/ 0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96"/>
                <a:gd name="T34" fmla="*/ 0 h 16"/>
                <a:gd name="T35" fmla="*/ 796 w 796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96" h="16">
                  <a:moveTo>
                    <a:pt x="796" y="0"/>
                  </a:moveTo>
                  <a:lnTo>
                    <a:pt x="791" y="4"/>
                  </a:lnTo>
                  <a:lnTo>
                    <a:pt x="788" y="7"/>
                  </a:lnTo>
                  <a:lnTo>
                    <a:pt x="784" y="11"/>
                  </a:lnTo>
                  <a:lnTo>
                    <a:pt x="781" y="16"/>
                  </a:lnTo>
                  <a:lnTo>
                    <a:pt x="11" y="16"/>
                  </a:lnTo>
                  <a:lnTo>
                    <a:pt x="8" y="13"/>
                  </a:lnTo>
                  <a:lnTo>
                    <a:pt x="6" y="9"/>
                  </a:lnTo>
                  <a:lnTo>
                    <a:pt x="3" y="4"/>
                  </a:lnTo>
                  <a:lnTo>
                    <a:pt x="0" y="1"/>
                  </a:lnTo>
                  <a:lnTo>
                    <a:pt x="7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7" name="Freeform 160"/>
            <p:cNvSpPr>
              <a:spLocks/>
            </p:cNvSpPr>
            <p:nvPr/>
          </p:nvSpPr>
          <p:spPr bwMode="auto">
            <a:xfrm>
              <a:off x="1499" y="266"/>
              <a:ext cx="156" cy="17"/>
            </a:xfrm>
            <a:custGeom>
              <a:avLst/>
              <a:gdLst>
                <a:gd name="T0" fmla="*/ 13 w 156"/>
                <a:gd name="T1" fmla="*/ 17 h 17"/>
                <a:gd name="T2" fmla="*/ 10 w 156"/>
                <a:gd name="T3" fmla="*/ 13 h 17"/>
                <a:gd name="T4" fmla="*/ 7 w 156"/>
                <a:gd name="T5" fmla="*/ 9 h 17"/>
                <a:gd name="T6" fmla="*/ 3 w 156"/>
                <a:gd name="T7" fmla="*/ 4 h 17"/>
                <a:gd name="T8" fmla="*/ 0 w 156"/>
                <a:gd name="T9" fmla="*/ 0 h 17"/>
                <a:gd name="T10" fmla="*/ 10 w 156"/>
                <a:gd name="T11" fmla="*/ 0 h 17"/>
                <a:gd name="T12" fmla="*/ 29 w 156"/>
                <a:gd name="T13" fmla="*/ 0 h 17"/>
                <a:gd name="T14" fmla="*/ 54 w 156"/>
                <a:gd name="T15" fmla="*/ 0 h 17"/>
                <a:gd name="T16" fmla="*/ 82 w 156"/>
                <a:gd name="T17" fmla="*/ 0 h 17"/>
                <a:gd name="T18" fmla="*/ 110 w 156"/>
                <a:gd name="T19" fmla="*/ 0 h 17"/>
                <a:gd name="T20" fmla="*/ 133 w 156"/>
                <a:gd name="T21" fmla="*/ 0 h 17"/>
                <a:gd name="T22" fmla="*/ 150 w 156"/>
                <a:gd name="T23" fmla="*/ 0 h 17"/>
                <a:gd name="T24" fmla="*/ 156 w 156"/>
                <a:gd name="T25" fmla="*/ 0 h 17"/>
                <a:gd name="T26" fmla="*/ 156 w 156"/>
                <a:gd name="T27" fmla="*/ 3 h 17"/>
                <a:gd name="T28" fmla="*/ 156 w 156"/>
                <a:gd name="T29" fmla="*/ 9 h 17"/>
                <a:gd name="T30" fmla="*/ 156 w 156"/>
                <a:gd name="T31" fmla="*/ 13 h 17"/>
                <a:gd name="T32" fmla="*/ 156 w 156"/>
                <a:gd name="T33" fmla="*/ 16 h 17"/>
                <a:gd name="T34" fmla="*/ 13 w 156"/>
                <a:gd name="T35" fmla="*/ 17 h 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6"/>
                <a:gd name="T55" fmla="*/ 0 h 17"/>
                <a:gd name="T56" fmla="*/ 156 w 156"/>
                <a:gd name="T57" fmla="*/ 17 h 1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6" h="17">
                  <a:moveTo>
                    <a:pt x="13" y="17"/>
                  </a:moveTo>
                  <a:lnTo>
                    <a:pt x="10" y="13"/>
                  </a:lnTo>
                  <a:lnTo>
                    <a:pt x="7" y="9"/>
                  </a:lnTo>
                  <a:lnTo>
                    <a:pt x="3" y="4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9" y="0"/>
                  </a:lnTo>
                  <a:lnTo>
                    <a:pt x="54" y="0"/>
                  </a:lnTo>
                  <a:lnTo>
                    <a:pt x="82" y="0"/>
                  </a:lnTo>
                  <a:lnTo>
                    <a:pt x="110" y="0"/>
                  </a:lnTo>
                  <a:lnTo>
                    <a:pt x="133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56" y="3"/>
                  </a:lnTo>
                  <a:lnTo>
                    <a:pt x="156" y="9"/>
                  </a:lnTo>
                  <a:lnTo>
                    <a:pt x="156" y="13"/>
                  </a:lnTo>
                  <a:lnTo>
                    <a:pt x="156" y="16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98" name="Rectangle 161"/>
            <p:cNvSpPr>
              <a:spLocks noChangeArrowheads="1"/>
            </p:cNvSpPr>
            <p:nvPr/>
          </p:nvSpPr>
          <p:spPr bwMode="auto">
            <a:xfrm>
              <a:off x="60" y="299"/>
              <a:ext cx="121" cy="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99" name="Freeform 162"/>
            <p:cNvSpPr>
              <a:spLocks/>
            </p:cNvSpPr>
            <p:nvPr/>
          </p:nvSpPr>
          <p:spPr bwMode="auto">
            <a:xfrm>
              <a:off x="1112" y="298"/>
              <a:ext cx="115" cy="19"/>
            </a:xfrm>
            <a:custGeom>
              <a:avLst/>
              <a:gdLst>
                <a:gd name="T0" fmla="*/ 0 w 115"/>
                <a:gd name="T1" fmla="*/ 19 h 19"/>
                <a:gd name="T2" fmla="*/ 3 w 115"/>
                <a:gd name="T3" fmla="*/ 14 h 19"/>
                <a:gd name="T4" fmla="*/ 7 w 115"/>
                <a:gd name="T5" fmla="*/ 9 h 19"/>
                <a:gd name="T6" fmla="*/ 10 w 115"/>
                <a:gd name="T7" fmla="*/ 4 h 19"/>
                <a:gd name="T8" fmla="*/ 15 w 115"/>
                <a:gd name="T9" fmla="*/ 0 h 19"/>
                <a:gd name="T10" fmla="*/ 115 w 115"/>
                <a:gd name="T11" fmla="*/ 0 h 19"/>
                <a:gd name="T12" fmla="*/ 112 w 115"/>
                <a:gd name="T13" fmla="*/ 4 h 19"/>
                <a:gd name="T14" fmla="*/ 110 w 115"/>
                <a:gd name="T15" fmla="*/ 9 h 19"/>
                <a:gd name="T16" fmla="*/ 107 w 115"/>
                <a:gd name="T17" fmla="*/ 14 h 19"/>
                <a:gd name="T18" fmla="*/ 104 w 115"/>
                <a:gd name="T19" fmla="*/ 19 h 19"/>
                <a:gd name="T20" fmla="*/ 0 w 115"/>
                <a:gd name="T21" fmla="*/ 19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5"/>
                <a:gd name="T34" fmla="*/ 0 h 19"/>
                <a:gd name="T35" fmla="*/ 115 w 115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5" h="19">
                  <a:moveTo>
                    <a:pt x="0" y="19"/>
                  </a:moveTo>
                  <a:lnTo>
                    <a:pt x="3" y="14"/>
                  </a:lnTo>
                  <a:lnTo>
                    <a:pt x="7" y="9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115" y="0"/>
                  </a:lnTo>
                  <a:lnTo>
                    <a:pt x="112" y="4"/>
                  </a:lnTo>
                  <a:lnTo>
                    <a:pt x="110" y="9"/>
                  </a:lnTo>
                  <a:lnTo>
                    <a:pt x="107" y="14"/>
                  </a:lnTo>
                  <a:lnTo>
                    <a:pt x="104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00" name="Freeform 163"/>
            <p:cNvSpPr>
              <a:spLocks/>
            </p:cNvSpPr>
            <p:nvPr/>
          </p:nvSpPr>
          <p:spPr bwMode="auto">
            <a:xfrm>
              <a:off x="1094" y="333"/>
              <a:ext cx="116" cy="17"/>
            </a:xfrm>
            <a:custGeom>
              <a:avLst/>
              <a:gdLst>
                <a:gd name="T0" fmla="*/ 0 w 116"/>
                <a:gd name="T1" fmla="*/ 17 h 17"/>
                <a:gd name="T2" fmla="*/ 2 w 116"/>
                <a:gd name="T3" fmla="*/ 15 h 17"/>
                <a:gd name="T4" fmla="*/ 4 w 116"/>
                <a:gd name="T5" fmla="*/ 10 h 17"/>
                <a:gd name="T6" fmla="*/ 7 w 116"/>
                <a:gd name="T7" fmla="*/ 6 h 17"/>
                <a:gd name="T8" fmla="*/ 8 w 116"/>
                <a:gd name="T9" fmla="*/ 0 h 17"/>
                <a:gd name="T10" fmla="*/ 116 w 116"/>
                <a:gd name="T11" fmla="*/ 0 h 17"/>
                <a:gd name="T12" fmla="*/ 115 w 116"/>
                <a:gd name="T13" fmla="*/ 4 h 17"/>
                <a:gd name="T14" fmla="*/ 113 w 116"/>
                <a:gd name="T15" fmla="*/ 9 h 17"/>
                <a:gd name="T16" fmla="*/ 112 w 116"/>
                <a:gd name="T17" fmla="*/ 13 h 17"/>
                <a:gd name="T18" fmla="*/ 110 w 116"/>
                <a:gd name="T19" fmla="*/ 17 h 17"/>
                <a:gd name="T20" fmla="*/ 0 w 116"/>
                <a:gd name="T21" fmla="*/ 17 h 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6"/>
                <a:gd name="T34" fmla="*/ 0 h 17"/>
                <a:gd name="T35" fmla="*/ 116 w 116"/>
                <a:gd name="T36" fmla="*/ 17 h 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6" h="17">
                  <a:moveTo>
                    <a:pt x="0" y="17"/>
                  </a:move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8" y="0"/>
                  </a:lnTo>
                  <a:lnTo>
                    <a:pt x="116" y="0"/>
                  </a:lnTo>
                  <a:lnTo>
                    <a:pt x="115" y="4"/>
                  </a:lnTo>
                  <a:lnTo>
                    <a:pt x="113" y="9"/>
                  </a:lnTo>
                  <a:lnTo>
                    <a:pt x="112" y="13"/>
                  </a:lnTo>
                  <a:lnTo>
                    <a:pt x="11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01" name="Freeform 164"/>
            <p:cNvSpPr>
              <a:spLocks/>
            </p:cNvSpPr>
            <p:nvPr/>
          </p:nvSpPr>
          <p:spPr bwMode="auto">
            <a:xfrm>
              <a:off x="1082" y="369"/>
              <a:ext cx="119" cy="19"/>
            </a:xfrm>
            <a:custGeom>
              <a:avLst/>
              <a:gdLst>
                <a:gd name="T0" fmla="*/ 0 w 119"/>
                <a:gd name="T1" fmla="*/ 18 h 19"/>
                <a:gd name="T2" fmla="*/ 1 w 119"/>
                <a:gd name="T3" fmla="*/ 12 h 19"/>
                <a:gd name="T4" fmla="*/ 3 w 119"/>
                <a:gd name="T5" fmla="*/ 8 h 19"/>
                <a:gd name="T6" fmla="*/ 4 w 119"/>
                <a:gd name="T7" fmla="*/ 3 h 19"/>
                <a:gd name="T8" fmla="*/ 6 w 119"/>
                <a:gd name="T9" fmla="*/ 0 h 19"/>
                <a:gd name="T10" fmla="*/ 119 w 119"/>
                <a:gd name="T11" fmla="*/ 0 h 19"/>
                <a:gd name="T12" fmla="*/ 119 w 119"/>
                <a:gd name="T13" fmla="*/ 3 h 19"/>
                <a:gd name="T14" fmla="*/ 118 w 119"/>
                <a:gd name="T15" fmla="*/ 8 h 19"/>
                <a:gd name="T16" fmla="*/ 118 w 119"/>
                <a:gd name="T17" fmla="*/ 14 h 19"/>
                <a:gd name="T18" fmla="*/ 117 w 119"/>
                <a:gd name="T19" fmla="*/ 19 h 19"/>
                <a:gd name="T20" fmla="*/ 0 w 119"/>
                <a:gd name="T21" fmla="*/ 18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9"/>
                <a:gd name="T34" fmla="*/ 0 h 19"/>
                <a:gd name="T35" fmla="*/ 119 w 119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9" h="19">
                  <a:moveTo>
                    <a:pt x="0" y="18"/>
                  </a:moveTo>
                  <a:lnTo>
                    <a:pt x="1" y="12"/>
                  </a:lnTo>
                  <a:lnTo>
                    <a:pt x="3" y="8"/>
                  </a:lnTo>
                  <a:lnTo>
                    <a:pt x="4" y="3"/>
                  </a:lnTo>
                  <a:lnTo>
                    <a:pt x="6" y="0"/>
                  </a:lnTo>
                  <a:lnTo>
                    <a:pt x="119" y="0"/>
                  </a:lnTo>
                  <a:lnTo>
                    <a:pt x="119" y="3"/>
                  </a:lnTo>
                  <a:lnTo>
                    <a:pt x="118" y="8"/>
                  </a:lnTo>
                  <a:lnTo>
                    <a:pt x="118" y="14"/>
                  </a:lnTo>
                  <a:lnTo>
                    <a:pt x="117" y="19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02" name="Freeform 165"/>
            <p:cNvSpPr>
              <a:spLocks/>
            </p:cNvSpPr>
            <p:nvPr/>
          </p:nvSpPr>
          <p:spPr bwMode="auto">
            <a:xfrm>
              <a:off x="1666" y="242"/>
              <a:ext cx="66" cy="40"/>
            </a:xfrm>
            <a:custGeom>
              <a:avLst/>
              <a:gdLst>
                <a:gd name="T0" fmla="*/ 0 w 66"/>
                <a:gd name="T1" fmla="*/ 40 h 40"/>
                <a:gd name="T2" fmla="*/ 0 w 66"/>
                <a:gd name="T3" fmla="*/ 0 h 40"/>
                <a:gd name="T4" fmla="*/ 12 w 66"/>
                <a:gd name="T5" fmla="*/ 6 h 40"/>
                <a:gd name="T6" fmla="*/ 23 w 66"/>
                <a:gd name="T7" fmla="*/ 12 h 40"/>
                <a:gd name="T8" fmla="*/ 33 w 66"/>
                <a:gd name="T9" fmla="*/ 16 h 40"/>
                <a:gd name="T10" fmla="*/ 42 w 66"/>
                <a:gd name="T11" fmla="*/ 22 h 40"/>
                <a:gd name="T12" fmla="*/ 49 w 66"/>
                <a:gd name="T13" fmla="*/ 27 h 40"/>
                <a:gd name="T14" fmla="*/ 56 w 66"/>
                <a:gd name="T15" fmla="*/ 31 h 40"/>
                <a:gd name="T16" fmla="*/ 62 w 66"/>
                <a:gd name="T17" fmla="*/ 35 h 40"/>
                <a:gd name="T18" fmla="*/ 66 w 66"/>
                <a:gd name="T19" fmla="*/ 40 h 40"/>
                <a:gd name="T20" fmla="*/ 0 w 66"/>
                <a:gd name="T21" fmla="*/ 40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6"/>
                <a:gd name="T34" fmla="*/ 0 h 40"/>
                <a:gd name="T35" fmla="*/ 66 w 66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6" h="40">
                  <a:moveTo>
                    <a:pt x="0" y="4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3" y="12"/>
                  </a:lnTo>
                  <a:lnTo>
                    <a:pt x="33" y="16"/>
                  </a:lnTo>
                  <a:lnTo>
                    <a:pt x="42" y="22"/>
                  </a:lnTo>
                  <a:lnTo>
                    <a:pt x="49" y="27"/>
                  </a:lnTo>
                  <a:lnTo>
                    <a:pt x="56" y="31"/>
                  </a:lnTo>
                  <a:lnTo>
                    <a:pt x="62" y="35"/>
                  </a:lnTo>
                  <a:lnTo>
                    <a:pt x="66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03" name="Freeform 166"/>
            <p:cNvSpPr>
              <a:spLocks/>
            </p:cNvSpPr>
            <p:nvPr/>
          </p:nvSpPr>
          <p:spPr bwMode="auto">
            <a:xfrm>
              <a:off x="1601" y="296"/>
              <a:ext cx="164" cy="27"/>
            </a:xfrm>
            <a:custGeom>
              <a:avLst/>
              <a:gdLst>
                <a:gd name="T0" fmla="*/ 0 w 164"/>
                <a:gd name="T1" fmla="*/ 0 h 27"/>
                <a:gd name="T2" fmla="*/ 140 w 164"/>
                <a:gd name="T3" fmla="*/ 0 h 27"/>
                <a:gd name="T4" fmla="*/ 149 w 164"/>
                <a:gd name="T5" fmla="*/ 5 h 27"/>
                <a:gd name="T6" fmla="*/ 154 w 164"/>
                <a:gd name="T7" fmla="*/ 12 h 27"/>
                <a:gd name="T8" fmla="*/ 160 w 164"/>
                <a:gd name="T9" fmla="*/ 19 h 27"/>
                <a:gd name="T10" fmla="*/ 164 w 164"/>
                <a:gd name="T11" fmla="*/ 27 h 27"/>
                <a:gd name="T12" fmla="*/ 152 w 164"/>
                <a:gd name="T13" fmla="*/ 27 h 27"/>
                <a:gd name="T14" fmla="*/ 131 w 164"/>
                <a:gd name="T15" fmla="*/ 27 h 27"/>
                <a:gd name="T16" fmla="*/ 105 w 164"/>
                <a:gd name="T17" fmla="*/ 27 h 27"/>
                <a:gd name="T18" fmla="*/ 78 w 164"/>
                <a:gd name="T19" fmla="*/ 27 h 27"/>
                <a:gd name="T20" fmla="*/ 51 w 164"/>
                <a:gd name="T21" fmla="*/ 27 h 27"/>
                <a:gd name="T22" fmla="*/ 28 w 164"/>
                <a:gd name="T23" fmla="*/ 27 h 27"/>
                <a:gd name="T24" fmla="*/ 11 w 164"/>
                <a:gd name="T25" fmla="*/ 27 h 27"/>
                <a:gd name="T26" fmla="*/ 5 w 164"/>
                <a:gd name="T27" fmla="*/ 27 h 27"/>
                <a:gd name="T28" fmla="*/ 0 w 164"/>
                <a:gd name="T29" fmla="*/ 0 h 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4"/>
                <a:gd name="T46" fmla="*/ 0 h 27"/>
                <a:gd name="T47" fmla="*/ 164 w 164"/>
                <a:gd name="T48" fmla="*/ 27 h 2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4" h="27">
                  <a:moveTo>
                    <a:pt x="0" y="0"/>
                  </a:moveTo>
                  <a:lnTo>
                    <a:pt x="140" y="0"/>
                  </a:lnTo>
                  <a:lnTo>
                    <a:pt x="149" y="5"/>
                  </a:lnTo>
                  <a:lnTo>
                    <a:pt x="154" y="12"/>
                  </a:lnTo>
                  <a:lnTo>
                    <a:pt x="160" y="19"/>
                  </a:lnTo>
                  <a:lnTo>
                    <a:pt x="164" y="27"/>
                  </a:lnTo>
                  <a:lnTo>
                    <a:pt x="152" y="27"/>
                  </a:lnTo>
                  <a:lnTo>
                    <a:pt x="131" y="27"/>
                  </a:lnTo>
                  <a:lnTo>
                    <a:pt x="105" y="27"/>
                  </a:lnTo>
                  <a:lnTo>
                    <a:pt x="78" y="27"/>
                  </a:lnTo>
                  <a:lnTo>
                    <a:pt x="51" y="27"/>
                  </a:lnTo>
                  <a:lnTo>
                    <a:pt x="28" y="27"/>
                  </a:lnTo>
                  <a:lnTo>
                    <a:pt x="11" y="27"/>
                  </a:lnTo>
                  <a:lnTo>
                    <a:pt x="5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04" name="Rectangle 167"/>
            <p:cNvSpPr>
              <a:spLocks noChangeArrowheads="1"/>
            </p:cNvSpPr>
            <p:nvPr/>
          </p:nvSpPr>
          <p:spPr bwMode="auto">
            <a:xfrm>
              <a:off x="576" y="185"/>
              <a:ext cx="84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405" name="Freeform 168"/>
            <p:cNvSpPr>
              <a:spLocks/>
            </p:cNvSpPr>
            <p:nvPr/>
          </p:nvSpPr>
          <p:spPr bwMode="auto">
            <a:xfrm>
              <a:off x="1250" y="223"/>
              <a:ext cx="297" cy="177"/>
            </a:xfrm>
            <a:custGeom>
              <a:avLst/>
              <a:gdLst>
                <a:gd name="T0" fmla="*/ 0 w 297"/>
                <a:gd name="T1" fmla="*/ 177 h 177"/>
                <a:gd name="T2" fmla="*/ 0 w 297"/>
                <a:gd name="T3" fmla="*/ 174 h 177"/>
                <a:gd name="T4" fmla="*/ 0 w 297"/>
                <a:gd name="T5" fmla="*/ 165 h 177"/>
                <a:gd name="T6" fmla="*/ 0 w 297"/>
                <a:gd name="T7" fmla="*/ 155 h 177"/>
                <a:gd name="T8" fmla="*/ 0 w 297"/>
                <a:gd name="T9" fmla="*/ 146 h 177"/>
                <a:gd name="T10" fmla="*/ 2 w 297"/>
                <a:gd name="T11" fmla="*/ 123 h 177"/>
                <a:gd name="T12" fmla="*/ 9 w 297"/>
                <a:gd name="T13" fmla="*/ 100 h 177"/>
                <a:gd name="T14" fmla="*/ 18 w 297"/>
                <a:gd name="T15" fmla="*/ 78 h 177"/>
                <a:gd name="T16" fmla="*/ 29 w 297"/>
                <a:gd name="T17" fmla="*/ 59 h 177"/>
                <a:gd name="T18" fmla="*/ 32 w 297"/>
                <a:gd name="T19" fmla="*/ 54 h 177"/>
                <a:gd name="T20" fmla="*/ 36 w 297"/>
                <a:gd name="T21" fmla="*/ 50 h 177"/>
                <a:gd name="T22" fmla="*/ 39 w 297"/>
                <a:gd name="T23" fmla="*/ 47 h 177"/>
                <a:gd name="T24" fmla="*/ 44 w 297"/>
                <a:gd name="T25" fmla="*/ 43 h 177"/>
                <a:gd name="T26" fmla="*/ 54 w 297"/>
                <a:gd name="T27" fmla="*/ 34 h 177"/>
                <a:gd name="T28" fmla="*/ 65 w 297"/>
                <a:gd name="T29" fmla="*/ 25 h 177"/>
                <a:gd name="T30" fmla="*/ 77 w 297"/>
                <a:gd name="T31" fmla="*/ 18 h 177"/>
                <a:gd name="T32" fmla="*/ 90 w 297"/>
                <a:gd name="T33" fmla="*/ 12 h 177"/>
                <a:gd name="T34" fmla="*/ 103 w 297"/>
                <a:gd name="T35" fmla="*/ 6 h 177"/>
                <a:gd name="T36" fmla="*/ 117 w 297"/>
                <a:gd name="T37" fmla="*/ 3 h 177"/>
                <a:gd name="T38" fmla="*/ 131 w 297"/>
                <a:gd name="T39" fmla="*/ 2 h 177"/>
                <a:gd name="T40" fmla="*/ 146 w 297"/>
                <a:gd name="T41" fmla="*/ 0 h 177"/>
                <a:gd name="T42" fmla="*/ 160 w 297"/>
                <a:gd name="T43" fmla="*/ 2 h 177"/>
                <a:gd name="T44" fmla="*/ 174 w 297"/>
                <a:gd name="T45" fmla="*/ 3 h 177"/>
                <a:gd name="T46" fmla="*/ 189 w 297"/>
                <a:gd name="T47" fmla="*/ 6 h 177"/>
                <a:gd name="T48" fmla="*/ 202 w 297"/>
                <a:gd name="T49" fmla="*/ 12 h 177"/>
                <a:gd name="T50" fmla="*/ 215 w 297"/>
                <a:gd name="T51" fmla="*/ 18 h 177"/>
                <a:gd name="T52" fmla="*/ 228 w 297"/>
                <a:gd name="T53" fmla="*/ 25 h 177"/>
                <a:gd name="T54" fmla="*/ 239 w 297"/>
                <a:gd name="T55" fmla="*/ 34 h 177"/>
                <a:gd name="T56" fmla="*/ 249 w 297"/>
                <a:gd name="T57" fmla="*/ 43 h 177"/>
                <a:gd name="T58" fmla="*/ 252 w 297"/>
                <a:gd name="T59" fmla="*/ 47 h 177"/>
                <a:gd name="T60" fmla="*/ 256 w 297"/>
                <a:gd name="T61" fmla="*/ 52 h 177"/>
                <a:gd name="T62" fmla="*/ 259 w 297"/>
                <a:gd name="T63" fmla="*/ 56 h 177"/>
                <a:gd name="T64" fmla="*/ 262 w 297"/>
                <a:gd name="T65" fmla="*/ 60 h 177"/>
                <a:gd name="T66" fmla="*/ 275 w 297"/>
                <a:gd name="T67" fmla="*/ 79 h 177"/>
                <a:gd name="T68" fmla="*/ 284 w 297"/>
                <a:gd name="T69" fmla="*/ 101 h 177"/>
                <a:gd name="T70" fmla="*/ 290 w 297"/>
                <a:gd name="T71" fmla="*/ 123 h 177"/>
                <a:gd name="T72" fmla="*/ 291 w 297"/>
                <a:gd name="T73" fmla="*/ 146 h 177"/>
                <a:gd name="T74" fmla="*/ 291 w 297"/>
                <a:gd name="T75" fmla="*/ 149 h 177"/>
                <a:gd name="T76" fmla="*/ 292 w 297"/>
                <a:gd name="T77" fmla="*/ 155 h 177"/>
                <a:gd name="T78" fmla="*/ 294 w 297"/>
                <a:gd name="T79" fmla="*/ 165 h 177"/>
                <a:gd name="T80" fmla="*/ 297 w 297"/>
                <a:gd name="T81" fmla="*/ 177 h 177"/>
                <a:gd name="T82" fmla="*/ 290 w 297"/>
                <a:gd name="T83" fmla="*/ 177 h 177"/>
                <a:gd name="T84" fmla="*/ 278 w 297"/>
                <a:gd name="T85" fmla="*/ 177 h 177"/>
                <a:gd name="T86" fmla="*/ 261 w 297"/>
                <a:gd name="T87" fmla="*/ 177 h 177"/>
                <a:gd name="T88" fmla="*/ 241 w 297"/>
                <a:gd name="T89" fmla="*/ 177 h 177"/>
                <a:gd name="T90" fmla="*/ 219 w 297"/>
                <a:gd name="T91" fmla="*/ 177 h 177"/>
                <a:gd name="T92" fmla="*/ 193 w 297"/>
                <a:gd name="T93" fmla="*/ 177 h 177"/>
                <a:gd name="T94" fmla="*/ 167 w 297"/>
                <a:gd name="T95" fmla="*/ 177 h 177"/>
                <a:gd name="T96" fmla="*/ 140 w 297"/>
                <a:gd name="T97" fmla="*/ 177 h 177"/>
                <a:gd name="T98" fmla="*/ 114 w 297"/>
                <a:gd name="T99" fmla="*/ 177 h 177"/>
                <a:gd name="T100" fmla="*/ 88 w 297"/>
                <a:gd name="T101" fmla="*/ 177 h 177"/>
                <a:gd name="T102" fmla="*/ 65 w 297"/>
                <a:gd name="T103" fmla="*/ 177 h 177"/>
                <a:gd name="T104" fmla="*/ 44 w 297"/>
                <a:gd name="T105" fmla="*/ 177 h 177"/>
                <a:gd name="T106" fmla="*/ 26 w 297"/>
                <a:gd name="T107" fmla="*/ 177 h 177"/>
                <a:gd name="T108" fmla="*/ 12 w 297"/>
                <a:gd name="T109" fmla="*/ 177 h 177"/>
                <a:gd name="T110" fmla="*/ 3 w 297"/>
                <a:gd name="T111" fmla="*/ 177 h 177"/>
                <a:gd name="T112" fmla="*/ 0 w 297"/>
                <a:gd name="T113" fmla="*/ 177 h 177"/>
                <a:gd name="T114" fmla="*/ 0 w 297"/>
                <a:gd name="T115" fmla="*/ 177 h 17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7"/>
                <a:gd name="T175" fmla="*/ 0 h 177"/>
                <a:gd name="T176" fmla="*/ 297 w 297"/>
                <a:gd name="T177" fmla="*/ 177 h 17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7" h="177">
                  <a:moveTo>
                    <a:pt x="0" y="177"/>
                  </a:moveTo>
                  <a:lnTo>
                    <a:pt x="0" y="174"/>
                  </a:lnTo>
                  <a:lnTo>
                    <a:pt x="0" y="165"/>
                  </a:lnTo>
                  <a:lnTo>
                    <a:pt x="0" y="155"/>
                  </a:lnTo>
                  <a:lnTo>
                    <a:pt x="0" y="146"/>
                  </a:lnTo>
                  <a:lnTo>
                    <a:pt x="2" y="123"/>
                  </a:lnTo>
                  <a:lnTo>
                    <a:pt x="9" y="100"/>
                  </a:lnTo>
                  <a:lnTo>
                    <a:pt x="18" y="78"/>
                  </a:lnTo>
                  <a:lnTo>
                    <a:pt x="29" y="59"/>
                  </a:lnTo>
                  <a:lnTo>
                    <a:pt x="32" y="54"/>
                  </a:lnTo>
                  <a:lnTo>
                    <a:pt x="36" y="50"/>
                  </a:lnTo>
                  <a:lnTo>
                    <a:pt x="39" y="47"/>
                  </a:lnTo>
                  <a:lnTo>
                    <a:pt x="44" y="43"/>
                  </a:lnTo>
                  <a:lnTo>
                    <a:pt x="54" y="34"/>
                  </a:lnTo>
                  <a:lnTo>
                    <a:pt x="65" y="25"/>
                  </a:lnTo>
                  <a:lnTo>
                    <a:pt x="77" y="18"/>
                  </a:lnTo>
                  <a:lnTo>
                    <a:pt x="90" y="12"/>
                  </a:lnTo>
                  <a:lnTo>
                    <a:pt x="103" y="6"/>
                  </a:lnTo>
                  <a:lnTo>
                    <a:pt x="117" y="3"/>
                  </a:lnTo>
                  <a:lnTo>
                    <a:pt x="131" y="2"/>
                  </a:lnTo>
                  <a:lnTo>
                    <a:pt x="146" y="0"/>
                  </a:lnTo>
                  <a:lnTo>
                    <a:pt x="160" y="2"/>
                  </a:lnTo>
                  <a:lnTo>
                    <a:pt x="174" y="3"/>
                  </a:lnTo>
                  <a:lnTo>
                    <a:pt x="189" y="6"/>
                  </a:lnTo>
                  <a:lnTo>
                    <a:pt x="202" y="12"/>
                  </a:lnTo>
                  <a:lnTo>
                    <a:pt x="215" y="18"/>
                  </a:lnTo>
                  <a:lnTo>
                    <a:pt x="228" y="25"/>
                  </a:lnTo>
                  <a:lnTo>
                    <a:pt x="239" y="34"/>
                  </a:lnTo>
                  <a:lnTo>
                    <a:pt x="249" y="43"/>
                  </a:lnTo>
                  <a:lnTo>
                    <a:pt x="252" y="47"/>
                  </a:lnTo>
                  <a:lnTo>
                    <a:pt x="256" y="52"/>
                  </a:lnTo>
                  <a:lnTo>
                    <a:pt x="259" y="56"/>
                  </a:lnTo>
                  <a:lnTo>
                    <a:pt x="262" y="60"/>
                  </a:lnTo>
                  <a:lnTo>
                    <a:pt x="275" y="79"/>
                  </a:lnTo>
                  <a:lnTo>
                    <a:pt x="284" y="101"/>
                  </a:lnTo>
                  <a:lnTo>
                    <a:pt x="290" y="123"/>
                  </a:lnTo>
                  <a:lnTo>
                    <a:pt x="291" y="146"/>
                  </a:lnTo>
                  <a:lnTo>
                    <a:pt x="291" y="149"/>
                  </a:lnTo>
                  <a:lnTo>
                    <a:pt x="292" y="155"/>
                  </a:lnTo>
                  <a:lnTo>
                    <a:pt x="294" y="165"/>
                  </a:lnTo>
                  <a:lnTo>
                    <a:pt x="297" y="177"/>
                  </a:lnTo>
                  <a:lnTo>
                    <a:pt x="290" y="177"/>
                  </a:lnTo>
                  <a:lnTo>
                    <a:pt x="278" y="177"/>
                  </a:lnTo>
                  <a:lnTo>
                    <a:pt x="261" y="177"/>
                  </a:lnTo>
                  <a:lnTo>
                    <a:pt x="241" y="177"/>
                  </a:lnTo>
                  <a:lnTo>
                    <a:pt x="219" y="177"/>
                  </a:lnTo>
                  <a:lnTo>
                    <a:pt x="193" y="177"/>
                  </a:lnTo>
                  <a:lnTo>
                    <a:pt x="167" y="177"/>
                  </a:lnTo>
                  <a:lnTo>
                    <a:pt x="140" y="177"/>
                  </a:lnTo>
                  <a:lnTo>
                    <a:pt x="114" y="177"/>
                  </a:lnTo>
                  <a:lnTo>
                    <a:pt x="88" y="177"/>
                  </a:lnTo>
                  <a:lnTo>
                    <a:pt x="65" y="177"/>
                  </a:lnTo>
                  <a:lnTo>
                    <a:pt x="44" y="177"/>
                  </a:lnTo>
                  <a:lnTo>
                    <a:pt x="26" y="177"/>
                  </a:lnTo>
                  <a:lnTo>
                    <a:pt x="12" y="177"/>
                  </a:lnTo>
                  <a:lnTo>
                    <a:pt x="3" y="177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06" name="Freeform 169"/>
            <p:cNvSpPr>
              <a:spLocks/>
            </p:cNvSpPr>
            <p:nvPr/>
          </p:nvSpPr>
          <p:spPr bwMode="auto">
            <a:xfrm>
              <a:off x="250" y="223"/>
              <a:ext cx="300" cy="202"/>
            </a:xfrm>
            <a:custGeom>
              <a:avLst/>
              <a:gdLst>
                <a:gd name="T0" fmla="*/ 300 w 300"/>
                <a:gd name="T1" fmla="*/ 202 h 202"/>
                <a:gd name="T2" fmla="*/ 300 w 300"/>
                <a:gd name="T3" fmla="*/ 196 h 202"/>
                <a:gd name="T4" fmla="*/ 297 w 300"/>
                <a:gd name="T5" fmla="*/ 180 h 202"/>
                <a:gd name="T6" fmla="*/ 295 w 300"/>
                <a:gd name="T7" fmla="*/ 162 h 202"/>
                <a:gd name="T8" fmla="*/ 294 w 300"/>
                <a:gd name="T9" fmla="*/ 146 h 202"/>
                <a:gd name="T10" fmla="*/ 290 w 300"/>
                <a:gd name="T11" fmla="*/ 123 h 202"/>
                <a:gd name="T12" fmla="*/ 282 w 300"/>
                <a:gd name="T13" fmla="*/ 100 h 202"/>
                <a:gd name="T14" fmla="*/ 272 w 300"/>
                <a:gd name="T15" fmla="*/ 78 h 202"/>
                <a:gd name="T16" fmla="*/ 259 w 300"/>
                <a:gd name="T17" fmla="*/ 59 h 202"/>
                <a:gd name="T18" fmla="*/ 256 w 300"/>
                <a:gd name="T19" fmla="*/ 56 h 202"/>
                <a:gd name="T20" fmla="*/ 254 w 300"/>
                <a:gd name="T21" fmla="*/ 52 h 202"/>
                <a:gd name="T22" fmla="*/ 251 w 300"/>
                <a:gd name="T23" fmla="*/ 47 h 202"/>
                <a:gd name="T24" fmla="*/ 248 w 300"/>
                <a:gd name="T25" fmla="*/ 44 h 202"/>
                <a:gd name="T26" fmla="*/ 238 w 300"/>
                <a:gd name="T27" fmla="*/ 34 h 202"/>
                <a:gd name="T28" fmla="*/ 228 w 300"/>
                <a:gd name="T29" fmla="*/ 25 h 202"/>
                <a:gd name="T30" fmla="*/ 216 w 300"/>
                <a:gd name="T31" fmla="*/ 18 h 202"/>
                <a:gd name="T32" fmla="*/ 203 w 300"/>
                <a:gd name="T33" fmla="*/ 12 h 202"/>
                <a:gd name="T34" fmla="*/ 190 w 300"/>
                <a:gd name="T35" fmla="*/ 6 h 202"/>
                <a:gd name="T36" fmla="*/ 177 w 300"/>
                <a:gd name="T37" fmla="*/ 3 h 202"/>
                <a:gd name="T38" fmla="*/ 163 w 300"/>
                <a:gd name="T39" fmla="*/ 2 h 202"/>
                <a:gd name="T40" fmla="*/ 149 w 300"/>
                <a:gd name="T41" fmla="*/ 0 h 202"/>
                <a:gd name="T42" fmla="*/ 133 w 300"/>
                <a:gd name="T43" fmla="*/ 2 h 202"/>
                <a:gd name="T44" fmla="*/ 118 w 300"/>
                <a:gd name="T45" fmla="*/ 3 h 202"/>
                <a:gd name="T46" fmla="*/ 105 w 300"/>
                <a:gd name="T47" fmla="*/ 6 h 202"/>
                <a:gd name="T48" fmla="*/ 91 w 300"/>
                <a:gd name="T49" fmla="*/ 12 h 202"/>
                <a:gd name="T50" fmla="*/ 79 w 300"/>
                <a:gd name="T51" fmla="*/ 18 h 202"/>
                <a:gd name="T52" fmla="*/ 68 w 300"/>
                <a:gd name="T53" fmla="*/ 25 h 202"/>
                <a:gd name="T54" fmla="*/ 56 w 300"/>
                <a:gd name="T55" fmla="*/ 34 h 202"/>
                <a:gd name="T56" fmla="*/ 46 w 300"/>
                <a:gd name="T57" fmla="*/ 43 h 202"/>
                <a:gd name="T58" fmla="*/ 44 w 300"/>
                <a:gd name="T59" fmla="*/ 47 h 202"/>
                <a:gd name="T60" fmla="*/ 41 w 300"/>
                <a:gd name="T61" fmla="*/ 52 h 202"/>
                <a:gd name="T62" fmla="*/ 36 w 300"/>
                <a:gd name="T63" fmla="*/ 56 h 202"/>
                <a:gd name="T64" fmla="*/ 33 w 300"/>
                <a:gd name="T65" fmla="*/ 60 h 202"/>
                <a:gd name="T66" fmla="*/ 22 w 300"/>
                <a:gd name="T67" fmla="*/ 79 h 202"/>
                <a:gd name="T68" fmla="*/ 13 w 300"/>
                <a:gd name="T69" fmla="*/ 100 h 202"/>
                <a:gd name="T70" fmla="*/ 6 w 300"/>
                <a:gd name="T71" fmla="*/ 123 h 202"/>
                <a:gd name="T72" fmla="*/ 3 w 300"/>
                <a:gd name="T73" fmla="*/ 146 h 202"/>
                <a:gd name="T74" fmla="*/ 2 w 300"/>
                <a:gd name="T75" fmla="*/ 158 h 202"/>
                <a:gd name="T76" fmla="*/ 2 w 300"/>
                <a:gd name="T77" fmla="*/ 173 h 202"/>
                <a:gd name="T78" fmla="*/ 0 w 300"/>
                <a:gd name="T79" fmla="*/ 186 h 202"/>
                <a:gd name="T80" fmla="*/ 0 w 300"/>
                <a:gd name="T81" fmla="*/ 192 h 202"/>
                <a:gd name="T82" fmla="*/ 300 w 300"/>
                <a:gd name="T83" fmla="*/ 202 h 2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00"/>
                <a:gd name="T127" fmla="*/ 0 h 202"/>
                <a:gd name="T128" fmla="*/ 300 w 300"/>
                <a:gd name="T129" fmla="*/ 202 h 20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00" h="202">
                  <a:moveTo>
                    <a:pt x="300" y="202"/>
                  </a:moveTo>
                  <a:lnTo>
                    <a:pt x="300" y="196"/>
                  </a:lnTo>
                  <a:lnTo>
                    <a:pt x="297" y="180"/>
                  </a:lnTo>
                  <a:lnTo>
                    <a:pt x="295" y="162"/>
                  </a:lnTo>
                  <a:lnTo>
                    <a:pt x="294" y="146"/>
                  </a:lnTo>
                  <a:lnTo>
                    <a:pt x="290" y="123"/>
                  </a:lnTo>
                  <a:lnTo>
                    <a:pt x="282" y="100"/>
                  </a:lnTo>
                  <a:lnTo>
                    <a:pt x="272" y="78"/>
                  </a:lnTo>
                  <a:lnTo>
                    <a:pt x="259" y="59"/>
                  </a:lnTo>
                  <a:lnTo>
                    <a:pt x="256" y="56"/>
                  </a:lnTo>
                  <a:lnTo>
                    <a:pt x="254" y="52"/>
                  </a:lnTo>
                  <a:lnTo>
                    <a:pt x="251" y="47"/>
                  </a:lnTo>
                  <a:lnTo>
                    <a:pt x="248" y="44"/>
                  </a:lnTo>
                  <a:lnTo>
                    <a:pt x="238" y="34"/>
                  </a:lnTo>
                  <a:lnTo>
                    <a:pt x="228" y="25"/>
                  </a:lnTo>
                  <a:lnTo>
                    <a:pt x="216" y="18"/>
                  </a:lnTo>
                  <a:lnTo>
                    <a:pt x="203" y="12"/>
                  </a:lnTo>
                  <a:lnTo>
                    <a:pt x="190" y="6"/>
                  </a:lnTo>
                  <a:lnTo>
                    <a:pt x="177" y="3"/>
                  </a:lnTo>
                  <a:lnTo>
                    <a:pt x="163" y="2"/>
                  </a:lnTo>
                  <a:lnTo>
                    <a:pt x="149" y="0"/>
                  </a:lnTo>
                  <a:lnTo>
                    <a:pt x="133" y="2"/>
                  </a:lnTo>
                  <a:lnTo>
                    <a:pt x="118" y="3"/>
                  </a:lnTo>
                  <a:lnTo>
                    <a:pt x="105" y="6"/>
                  </a:lnTo>
                  <a:lnTo>
                    <a:pt x="91" y="12"/>
                  </a:lnTo>
                  <a:lnTo>
                    <a:pt x="79" y="18"/>
                  </a:lnTo>
                  <a:lnTo>
                    <a:pt x="68" y="25"/>
                  </a:lnTo>
                  <a:lnTo>
                    <a:pt x="56" y="34"/>
                  </a:lnTo>
                  <a:lnTo>
                    <a:pt x="46" y="43"/>
                  </a:lnTo>
                  <a:lnTo>
                    <a:pt x="44" y="47"/>
                  </a:lnTo>
                  <a:lnTo>
                    <a:pt x="41" y="52"/>
                  </a:lnTo>
                  <a:lnTo>
                    <a:pt x="36" y="56"/>
                  </a:lnTo>
                  <a:lnTo>
                    <a:pt x="33" y="60"/>
                  </a:lnTo>
                  <a:lnTo>
                    <a:pt x="22" y="79"/>
                  </a:lnTo>
                  <a:lnTo>
                    <a:pt x="13" y="100"/>
                  </a:lnTo>
                  <a:lnTo>
                    <a:pt x="6" y="123"/>
                  </a:lnTo>
                  <a:lnTo>
                    <a:pt x="3" y="146"/>
                  </a:lnTo>
                  <a:lnTo>
                    <a:pt x="2" y="158"/>
                  </a:lnTo>
                  <a:lnTo>
                    <a:pt x="2" y="173"/>
                  </a:lnTo>
                  <a:lnTo>
                    <a:pt x="0" y="186"/>
                  </a:lnTo>
                  <a:lnTo>
                    <a:pt x="0" y="192"/>
                  </a:lnTo>
                  <a:lnTo>
                    <a:pt x="300" y="2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07" name="Freeform 170"/>
            <p:cNvSpPr>
              <a:spLocks/>
            </p:cNvSpPr>
            <p:nvPr/>
          </p:nvSpPr>
          <p:spPr bwMode="auto">
            <a:xfrm>
              <a:off x="272" y="245"/>
              <a:ext cx="249" cy="250"/>
            </a:xfrm>
            <a:custGeom>
              <a:avLst/>
              <a:gdLst>
                <a:gd name="T0" fmla="*/ 125 w 249"/>
                <a:gd name="T1" fmla="*/ 250 h 250"/>
                <a:gd name="T2" fmla="*/ 99 w 249"/>
                <a:gd name="T3" fmla="*/ 247 h 250"/>
                <a:gd name="T4" fmla="*/ 76 w 249"/>
                <a:gd name="T5" fmla="*/ 240 h 250"/>
                <a:gd name="T6" fmla="*/ 55 w 249"/>
                <a:gd name="T7" fmla="*/ 228 h 250"/>
                <a:gd name="T8" fmla="*/ 37 w 249"/>
                <a:gd name="T9" fmla="*/ 213 h 250"/>
                <a:gd name="T10" fmla="*/ 22 w 249"/>
                <a:gd name="T11" fmla="*/ 195 h 250"/>
                <a:gd name="T12" fmla="*/ 10 w 249"/>
                <a:gd name="T13" fmla="*/ 174 h 250"/>
                <a:gd name="T14" fmla="*/ 3 w 249"/>
                <a:gd name="T15" fmla="*/ 149 h 250"/>
                <a:gd name="T16" fmla="*/ 0 w 249"/>
                <a:gd name="T17" fmla="*/ 124 h 250"/>
                <a:gd name="T18" fmla="*/ 3 w 249"/>
                <a:gd name="T19" fmla="*/ 100 h 250"/>
                <a:gd name="T20" fmla="*/ 10 w 249"/>
                <a:gd name="T21" fmla="*/ 76 h 250"/>
                <a:gd name="T22" fmla="*/ 22 w 249"/>
                <a:gd name="T23" fmla="*/ 54 h 250"/>
                <a:gd name="T24" fmla="*/ 37 w 249"/>
                <a:gd name="T25" fmla="*/ 37 h 250"/>
                <a:gd name="T26" fmla="*/ 55 w 249"/>
                <a:gd name="T27" fmla="*/ 22 h 250"/>
                <a:gd name="T28" fmla="*/ 76 w 249"/>
                <a:gd name="T29" fmla="*/ 11 h 250"/>
                <a:gd name="T30" fmla="*/ 99 w 249"/>
                <a:gd name="T31" fmla="*/ 3 h 250"/>
                <a:gd name="T32" fmla="*/ 125 w 249"/>
                <a:gd name="T33" fmla="*/ 0 h 250"/>
                <a:gd name="T34" fmla="*/ 150 w 249"/>
                <a:gd name="T35" fmla="*/ 3 h 250"/>
                <a:gd name="T36" fmla="*/ 173 w 249"/>
                <a:gd name="T37" fmla="*/ 11 h 250"/>
                <a:gd name="T38" fmla="*/ 194 w 249"/>
                <a:gd name="T39" fmla="*/ 22 h 250"/>
                <a:gd name="T40" fmla="*/ 213 w 249"/>
                <a:gd name="T41" fmla="*/ 37 h 250"/>
                <a:gd name="T42" fmla="*/ 227 w 249"/>
                <a:gd name="T43" fmla="*/ 54 h 250"/>
                <a:gd name="T44" fmla="*/ 239 w 249"/>
                <a:gd name="T45" fmla="*/ 76 h 250"/>
                <a:gd name="T46" fmla="*/ 246 w 249"/>
                <a:gd name="T47" fmla="*/ 100 h 250"/>
                <a:gd name="T48" fmla="*/ 249 w 249"/>
                <a:gd name="T49" fmla="*/ 124 h 250"/>
                <a:gd name="T50" fmla="*/ 246 w 249"/>
                <a:gd name="T51" fmla="*/ 149 h 250"/>
                <a:gd name="T52" fmla="*/ 239 w 249"/>
                <a:gd name="T53" fmla="*/ 174 h 250"/>
                <a:gd name="T54" fmla="*/ 227 w 249"/>
                <a:gd name="T55" fmla="*/ 195 h 250"/>
                <a:gd name="T56" fmla="*/ 213 w 249"/>
                <a:gd name="T57" fmla="*/ 213 h 250"/>
                <a:gd name="T58" fmla="*/ 194 w 249"/>
                <a:gd name="T59" fmla="*/ 228 h 250"/>
                <a:gd name="T60" fmla="*/ 173 w 249"/>
                <a:gd name="T61" fmla="*/ 240 h 250"/>
                <a:gd name="T62" fmla="*/ 150 w 249"/>
                <a:gd name="T63" fmla="*/ 247 h 250"/>
                <a:gd name="T64" fmla="*/ 125 w 249"/>
                <a:gd name="T65" fmla="*/ 250 h 2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9"/>
                <a:gd name="T100" fmla="*/ 0 h 250"/>
                <a:gd name="T101" fmla="*/ 249 w 249"/>
                <a:gd name="T102" fmla="*/ 250 h 2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9" h="250">
                  <a:moveTo>
                    <a:pt x="125" y="250"/>
                  </a:moveTo>
                  <a:lnTo>
                    <a:pt x="99" y="247"/>
                  </a:lnTo>
                  <a:lnTo>
                    <a:pt x="76" y="240"/>
                  </a:lnTo>
                  <a:lnTo>
                    <a:pt x="55" y="228"/>
                  </a:lnTo>
                  <a:lnTo>
                    <a:pt x="37" y="213"/>
                  </a:lnTo>
                  <a:lnTo>
                    <a:pt x="22" y="195"/>
                  </a:lnTo>
                  <a:lnTo>
                    <a:pt x="10" y="174"/>
                  </a:lnTo>
                  <a:lnTo>
                    <a:pt x="3" y="149"/>
                  </a:lnTo>
                  <a:lnTo>
                    <a:pt x="0" y="124"/>
                  </a:lnTo>
                  <a:lnTo>
                    <a:pt x="3" y="100"/>
                  </a:lnTo>
                  <a:lnTo>
                    <a:pt x="10" y="76"/>
                  </a:lnTo>
                  <a:lnTo>
                    <a:pt x="22" y="54"/>
                  </a:lnTo>
                  <a:lnTo>
                    <a:pt x="37" y="37"/>
                  </a:lnTo>
                  <a:lnTo>
                    <a:pt x="55" y="22"/>
                  </a:lnTo>
                  <a:lnTo>
                    <a:pt x="76" y="11"/>
                  </a:lnTo>
                  <a:lnTo>
                    <a:pt x="99" y="3"/>
                  </a:lnTo>
                  <a:lnTo>
                    <a:pt x="125" y="0"/>
                  </a:lnTo>
                  <a:lnTo>
                    <a:pt x="150" y="3"/>
                  </a:lnTo>
                  <a:lnTo>
                    <a:pt x="173" y="11"/>
                  </a:lnTo>
                  <a:lnTo>
                    <a:pt x="194" y="22"/>
                  </a:lnTo>
                  <a:lnTo>
                    <a:pt x="213" y="37"/>
                  </a:lnTo>
                  <a:lnTo>
                    <a:pt x="227" y="54"/>
                  </a:lnTo>
                  <a:lnTo>
                    <a:pt x="239" y="76"/>
                  </a:lnTo>
                  <a:lnTo>
                    <a:pt x="246" y="100"/>
                  </a:lnTo>
                  <a:lnTo>
                    <a:pt x="249" y="124"/>
                  </a:lnTo>
                  <a:lnTo>
                    <a:pt x="246" y="149"/>
                  </a:lnTo>
                  <a:lnTo>
                    <a:pt x="239" y="174"/>
                  </a:lnTo>
                  <a:lnTo>
                    <a:pt x="227" y="195"/>
                  </a:lnTo>
                  <a:lnTo>
                    <a:pt x="213" y="213"/>
                  </a:lnTo>
                  <a:lnTo>
                    <a:pt x="194" y="228"/>
                  </a:lnTo>
                  <a:lnTo>
                    <a:pt x="173" y="240"/>
                  </a:lnTo>
                  <a:lnTo>
                    <a:pt x="150" y="247"/>
                  </a:lnTo>
                  <a:lnTo>
                    <a:pt x="125" y="2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08" name="Freeform 171"/>
            <p:cNvSpPr>
              <a:spLocks/>
            </p:cNvSpPr>
            <p:nvPr/>
          </p:nvSpPr>
          <p:spPr bwMode="auto">
            <a:xfrm>
              <a:off x="1272" y="245"/>
              <a:ext cx="249" cy="250"/>
            </a:xfrm>
            <a:custGeom>
              <a:avLst/>
              <a:gdLst>
                <a:gd name="T0" fmla="*/ 124 w 249"/>
                <a:gd name="T1" fmla="*/ 250 h 250"/>
                <a:gd name="T2" fmla="*/ 99 w 249"/>
                <a:gd name="T3" fmla="*/ 247 h 250"/>
                <a:gd name="T4" fmla="*/ 76 w 249"/>
                <a:gd name="T5" fmla="*/ 240 h 250"/>
                <a:gd name="T6" fmla="*/ 55 w 249"/>
                <a:gd name="T7" fmla="*/ 228 h 250"/>
                <a:gd name="T8" fmla="*/ 36 w 249"/>
                <a:gd name="T9" fmla="*/ 213 h 250"/>
                <a:gd name="T10" fmla="*/ 22 w 249"/>
                <a:gd name="T11" fmla="*/ 195 h 250"/>
                <a:gd name="T12" fmla="*/ 10 w 249"/>
                <a:gd name="T13" fmla="*/ 174 h 250"/>
                <a:gd name="T14" fmla="*/ 3 w 249"/>
                <a:gd name="T15" fmla="*/ 149 h 250"/>
                <a:gd name="T16" fmla="*/ 0 w 249"/>
                <a:gd name="T17" fmla="*/ 124 h 250"/>
                <a:gd name="T18" fmla="*/ 3 w 249"/>
                <a:gd name="T19" fmla="*/ 100 h 250"/>
                <a:gd name="T20" fmla="*/ 10 w 249"/>
                <a:gd name="T21" fmla="*/ 76 h 250"/>
                <a:gd name="T22" fmla="*/ 22 w 249"/>
                <a:gd name="T23" fmla="*/ 54 h 250"/>
                <a:gd name="T24" fmla="*/ 36 w 249"/>
                <a:gd name="T25" fmla="*/ 37 h 250"/>
                <a:gd name="T26" fmla="*/ 55 w 249"/>
                <a:gd name="T27" fmla="*/ 22 h 250"/>
                <a:gd name="T28" fmla="*/ 76 w 249"/>
                <a:gd name="T29" fmla="*/ 11 h 250"/>
                <a:gd name="T30" fmla="*/ 99 w 249"/>
                <a:gd name="T31" fmla="*/ 3 h 250"/>
                <a:gd name="T32" fmla="*/ 124 w 249"/>
                <a:gd name="T33" fmla="*/ 0 h 250"/>
                <a:gd name="T34" fmla="*/ 150 w 249"/>
                <a:gd name="T35" fmla="*/ 3 h 250"/>
                <a:gd name="T36" fmla="*/ 173 w 249"/>
                <a:gd name="T37" fmla="*/ 11 h 250"/>
                <a:gd name="T38" fmla="*/ 194 w 249"/>
                <a:gd name="T39" fmla="*/ 22 h 250"/>
                <a:gd name="T40" fmla="*/ 213 w 249"/>
                <a:gd name="T41" fmla="*/ 37 h 250"/>
                <a:gd name="T42" fmla="*/ 227 w 249"/>
                <a:gd name="T43" fmla="*/ 54 h 250"/>
                <a:gd name="T44" fmla="*/ 239 w 249"/>
                <a:gd name="T45" fmla="*/ 76 h 250"/>
                <a:gd name="T46" fmla="*/ 246 w 249"/>
                <a:gd name="T47" fmla="*/ 100 h 250"/>
                <a:gd name="T48" fmla="*/ 249 w 249"/>
                <a:gd name="T49" fmla="*/ 124 h 250"/>
                <a:gd name="T50" fmla="*/ 246 w 249"/>
                <a:gd name="T51" fmla="*/ 149 h 250"/>
                <a:gd name="T52" fmla="*/ 239 w 249"/>
                <a:gd name="T53" fmla="*/ 174 h 250"/>
                <a:gd name="T54" fmla="*/ 227 w 249"/>
                <a:gd name="T55" fmla="*/ 195 h 250"/>
                <a:gd name="T56" fmla="*/ 213 w 249"/>
                <a:gd name="T57" fmla="*/ 213 h 250"/>
                <a:gd name="T58" fmla="*/ 194 w 249"/>
                <a:gd name="T59" fmla="*/ 228 h 250"/>
                <a:gd name="T60" fmla="*/ 173 w 249"/>
                <a:gd name="T61" fmla="*/ 240 h 250"/>
                <a:gd name="T62" fmla="*/ 150 w 249"/>
                <a:gd name="T63" fmla="*/ 247 h 250"/>
                <a:gd name="T64" fmla="*/ 124 w 249"/>
                <a:gd name="T65" fmla="*/ 250 h 2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9"/>
                <a:gd name="T100" fmla="*/ 0 h 250"/>
                <a:gd name="T101" fmla="*/ 249 w 249"/>
                <a:gd name="T102" fmla="*/ 250 h 2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9" h="250">
                  <a:moveTo>
                    <a:pt x="124" y="250"/>
                  </a:moveTo>
                  <a:lnTo>
                    <a:pt x="99" y="247"/>
                  </a:lnTo>
                  <a:lnTo>
                    <a:pt x="76" y="240"/>
                  </a:lnTo>
                  <a:lnTo>
                    <a:pt x="55" y="228"/>
                  </a:lnTo>
                  <a:lnTo>
                    <a:pt x="36" y="213"/>
                  </a:lnTo>
                  <a:lnTo>
                    <a:pt x="22" y="195"/>
                  </a:lnTo>
                  <a:lnTo>
                    <a:pt x="10" y="174"/>
                  </a:lnTo>
                  <a:lnTo>
                    <a:pt x="3" y="149"/>
                  </a:lnTo>
                  <a:lnTo>
                    <a:pt x="0" y="124"/>
                  </a:lnTo>
                  <a:lnTo>
                    <a:pt x="3" y="100"/>
                  </a:lnTo>
                  <a:lnTo>
                    <a:pt x="10" y="76"/>
                  </a:lnTo>
                  <a:lnTo>
                    <a:pt x="22" y="54"/>
                  </a:lnTo>
                  <a:lnTo>
                    <a:pt x="36" y="37"/>
                  </a:lnTo>
                  <a:lnTo>
                    <a:pt x="55" y="22"/>
                  </a:lnTo>
                  <a:lnTo>
                    <a:pt x="76" y="11"/>
                  </a:lnTo>
                  <a:lnTo>
                    <a:pt x="99" y="3"/>
                  </a:lnTo>
                  <a:lnTo>
                    <a:pt x="124" y="0"/>
                  </a:lnTo>
                  <a:lnTo>
                    <a:pt x="150" y="3"/>
                  </a:lnTo>
                  <a:lnTo>
                    <a:pt x="173" y="11"/>
                  </a:lnTo>
                  <a:lnTo>
                    <a:pt x="194" y="22"/>
                  </a:lnTo>
                  <a:lnTo>
                    <a:pt x="213" y="37"/>
                  </a:lnTo>
                  <a:lnTo>
                    <a:pt x="227" y="54"/>
                  </a:lnTo>
                  <a:lnTo>
                    <a:pt x="239" y="76"/>
                  </a:lnTo>
                  <a:lnTo>
                    <a:pt x="246" y="100"/>
                  </a:lnTo>
                  <a:lnTo>
                    <a:pt x="249" y="124"/>
                  </a:lnTo>
                  <a:lnTo>
                    <a:pt x="246" y="149"/>
                  </a:lnTo>
                  <a:lnTo>
                    <a:pt x="239" y="174"/>
                  </a:lnTo>
                  <a:lnTo>
                    <a:pt x="227" y="195"/>
                  </a:lnTo>
                  <a:lnTo>
                    <a:pt x="213" y="213"/>
                  </a:lnTo>
                  <a:lnTo>
                    <a:pt x="194" y="228"/>
                  </a:lnTo>
                  <a:lnTo>
                    <a:pt x="173" y="240"/>
                  </a:lnTo>
                  <a:lnTo>
                    <a:pt x="150" y="247"/>
                  </a:lnTo>
                  <a:lnTo>
                    <a:pt x="124" y="2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09" name="Freeform 172"/>
            <p:cNvSpPr>
              <a:spLocks/>
            </p:cNvSpPr>
            <p:nvPr/>
          </p:nvSpPr>
          <p:spPr bwMode="auto">
            <a:xfrm>
              <a:off x="318" y="292"/>
              <a:ext cx="157" cy="156"/>
            </a:xfrm>
            <a:custGeom>
              <a:avLst/>
              <a:gdLst>
                <a:gd name="T0" fmla="*/ 79 w 157"/>
                <a:gd name="T1" fmla="*/ 156 h 156"/>
                <a:gd name="T2" fmla="*/ 63 w 157"/>
                <a:gd name="T3" fmla="*/ 155 h 156"/>
                <a:gd name="T4" fmla="*/ 49 w 157"/>
                <a:gd name="T5" fmla="*/ 150 h 156"/>
                <a:gd name="T6" fmla="*/ 35 w 157"/>
                <a:gd name="T7" fmla="*/ 143 h 156"/>
                <a:gd name="T8" fmla="*/ 23 w 157"/>
                <a:gd name="T9" fmla="*/ 133 h 156"/>
                <a:gd name="T10" fmla="*/ 13 w 157"/>
                <a:gd name="T11" fmla="*/ 121 h 156"/>
                <a:gd name="T12" fmla="*/ 6 w 157"/>
                <a:gd name="T13" fmla="*/ 108 h 156"/>
                <a:gd name="T14" fmla="*/ 1 w 157"/>
                <a:gd name="T15" fmla="*/ 93 h 156"/>
                <a:gd name="T16" fmla="*/ 0 w 157"/>
                <a:gd name="T17" fmla="*/ 77 h 156"/>
                <a:gd name="T18" fmla="*/ 1 w 157"/>
                <a:gd name="T19" fmla="*/ 61 h 156"/>
                <a:gd name="T20" fmla="*/ 6 w 157"/>
                <a:gd name="T21" fmla="*/ 47 h 156"/>
                <a:gd name="T22" fmla="*/ 13 w 157"/>
                <a:gd name="T23" fmla="*/ 34 h 156"/>
                <a:gd name="T24" fmla="*/ 23 w 157"/>
                <a:gd name="T25" fmla="*/ 23 h 156"/>
                <a:gd name="T26" fmla="*/ 35 w 157"/>
                <a:gd name="T27" fmla="*/ 13 h 156"/>
                <a:gd name="T28" fmla="*/ 49 w 157"/>
                <a:gd name="T29" fmla="*/ 6 h 156"/>
                <a:gd name="T30" fmla="*/ 63 w 157"/>
                <a:gd name="T31" fmla="*/ 1 h 156"/>
                <a:gd name="T32" fmla="*/ 79 w 157"/>
                <a:gd name="T33" fmla="*/ 0 h 156"/>
                <a:gd name="T34" fmla="*/ 95 w 157"/>
                <a:gd name="T35" fmla="*/ 1 h 156"/>
                <a:gd name="T36" fmla="*/ 109 w 157"/>
                <a:gd name="T37" fmla="*/ 6 h 156"/>
                <a:gd name="T38" fmla="*/ 122 w 157"/>
                <a:gd name="T39" fmla="*/ 13 h 156"/>
                <a:gd name="T40" fmla="*/ 134 w 157"/>
                <a:gd name="T41" fmla="*/ 23 h 156"/>
                <a:gd name="T42" fmla="*/ 144 w 157"/>
                <a:gd name="T43" fmla="*/ 34 h 156"/>
                <a:gd name="T44" fmla="*/ 151 w 157"/>
                <a:gd name="T45" fmla="*/ 47 h 156"/>
                <a:gd name="T46" fmla="*/ 155 w 157"/>
                <a:gd name="T47" fmla="*/ 61 h 156"/>
                <a:gd name="T48" fmla="*/ 157 w 157"/>
                <a:gd name="T49" fmla="*/ 77 h 156"/>
                <a:gd name="T50" fmla="*/ 155 w 157"/>
                <a:gd name="T51" fmla="*/ 93 h 156"/>
                <a:gd name="T52" fmla="*/ 151 w 157"/>
                <a:gd name="T53" fmla="*/ 108 h 156"/>
                <a:gd name="T54" fmla="*/ 144 w 157"/>
                <a:gd name="T55" fmla="*/ 121 h 156"/>
                <a:gd name="T56" fmla="*/ 134 w 157"/>
                <a:gd name="T57" fmla="*/ 133 h 156"/>
                <a:gd name="T58" fmla="*/ 122 w 157"/>
                <a:gd name="T59" fmla="*/ 143 h 156"/>
                <a:gd name="T60" fmla="*/ 109 w 157"/>
                <a:gd name="T61" fmla="*/ 150 h 156"/>
                <a:gd name="T62" fmla="*/ 95 w 157"/>
                <a:gd name="T63" fmla="*/ 155 h 156"/>
                <a:gd name="T64" fmla="*/ 79 w 157"/>
                <a:gd name="T65" fmla="*/ 156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7"/>
                <a:gd name="T100" fmla="*/ 0 h 156"/>
                <a:gd name="T101" fmla="*/ 157 w 157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7" h="156">
                  <a:moveTo>
                    <a:pt x="79" y="156"/>
                  </a:moveTo>
                  <a:lnTo>
                    <a:pt x="63" y="155"/>
                  </a:lnTo>
                  <a:lnTo>
                    <a:pt x="49" y="150"/>
                  </a:lnTo>
                  <a:lnTo>
                    <a:pt x="35" y="143"/>
                  </a:lnTo>
                  <a:lnTo>
                    <a:pt x="23" y="133"/>
                  </a:lnTo>
                  <a:lnTo>
                    <a:pt x="13" y="121"/>
                  </a:lnTo>
                  <a:lnTo>
                    <a:pt x="6" y="108"/>
                  </a:lnTo>
                  <a:lnTo>
                    <a:pt x="1" y="93"/>
                  </a:lnTo>
                  <a:lnTo>
                    <a:pt x="0" y="77"/>
                  </a:lnTo>
                  <a:lnTo>
                    <a:pt x="1" y="61"/>
                  </a:lnTo>
                  <a:lnTo>
                    <a:pt x="6" y="47"/>
                  </a:lnTo>
                  <a:lnTo>
                    <a:pt x="13" y="34"/>
                  </a:lnTo>
                  <a:lnTo>
                    <a:pt x="23" y="23"/>
                  </a:lnTo>
                  <a:lnTo>
                    <a:pt x="35" y="13"/>
                  </a:lnTo>
                  <a:lnTo>
                    <a:pt x="49" y="6"/>
                  </a:lnTo>
                  <a:lnTo>
                    <a:pt x="63" y="1"/>
                  </a:lnTo>
                  <a:lnTo>
                    <a:pt x="79" y="0"/>
                  </a:lnTo>
                  <a:lnTo>
                    <a:pt x="95" y="1"/>
                  </a:lnTo>
                  <a:lnTo>
                    <a:pt x="109" y="6"/>
                  </a:lnTo>
                  <a:lnTo>
                    <a:pt x="122" y="13"/>
                  </a:lnTo>
                  <a:lnTo>
                    <a:pt x="134" y="23"/>
                  </a:lnTo>
                  <a:lnTo>
                    <a:pt x="144" y="34"/>
                  </a:lnTo>
                  <a:lnTo>
                    <a:pt x="151" y="47"/>
                  </a:lnTo>
                  <a:lnTo>
                    <a:pt x="155" y="61"/>
                  </a:lnTo>
                  <a:lnTo>
                    <a:pt x="157" y="77"/>
                  </a:lnTo>
                  <a:lnTo>
                    <a:pt x="155" y="93"/>
                  </a:lnTo>
                  <a:lnTo>
                    <a:pt x="151" y="108"/>
                  </a:lnTo>
                  <a:lnTo>
                    <a:pt x="144" y="121"/>
                  </a:lnTo>
                  <a:lnTo>
                    <a:pt x="134" y="133"/>
                  </a:lnTo>
                  <a:lnTo>
                    <a:pt x="122" y="143"/>
                  </a:lnTo>
                  <a:lnTo>
                    <a:pt x="109" y="150"/>
                  </a:lnTo>
                  <a:lnTo>
                    <a:pt x="95" y="155"/>
                  </a:lnTo>
                  <a:lnTo>
                    <a:pt x="79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0" name="Freeform 173"/>
            <p:cNvSpPr>
              <a:spLocks/>
            </p:cNvSpPr>
            <p:nvPr/>
          </p:nvSpPr>
          <p:spPr bwMode="auto">
            <a:xfrm>
              <a:off x="1318" y="292"/>
              <a:ext cx="157" cy="156"/>
            </a:xfrm>
            <a:custGeom>
              <a:avLst/>
              <a:gdLst>
                <a:gd name="T0" fmla="*/ 78 w 157"/>
                <a:gd name="T1" fmla="*/ 156 h 156"/>
                <a:gd name="T2" fmla="*/ 62 w 157"/>
                <a:gd name="T3" fmla="*/ 155 h 156"/>
                <a:gd name="T4" fmla="*/ 47 w 157"/>
                <a:gd name="T5" fmla="*/ 150 h 156"/>
                <a:gd name="T6" fmla="*/ 35 w 157"/>
                <a:gd name="T7" fmla="*/ 143 h 156"/>
                <a:gd name="T8" fmla="*/ 23 w 157"/>
                <a:gd name="T9" fmla="*/ 133 h 156"/>
                <a:gd name="T10" fmla="*/ 13 w 157"/>
                <a:gd name="T11" fmla="*/ 121 h 156"/>
                <a:gd name="T12" fmla="*/ 6 w 157"/>
                <a:gd name="T13" fmla="*/ 108 h 156"/>
                <a:gd name="T14" fmla="*/ 1 w 157"/>
                <a:gd name="T15" fmla="*/ 93 h 156"/>
                <a:gd name="T16" fmla="*/ 0 w 157"/>
                <a:gd name="T17" fmla="*/ 77 h 156"/>
                <a:gd name="T18" fmla="*/ 1 w 157"/>
                <a:gd name="T19" fmla="*/ 61 h 156"/>
                <a:gd name="T20" fmla="*/ 6 w 157"/>
                <a:gd name="T21" fmla="*/ 47 h 156"/>
                <a:gd name="T22" fmla="*/ 13 w 157"/>
                <a:gd name="T23" fmla="*/ 34 h 156"/>
                <a:gd name="T24" fmla="*/ 23 w 157"/>
                <a:gd name="T25" fmla="*/ 23 h 156"/>
                <a:gd name="T26" fmla="*/ 35 w 157"/>
                <a:gd name="T27" fmla="*/ 13 h 156"/>
                <a:gd name="T28" fmla="*/ 47 w 157"/>
                <a:gd name="T29" fmla="*/ 6 h 156"/>
                <a:gd name="T30" fmla="*/ 62 w 157"/>
                <a:gd name="T31" fmla="*/ 1 h 156"/>
                <a:gd name="T32" fmla="*/ 78 w 157"/>
                <a:gd name="T33" fmla="*/ 0 h 156"/>
                <a:gd name="T34" fmla="*/ 94 w 157"/>
                <a:gd name="T35" fmla="*/ 1 h 156"/>
                <a:gd name="T36" fmla="*/ 108 w 157"/>
                <a:gd name="T37" fmla="*/ 6 h 156"/>
                <a:gd name="T38" fmla="*/ 122 w 157"/>
                <a:gd name="T39" fmla="*/ 13 h 156"/>
                <a:gd name="T40" fmla="*/ 134 w 157"/>
                <a:gd name="T41" fmla="*/ 23 h 156"/>
                <a:gd name="T42" fmla="*/ 144 w 157"/>
                <a:gd name="T43" fmla="*/ 34 h 156"/>
                <a:gd name="T44" fmla="*/ 151 w 157"/>
                <a:gd name="T45" fmla="*/ 47 h 156"/>
                <a:gd name="T46" fmla="*/ 155 w 157"/>
                <a:gd name="T47" fmla="*/ 61 h 156"/>
                <a:gd name="T48" fmla="*/ 157 w 157"/>
                <a:gd name="T49" fmla="*/ 77 h 156"/>
                <a:gd name="T50" fmla="*/ 155 w 157"/>
                <a:gd name="T51" fmla="*/ 93 h 156"/>
                <a:gd name="T52" fmla="*/ 151 w 157"/>
                <a:gd name="T53" fmla="*/ 108 h 156"/>
                <a:gd name="T54" fmla="*/ 144 w 157"/>
                <a:gd name="T55" fmla="*/ 121 h 156"/>
                <a:gd name="T56" fmla="*/ 134 w 157"/>
                <a:gd name="T57" fmla="*/ 133 h 156"/>
                <a:gd name="T58" fmla="*/ 122 w 157"/>
                <a:gd name="T59" fmla="*/ 143 h 156"/>
                <a:gd name="T60" fmla="*/ 108 w 157"/>
                <a:gd name="T61" fmla="*/ 150 h 156"/>
                <a:gd name="T62" fmla="*/ 94 w 157"/>
                <a:gd name="T63" fmla="*/ 155 h 156"/>
                <a:gd name="T64" fmla="*/ 78 w 157"/>
                <a:gd name="T65" fmla="*/ 156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7"/>
                <a:gd name="T100" fmla="*/ 0 h 156"/>
                <a:gd name="T101" fmla="*/ 157 w 157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7" h="156">
                  <a:moveTo>
                    <a:pt x="78" y="156"/>
                  </a:moveTo>
                  <a:lnTo>
                    <a:pt x="62" y="155"/>
                  </a:lnTo>
                  <a:lnTo>
                    <a:pt x="47" y="150"/>
                  </a:lnTo>
                  <a:lnTo>
                    <a:pt x="35" y="143"/>
                  </a:lnTo>
                  <a:lnTo>
                    <a:pt x="23" y="133"/>
                  </a:lnTo>
                  <a:lnTo>
                    <a:pt x="13" y="121"/>
                  </a:lnTo>
                  <a:lnTo>
                    <a:pt x="6" y="108"/>
                  </a:lnTo>
                  <a:lnTo>
                    <a:pt x="1" y="93"/>
                  </a:lnTo>
                  <a:lnTo>
                    <a:pt x="0" y="77"/>
                  </a:lnTo>
                  <a:lnTo>
                    <a:pt x="1" y="61"/>
                  </a:lnTo>
                  <a:lnTo>
                    <a:pt x="6" y="47"/>
                  </a:lnTo>
                  <a:lnTo>
                    <a:pt x="13" y="34"/>
                  </a:lnTo>
                  <a:lnTo>
                    <a:pt x="23" y="23"/>
                  </a:lnTo>
                  <a:lnTo>
                    <a:pt x="35" y="13"/>
                  </a:lnTo>
                  <a:lnTo>
                    <a:pt x="47" y="6"/>
                  </a:lnTo>
                  <a:lnTo>
                    <a:pt x="62" y="1"/>
                  </a:lnTo>
                  <a:lnTo>
                    <a:pt x="78" y="0"/>
                  </a:lnTo>
                  <a:lnTo>
                    <a:pt x="94" y="1"/>
                  </a:lnTo>
                  <a:lnTo>
                    <a:pt x="108" y="6"/>
                  </a:lnTo>
                  <a:lnTo>
                    <a:pt x="122" y="13"/>
                  </a:lnTo>
                  <a:lnTo>
                    <a:pt x="134" y="23"/>
                  </a:lnTo>
                  <a:lnTo>
                    <a:pt x="144" y="34"/>
                  </a:lnTo>
                  <a:lnTo>
                    <a:pt x="151" y="47"/>
                  </a:lnTo>
                  <a:lnTo>
                    <a:pt x="155" y="61"/>
                  </a:lnTo>
                  <a:lnTo>
                    <a:pt x="157" y="77"/>
                  </a:lnTo>
                  <a:lnTo>
                    <a:pt x="155" y="93"/>
                  </a:lnTo>
                  <a:lnTo>
                    <a:pt x="151" y="108"/>
                  </a:lnTo>
                  <a:lnTo>
                    <a:pt x="144" y="121"/>
                  </a:lnTo>
                  <a:lnTo>
                    <a:pt x="134" y="133"/>
                  </a:lnTo>
                  <a:lnTo>
                    <a:pt x="122" y="143"/>
                  </a:lnTo>
                  <a:lnTo>
                    <a:pt x="108" y="150"/>
                  </a:lnTo>
                  <a:lnTo>
                    <a:pt x="94" y="155"/>
                  </a:lnTo>
                  <a:lnTo>
                    <a:pt x="78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1" name="Freeform 174"/>
            <p:cNvSpPr>
              <a:spLocks/>
            </p:cNvSpPr>
            <p:nvPr/>
          </p:nvSpPr>
          <p:spPr bwMode="auto">
            <a:xfrm>
              <a:off x="344" y="317"/>
              <a:ext cx="103" cy="105"/>
            </a:xfrm>
            <a:custGeom>
              <a:avLst/>
              <a:gdLst>
                <a:gd name="T0" fmla="*/ 52 w 103"/>
                <a:gd name="T1" fmla="*/ 105 h 105"/>
                <a:gd name="T2" fmla="*/ 42 w 103"/>
                <a:gd name="T3" fmla="*/ 104 h 105"/>
                <a:gd name="T4" fmla="*/ 32 w 103"/>
                <a:gd name="T5" fmla="*/ 101 h 105"/>
                <a:gd name="T6" fmla="*/ 23 w 103"/>
                <a:gd name="T7" fmla="*/ 96 h 105"/>
                <a:gd name="T8" fmla="*/ 16 w 103"/>
                <a:gd name="T9" fmla="*/ 89 h 105"/>
                <a:gd name="T10" fmla="*/ 9 w 103"/>
                <a:gd name="T11" fmla="*/ 82 h 105"/>
                <a:gd name="T12" fmla="*/ 4 w 103"/>
                <a:gd name="T13" fmla="*/ 73 h 105"/>
                <a:gd name="T14" fmla="*/ 1 w 103"/>
                <a:gd name="T15" fmla="*/ 63 h 105"/>
                <a:gd name="T16" fmla="*/ 0 w 103"/>
                <a:gd name="T17" fmla="*/ 52 h 105"/>
                <a:gd name="T18" fmla="*/ 1 w 103"/>
                <a:gd name="T19" fmla="*/ 42 h 105"/>
                <a:gd name="T20" fmla="*/ 4 w 103"/>
                <a:gd name="T21" fmla="*/ 32 h 105"/>
                <a:gd name="T22" fmla="*/ 9 w 103"/>
                <a:gd name="T23" fmla="*/ 23 h 105"/>
                <a:gd name="T24" fmla="*/ 16 w 103"/>
                <a:gd name="T25" fmla="*/ 14 h 105"/>
                <a:gd name="T26" fmla="*/ 23 w 103"/>
                <a:gd name="T27" fmla="*/ 9 h 105"/>
                <a:gd name="T28" fmla="*/ 32 w 103"/>
                <a:gd name="T29" fmla="*/ 4 h 105"/>
                <a:gd name="T30" fmla="*/ 42 w 103"/>
                <a:gd name="T31" fmla="*/ 1 h 105"/>
                <a:gd name="T32" fmla="*/ 52 w 103"/>
                <a:gd name="T33" fmla="*/ 0 h 105"/>
                <a:gd name="T34" fmla="*/ 62 w 103"/>
                <a:gd name="T35" fmla="*/ 1 h 105"/>
                <a:gd name="T36" fmla="*/ 72 w 103"/>
                <a:gd name="T37" fmla="*/ 4 h 105"/>
                <a:gd name="T38" fmla="*/ 80 w 103"/>
                <a:gd name="T39" fmla="*/ 9 h 105"/>
                <a:gd name="T40" fmla="*/ 89 w 103"/>
                <a:gd name="T41" fmla="*/ 14 h 105"/>
                <a:gd name="T42" fmla="*/ 95 w 103"/>
                <a:gd name="T43" fmla="*/ 23 h 105"/>
                <a:gd name="T44" fmla="*/ 99 w 103"/>
                <a:gd name="T45" fmla="*/ 32 h 105"/>
                <a:gd name="T46" fmla="*/ 102 w 103"/>
                <a:gd name="T47" fmla="*/ 42 h 105"/>
                <a:gd name="T48" fmla="*/ 103 w 103"/>
                <a:gd name="T49" fmla="*/ 52 h 105"/>
                <a:gd name="T50" fmla="*/ 102 w 103"/>
                <a:gd name="T51" fmla="*/ 63 h 105"/>
                <a:gd name="T52" fmla="*/ 99 w 103"/>
                <a:gd name="T53" fmla="*/ 73 h 105"/>
                <a:gd name="T54" fmla="*/ 95 w 103"/>
                <a:gd name="T55" fmla="*/ 82 h 105"/>
                <a:gd name="T56" fmla="*/ 89 w 103"/>
                <a:gd name="T57" fmla="*/ 89 h 105"/>
                <a:gd name="T58" fmla="*/ 80 w 103"/>
                <a:gd name="T59" fmla="*/ 96 h 105"/>
                <a:gd name="T60" fmla="*/ 72 w 103"/>
                <a:gd name="T61" fmla="*/ 101 h 105"/>
                <a:gd name="T62" fmla="*/ 62 w 103"/>
                <a:gd name="T63" fmla="*/ 104 h 105"/>
                <a:gd name="T64" fmla="*/ 52 w 103"/>
                <a:gd name="T65" fmla="*/ 105 h 10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3"/>
                <a:gd name="T100" fmla="*/ 0 h 105"/>
                <a:gd name="T101" fmla="*/ 103 w 103"/>
                <a:gd name="T102" fmla="*/ 105 h 10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3" h="105">
                  <a:moveTo>
                    <a:pt x="52" y="105"/>
                  </a:moveTo>
                  <a:lnTo>
                    <a:pt x="42" y="104"/>
                  </a:lnTo>
                  <a:lnTo>
                    <a:pt x="32" y="101"/>
                  </a:lnTo>
                  <a:lnTo>
                    <a:pt x="23" y="96"/>
                  </a:lnTo>
                  <a:lnTo>
                    <a:pt x="16" y="89"/>
                  </a:lnTo>
                  <a:lnTo>
                    <a:pt x="9" y="82"/>
                  </a:lnTo>
                  <a:lnTo>
                    <a:pt x="4" y="73"/>
                  </a:lnTo>
                  <a:lnTo>
                    <a:pt x="1" y="63"/>
                  </a:lnTo>
                  <a:lnTo>
                    <a:pt x="0" y="52"/>
                  </a:lnTo>
                  <a:lnTo>
                    <a:pt x="1" y="42"/>
                  </a:lnTo>
                  <a:lnTo>
                    <a:pt x="4" y="32"/>
                  </a:lnTo>
                  <a:lnTo>
                    <a:pt x="9" y="23"/>
                  </a:lnTo>
                  <a:lnTo>
                    <a:pt x="16" y="14"/>
                  </a:lnTo>
                  <a:lnTo>
                    <a:pt x="23" y="9"/>
                  </a:lnTo>
                  <a:lnTo>
                    <a:pt x="32" y="4"/>
                  </a:lnTo>
                  <a:lnTo>
                    <a:pt x="42" y="1"/>
                  </a:lnTo>
                  <a:lnTo>
                    <a:pt x="52" y="0"/>
                  </a:lnTo>
                  <a:lnTo>
                    <a:pt x="62" y="1"/>
                  </a:lnTo>
                  <a:lnTo>
                    <a:pt x="72" y="4"/>
                  </a:lnTo>
                  <a:lnTo>
                    <a:pt x="80" y="9"/>
                  </a:lnTo>
                  <a:lnTo>
                    <a:pt x="89" y="14"/>
                  </a:lnTo>
                  <a:lnTo>
                    <a:pt x="95" y="23"/>
                  </a:lnTo>
                  <a:lnTo>
                    <a:pt x="99" y="32"/>
                  </a:lnTo>
                  <a:lnTo>
                    <a:pt x="102" y="42"/>
                  </a:lnTo>
                  <a:lnTo>
                    <a:pt x="103" y="52"/>
                  </a:lnTo>
                  <a:lnTo>
                    <a:pt x="102" y="63"/>
                  </a:lnTo>
                  <a:lnTo>
                    <a:pt x="99" y="73"/>
                  </a:lnTo>
                  <a:lnTo>
                    <a:pt x="95" y="82"/>
                  </a:lnTo>
                  <a:lnTo>
                    <a:pt x="89" y="89"/>
                  </a:lnTo>
                  <a:lnTo>
                    <a:pt x="80" y="96"/>
                  </a:lnTo>
                  <a:lnTo>
                    <a:pt x="72" y="101"/>
                  </a:lnTo>
                  <a:lnTo>
                    <a:pt x="62" y="104"/>
                  </a:lnTo>
                  <a:lnTo>
                    <a:pt x="52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12" name="Freeform 175"/>
            <p:cNvSpPr>
              <a:spLocks/>
            </p:cNvSpPr>
            <p:nvPr/>
          </p:nvSpPr>
          <p:spPr bwMode="auto">
            <a:xfrm>
              <a:off x="1342" y="317"/>
              <a:ext cx="105" cy="105"/>
            </a:xfrm>
            <a:custGeom>
              <a:avLst/>
              <a:gdLst>
                <a:gd name="T0" fmla="*/ 54 w 105"/>
                <a:gd name="T1" fmla="*/ 105 h 105"/>
                <a:gd name="T2" fmla="*/ 44 w 105"/>
                <a:gd name="T3" fmla="*/ 104 h 105"/>
                <a:gd name="T4" fmla="*/ 34 w 105"/>
                <a:gd name="T5" fmla="*/ 101 h 105"/>
                <a:gd name="T6" fmla="*/ 25 w 105"/>
                <a:gd name="T7" fmla="*/ 96 h 105"/>
                <a:gd name="T8" fmla="*/ 16 w 105"/>
                <a:gd name="T9" fmla="*/ 89 h 105"/>
                <a:gd name="T10" fmla="*/ 9 w 105"/>
                <a:gd name="T11" fmla="*/ 82 h 105"/>
                <a:gd name="T12" fmla="*/ 5 w 105"/>
                <a:gd name="T13" fmla="*/ 73 h 105"/>
                <a:gd name="T14" fmla="*/ 2 w 105"/>
                <a:gd name="T15" fmla="*/ 63 h 105"/>
                <a:gd name="T16" fmla="*/ 0 w 105"/>
                <a:gd name="T17" fmla="*/ 52 h 105"/>
                <a:gd name="T18" fmla="*/ 2 w 105"/>
                <a:gd name="T19" fmla="*/ 42 h 105"/>
                <a:gd name="T20" fmla="*/ 5 w 105"/>
                <a:gd name="T21" fmla="*/ 32 h 105"/>
                <a:gd name="T22" fmla="*/ 9 w 105"/>
                <a:gd name="T23" fmla="*/ 23 h 105"/>
                <a:gd name="T24" fmla="*/ 16 w 105"/>
                <a:gd name="T25" fmla="*/ 14 h 105"/>
                <a:gd name="T26" fmla="*/ 25 w 105"/>
                <a:gd name="T27" fmla="*/ 9 h 105"/>
                <a:gd name="T28" fmla="*/ 34 w 105"/>
                <a:gd name="T29" fmla="*/ 4 h 105"/>
                <a:gd name="T30" fmla="*/ 44 w 105"/>
                <a:gd name="T31" fmla="*/ 1 h 105"/>
                <a:gd name="T32" fmla="*/ 54 w 105"/>
                <a:gd name="T33" fmla="*/ 0 h 105"/>
                <a:gd name="T34" fmla="*/ 64 w 105"/>
                <a:gd name="T35" fmla="*/ 1 h 105"/>
                <a:gd name="T36" fmla="*/ 74 w 105"/>
                <a:gd name="T37" fmla="*/ 4 h 105"/>
                <a:gd name="T38" fmla="*/ 82 w 105"/>
                <a:gd name="T39" fmla="*/ 9 h 105"/>
                <a:gd name="T40" fmla="*/ 91 w 105"/>
                <a:gd name="T41" fmla="*/ 14 h 105"/>
                <a:gd name="T42" fmla="*/ 97 w 105"/>
                <a:gd name="T43" fmla="*/ 23 h 105"/>
                <a:gd name="T44" fmla="*/ 101 w 105"/>
                <a:gd name="T45" fmla="*/ 32 h 105"/>
                <a:gd name="T46" fmla="*/ 104 w 105"/>
                <a:gd name="T47" fmla="*/ 42 h 105"/>
                <a:gd name="T48" fmla="*/ 105 w 105"/>
                <a:gd name="T49" fmla="*/ 52 h 105"/>
                <a:gd name="T50" fmla="*/ 104 w 105"/>
                <a:gd name="T51" fmla="*/ 63 h 105"/>
                <a:gd name="T52" fmla="*/ 101 w 105"/>
                <a:gd name="T53" fmla="*/ 73 h 105"/>
                <a:gd name="T54" fmla="*/ 97 w 105"/>
                <a:gd name="T55" fmla="*/ 82 h 105"/>
                <a:gd name="T56" fmla="*/ 91 w 105"/>
                <a:gd name="T57" fmla="*/ 89 h 105"/>
                <a:gd name="T58" fmla="*/ 82 w 105"/>
                <a:gd name="T59" fmla="*/ 96 h 105"/>
                <a:gd name="T60" fmla="*/ 74 w 105"/>
                <a:gd name="T61" fmla="*/ 101 h 105"/>
                <a:gd name="T62" fmla="*/ 64 w 105"/>
                <a:gd name="T63" fmla="*/ 104 h 105"/>
                <a:gd name="T64" fmla="*/ 54 w 105"/>
                <a:gd name="T65" fmla="*/ 105 h 10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5"/>
                <a:gd name="T100" fmla="*/ 0 h 105"/>
                <a:gd name="T101" fmla="*/ 105 w 105"/>
                <a:gd name="T102" fmla="*/ 105 h 10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5" h="105">
                  <a:moveTo>
                    <a:pt x="54" y="105"/>
                  </a:moveTo>
                  <a:lnTo>
                    <a:pt x="44" y="104"/>
                  </a:lnTo>
                  <a:lnTo>
                    <a:pt x="34" y="101"/>
                  </a:lnTo>
                  <a:lnTo>
                    <a:pt x="25" y="96"/>
                  </a:lnTo>
                  <a:lnTo>
                    <a:pt x="16" y="89"/>
                  </a:lnTo>
                  <a:lnTo>
                    <a:pt x="9" y="82"/>
                  </a:lnTo>
                  <a:lnTo>
                    <a:pt x="5" y="73"/>
                  </a:lnTo>
                  <a:lnTo>
                    <a:pt x="2" y="63"/>
                  </a:lnTo>
                  <a:lnTo>
                    <a:pt x="0" y="52"/>
                  </a:lnTo>
                  <a:lnTo>
                    <a:pt x="2" y="42"/>
                  </a:lnTo>
                  <a:lnTo>
                    <a:pt x="5" y="32"/>
                  </a:lnTo>
                  <a:lnTo>
                    <a:pt x="9" y="23"/>
                  </a:lnTo>
                  <a:lnTo>
                    <a:pt x="16" y="14"/>
                  </a:lnTo>
                  <a:lnTo>
                    <a:pt x="25" y="9"/>
                  </a:lnTo>
                  <a:lnTo>
                    <a:pt x="34" y="4"/>
                  </a:lnTo>
                  <a:lnTo>
                    <a:pt x="44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4" y="4"/>
                  </a:lnTo>
                  <a:lnTo>
                    <a:pt x="82" y="9"/>
                  </a:lnTo>
                  <a:lnTo>
                    <a:pt x="91" y="14"/>
                  </a:lnTo>
                  <a:lnTo>
                    <a:pt x="97" y="23"/>
                  </a:lnTo>
                  <a:lnTo>
                    <a:pt x="101" y="32"/>
                  </a:lnTo>
                  <a:lnTo>
                    <a:pt x="104" y="42"/>
                  </a:lnTo>
                  <a:lnTo>
                    <a:pt x="105" y="52"/>
                  </a:lnTo>
                  <a:lnTo>
                    <a:pt x="104" y="63"/>
                  </a:lnTo>
                  <a:lnTo>
                    <a:pt x="101" y="73"/>
                  </a:lnTo>
                  <a:lnTo>
                    <a:pt x="97" y="82"/>
                  </a:lnTo>
                  <a:lnTo>
                    <a:pt x="91" y="89"/>
                  </a:lnTo>
                  <a:lnTo>
                    <a:pt x="82" y="96"/>
                  </a:lnTo>
                  <a:lnTo>
                    <a:pt x="74" y="101"/>
                  </a:lnTo>
                  <a:lnTo>
                    <a:pt x="64" y="104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003202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74694"/>
            <a:ext cx="7416824" cy="5634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92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863</TotalTime>
  <Words>251</Words>
  <Application>Microsoft Office PowerPoint</Application>
  <PresentationFormat>Экран (4:3)</PresentationFormat>
  <Paragraphs>144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Brush Script MT</vt:lpstr>
      <vt:lpstr>Calibri</vt:lpstr>
      <vt:lpstr>Constantia</vt:lpstr>
      <vt:lpstr>Franklin Gothic Book</vt:lpstr>
      <vt:lpstr>Rage Italic</vt:lpstr>
      <vt:lpstr>Times New Roman</vt:lpstr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Екатерина Ткаченко</cp:lastModifiedBy>
  <cp:revision>33</cp:revision>
  <dcterms:created xsi:type="dcterms:W3CDTF">2013-04-22T02:28:40Z</dcterms:created>
  <dcterms:modified xsi:type="dcterms:W3CDTF">2024-01-30T12:59:23Z</dcterms:modified>
</cp:coreProperties>
</file>