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7" r:id="rId3"/>
    <p:sldId id="262" r:id="rId4"/>
    <p:sldId id="261" r:id="rId5"/>
    <p:sldId id="266" r:id="rId6"/>
    <p:sldId id="271" r:id="rId7"/>
    <p:sldId id="278" r:id="rId8"/>
    <p:sldId id="281" r:id="rId9"/>
    <p:sldId id="273" r:id="rId10"/>
    <p:sldId id="279" r:id="rId11"/>
    <p:sldId id="274" r:id="rId12"/>
    <p:sldId id="269" r:id="rId13"/>
    <p:sldId id="282" r:id="rId14"/>
    <p:sldId id="283" r:id="rId15"/>
    <p:sldId id="28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69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22.01.24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22.01.24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22.01.24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22.01.24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22.01.24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22.01.24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22.01.24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22.01.24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22.01.24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22.01.24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22.01.24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пн 22.01.24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0"/>
            <a:ext cx="84249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16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pbs.twimg.com/media/D6axGACXoAEfUU1.png: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264034" cy="4896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37960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len-memorial.ru/9022/22098_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65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900igr.net/datas/istorija/Klassnyj-chas-Blokada/0008-008-Na-Piskarevskom-kladbische-pokhoroneno-650-tysjach-prostykh-ljudej-umershik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gorod.tomsk.ru/uploads/56967/1304685882/37015678_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8871">
            <a:off x="277659" y="410404"/>
            <a:ext cx="2896893" cy="2097407"/>
          </a:xfrm>
          <a:prstGeom prst="rect">
            <a:avLst/>
          </a:prstGeom>
          <a:solidFill>
            <a:schemeClr val="accent2"/>
          </a:solidFill>
          <a:ln w="76200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046803">
            <a:off x="2573863" y="1076933"/>
            <a:ext cx="3261552" cy="2318524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24" b="5309"/>
          <a:stretch/>
        </p:blipFill>
        <p:spPr>
          <a:xfrm>
            <a:off x="5293787" y="302374"/>
            <a:ext cx="3599840" cy="2363307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  <p:pic>
        <p:nvPicPr>
          <p:cNvPr id="7" name="Picture 2" descr="http://www.war.ee/images/ww2_zone_images/children_20130124_12-30-20/20130124_13-01-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70270">
            <a:off x="436843" y="3406067"/>
            <a:ext cx="4093337" cy="2998353"/>
          </a:xfrm>
          <a:prstGeom prst="rect">
            <a:avLst/>
          </a:prstGeom>
          <a:noFill/>
          <a:ln w="762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s50.radikal.ru/i127/1201/be/b0490cb0ce0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5503" y="3501008"/>
            <a:ext cx="4106298" cy="3024016"/>
          </a:xfrm>
          <a:prstGeom prst="rect">
            <a:avLst/>
          </a:prstGeom>
          <a:noFill/>
          <a:ln w="762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9303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10.proshkolu.ru/content/media/pic/std/4000000/3821000/3820260-166919ce9b5754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5808" y="2482391"/>
            <a:ext cx="6252384" cy="4181276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16632"/>
            <a:ext cx="4324848" cy="2897311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36" y="116632"/>
            <a:ext cx="3834005" cy="2848118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3621738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720" y="7196"/>
            <a:ext cx="7298560" cy="4525963"/>
          </a:xfrm>
          <a:prstGeom prst="rect">
            <a:avLst/>
          </a:prstGeom>
        </p:spPr>
      </p:pic>
      <p:pic>
        <p:nvPicPr>
          <p:cNvPr id="5" name="Picture 2" descr="https://ds04.infourok.ru/uploads/ex/0bba/0000cf09-efcef4f2/1/img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57854"/>
            <a:ext cx="3635896" cy="2726922"/>
          </a:xfrm>
          <a:prstGeom prst="rect">
            <a:avLst/>
          </a:prstGeom>
          <a:noFill/>
        </p:spPr>
      </p:pic>
      <p:pic>
        <p:nvPicPr>
          <p:cNvPr id="6" name="Picture 2" descr="https://img-fotki.yandex.ru/get/41340/239092632.88/0_163dd2_9331f21f_X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1176" y="4057854"/>
            <a:ext cx="3690293" cy="27677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7497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rbsmi.ru/upload/iblock/4ef/4ef03583a4d1915f1876797e4f5ba5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0982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pbs.twimg.com/media/C3JVktRWMAEaw_q.jpg: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i04.fotocdn.net/s120/42379fac7629d808/gallery_l/27510574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ORD\Desktop\Приложение № 2\баннер 2000х3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4591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mskzdes.ru/storage/p/2015/05/04/1430723164_655800_51.jpg"/>
          <p:cNvPicPr>
            <a:picLocks noChangeAspect="1" noChangeArrowheads="1"/>
          </p:cNvPicPr>
          <p:nvPr/>
        </p:nvPicPr>
        <p:blipFill>
          <a:blip r:embed="rId2" cstate="print"/>
          <a:srcRect b="7262"/>
          <a:stretch>
            <a:fillRect/>
          </a:stretch>
        </p:blipFill>
        <p:spPr bwMode="auto">
          <a:xfrm>
            <a:off x="0" y="0"/>
            <a:ext cx="926869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:\9 мая\ленинград\ленинград\0_3df8_c061278b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0211" y="1479624"/>
            <a:ext cx="6750749" cy="5063063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БЛОКАДНЫЙ ХЛЕБ – 125 </a:t>
            </a:r>
            <a:r>
              <a:rPr lang="ru-RU" b="1" i="1" dirty="0" smtClean="0"/>
              <a:t>г</a:t>
            </a:r>
            <a:endParaRPr lang="ru-RU" b="1" i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0335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147248" cy="940966"/>
          </a:xfrm>
        </p:spPr>
        <p:txBody>
          <a:bodyPr/>
          <a:lstStyle/>
          <a:p>
            <a:r>
              <a:rPr lang="ru-RU" b="1" dirty="0" smtClean="0"/>
              <a:t>«ДОРОГА ЖИЗНИ»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3888" y="2862856"/>
            <a:ext cx="5437632" cy="382828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925999"/>
            <a:ext cx="5327710" cy="3806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921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900igr.net/up/datas/121111/0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9</Words>
  <Application>Microsoft Office PowerPoint</Application>
  <PresentationFormat>Экран (4:3)</PresentationFormat>
  <Paragraphs>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БЛОКАДНЫЙ ХЛЕБ – 125 г</vt:lpstr>
      <vt:lpstr>«ДОРОГА ЖИЗНИ»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NORD</dc:creator>
  <cp:lastModifiedBy>Пользователь</cp:lastModifiedBy>
  <cp:revision>24</cp:revision>
  <dcterms:created xsi:type="dcterms:W3CDTF">2020-01-23T22:14:03Z</dcterms:created>
  <dcterms:modified xsi:type="dcterms:W3CDTF">2024-01-22T12:44:57Z</dcterms:modified>
</cp:coreProperties>
</file>