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8"/>
  </p:notesMasterIdLst>
  <p:sldIdLst>
    <p:sldId id="256" r:id="rId2"/>
    <p:sldId id="260" r:id="rId3"/>
    <p:sldId id="261" r:id="rId4"/>
    <p:sldId id="278" r:id="rId5"/>
    <p:sldId id="279" r:id="rId6"/>
    <p:sldId id="285" r:id="rId7"/>
  </p:sldIdLst>
  <p:sldSz cx="9144000" cy="5143500" type="screen16x9"/>
  <p:notesSz cx="6858000" cy="9144000"/>
  <p:embeddedFontLst>
    <p:embeddedFont>
      <p:font typeface="Exo ExtraBold" charset="0"/>
      <p:bold r:id="rId9"/>
      <p:boldItalic r:id="rId10"/>
    </p:embeddedFont>
    <p:embeddedFont>
      <p:font typeface="Lato" charset="0"/>
      <p:regular r:id="rId11"/>
      <p:bold r:id="rId12"/>
      <p:italic r:id="rId13"/>
      <p:boldItalic r:id="rId14"/>
    </p:embeddedFont>
    <p:embeddedFont>
      <p:font typeface="Amatic SC" charset="-79"/>
      <p:regular r:id="rId15"/>
      <p:bold r:id="rId16"/>
    </p:embeddedFont>
    <p:embeddedFont>
      <p:font typeface="Bebas Neue" charset="0"/>
      <p:regular r:id="rId17"/>
    </p:embeddedFont>
    <p:embeddedFont>
      <p:font typeface="Exo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7C653C05-B938-4165-A156-2D30437A506A}">
  <a:tblStyle styleId="{7C653C05-B938-4165-A156-2D30437A506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666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" name="Google Shape;1986;g1552522490c_0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7" name="Google Shape;1987;g1552522490c_0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g156893880fd_0_1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6" name="Google Shape;2066;g156893880fd_0_1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Google Shape;2073;g10c9bbfca61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4" name="Google Shape;2074;g10c9bbfca61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1" name="Google Shape;2411;g10c9bbfca61_0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2" name="Google Shape;2412;g10c9bbfca61_0_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4" name="Google Shape;2424;g10c9bbfca61_0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5" name="Google Shape;2425;g10c9bbfca61_0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Google Shape;2531;g10c9bbfca61_0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2" name="Google Shape;2532;g10c9bbfca61_0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s://bit.ly/3A1uf1Q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10;p2"/>
          <p:cNvGrpSpPr/>
          <p:nvPr/>
        </p:nvGrpSpPr>
        <p:grpSpPr>
          <a:xfrm>
            <a:off x="3631984" y="-1145242"/>
            <a:ext cx="7418510" cy="3952111"/>
            <a:chOff x="233350" y="949250"/>
            <a:chExt cx="7137300" cy="3802300"/>
          </a:xfrm>
        </p:grpSpPr>
        <p:sp>
          <p:nvSpPr>
            <p:cNvPr id="11" name="Google Shape;11;p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2"/>
          <p:cNvGrpSpPr/>
          <p:nvPr/>
        </p:nvGrpSpPr>
        <p:grpSpPr>
          <a:xfrm>
            <a:off x="862884" y="740708"/>
            <a:ext cx="7418510" cy="3952111"/>
            <a:chOff x="233350" y="949250"/>
            <a:chExt cx="7137300" cy="3802300"/>
          </a:xfrm>
        </p:grpSpPr>
        <p:sp>
          <p:nvSpPr>
            <p:cNvPr id="63" name="Google Shape;63;p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74509"/>
                  </a:srgbClr>
                </a:gs>
                <a:gs pos="82000">
                  <a:srgbClr val="DA1D40">
                    <a:alpha val="56470"/>
                  </a:srgbClr>
                </a:gs>
                <a:gs pos="100000">
                  <a:srgbClr val="AA0401">
                    <a:alpha val="6196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4" name="Google Shape;114;p2"/>
          <p:cNvPicPr preferRelativeResize="0"/>
          <p:nvPr/>
        </p:nvPicPr>
        <p:blipFill>
          <a:blip r:embed="rId3">
            <a:alphaModFix amt="34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" name="Google Shape;115;p2"/>
          <p:cNvGrpSpPr/>
          <p:nvPr/>
        </p:nvGrpSpPr>
        <p:grpSpPr>
          <a:xfrm>
            <a:off x="-2360366" y="3271308"/>
            <a:ext cx="7418510" cy="3952111"/>
            <a:chOff x="233350" y="949250"/>
            <a:chExt cx="7137300" cy="3802300"/>
          </a:xfrm>
        </p:grpSpPr>
        <p:sp>
          <p:nvSpPr>
            <p:cNvPr id="116" name="Google Shape;116;p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7" name="Google Shape;167;p2"/>
          <p:cNvPicPr preferRelativeResize="0"/>
          <p:nvPr/>
        </p:nvPicPr>
        <p:blipFill>
          <a:blip r:embed="rId3">
            <a:alphaModFix amt="33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"/>
          <p:cNvSpPr txBox="1">
            <a:spLocks noGrp="1"/>
          </p:cNvSpPr>
          <p:nvPr>
            <p:ph type="ctrTitle"/>
          </p:nvPr>
        </p:nvSpPr>
        <p:spPr>
          <a:xfrm>
            <a:off x="1188725" y="1581825"/>
            <a:ext cx="6766500" cy="138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4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"/>
          <p:cNvSpPr txBox="1">
            <a:spLocks noGrp="1"/>
          </p:cNvSpPr>
          <p:nvPr>
            <p:ph type="subTitle" idx="1"/>
          </p:nvPr>
        </p:nvSpPr>
        <p:spPr>
          <a:xfrm>
            <a:off x="1594151" y="3198850"/>
            <a:ext cx="41397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7"/>
          <p:cNvPicPr preferRelativeResize="0"/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7"/>
          <p:cNvPicPr preferRelativeResize="0"/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7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7" name="Google Shape;357;p7"/>
          <p:cNvGrpSpPr/>
          <p:nvPr/>
        </p:nvGrpSpPr>
        <p:grpSpPr>
          <a:xfrm>
            <a:off x="-611175" y="1522150"/>
            <a:ext cx="8349702" cy="3066025"/>
            <a:chOff x="-266075" y="1645875"/>
            <a:chExt cx="8349702" cy="3066025"/>
          </a:xfrm>
        </p:grpSpPr>
        <p:sp>
          <p:nvSpPr>
            <p:cNvPr id="358" name="Google Shape;358;p7"/>
            <p:cNvSpPr/>
            <p:nvPr/>
          </p:nvSpPr>
          <p:spPr>
            <a:xfrm>
              <a:off x="-266075" y="1645875"/>
              <a:ext cx="1498500" cy="30660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7"/>
            <p:cNvSpPr/>
            <p:nvPr/>
          </p:nvSpPr>
          <p:spPr>
            <a:xfrm>
              <a:off x="499327" y="1645900"/>
              <a:ext cx="7584300" cy="3066000"/>
            </a:xfrm>
            <a:prstGeom prst="parallelogram">
              <a:avLst>
                <a:gd name="adj" fmla="val 2327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7"/>
          <p:cNvSpPr txBox="1">
            <a:spLocks noGrp="1"/>
          </p:cNvSpPr>
          <p:nvPr>
            <p:ph type="subTitle" idx="1"/>
          </p:nvPr>
        </p:nvSpPr>
        <p:spPr>
          <a:xfrm>
            <a:off x="1049200" y="1825350"/>
            <a:ext cx="3601200" cy="22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Char char="●"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9pPr>
          </a:lstStyle>
          <a:p>
            <a:endParaRPr/>
          </a:p>
        </p:txBody>
      </p:sp>
      <p:sp>
        <p:nvSpPr>
          <p:cNvPr id="361" name="Google Shape;361;p7"/>
          <p:cNvSpPr>
            <a:spLocks noGrp="1"/>
          </p:cNvSpPr>
          <p:nvPr>
            <p:ph type="pic" idx="2"/>
          </p:nvPr>
        </p:nvSpPr>
        <p:spPr>
          <a:xfrm>
            <a:off x="4827709" y="1522200"/>
            <a:ext cx="3601200" cy="28599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sp>
      <p:sp>
        <p:nvSpPr>
          <p:cNvPr id="362" name="Google Shape;362;p7"/>
          <p:cNvSpPr txBox="1">
            <a:spLocks noGrp="1"/>
          </p:cNvSpPr>
          <p:nvPr>
            <p:ph type="title"/>
          </p:nvPr>
        </p:nvSpPr>
        <p:spPr>
          <a:xfrm>
            <a:off x="1049200" y="706100"/>
            <a:ext cx="5370000" cy="7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9"/>
          <p:cNvPicPr preferRelativeResize="0"/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9"/>
          <p:cNvPicPr preferRelativeResize="0"/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9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2" name="Google Shape;532;p9"/>
          <p:cNvGrpSpPr/>
          <p:nvPr/>
        </p:nvGrpSpPr>
        <p:grpSpPr>
          <a:xfrm>
            <a:off x="-1114975" y="973925"/>
            <a:ext cx="9340500" cy="2473299"/>
            <a:chOff x="-1114975" y="1261041"/>
            <a:chExt cx="9340500" cy="2621409"/>
          </a:xfrm>
        </p:grpSpPr>
        <p:sp>
          <p:nvSpPr>
            <p:cNvPr id="533" name="Google Shape;533;p9"/>
            <p:cNvSpPr/>
            <p:nvPr/>
          </p:nvSpPr>
          <p:spPr>
            <a:xfrm>
              <a:off x="-1114975" y="1261050"/>
              <a:ext cx="2395800" cy="26214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9"/>
            <p:cNvSpPr/>
            <p:nvPr/>
          </p:nvSpPr>
          <p:spPr>
            <a:xfrm>
              <a:off x="499325" y="1261041"/>
              <a:ext cx="7726200" cy="2621400"/>
            </a:xfrm>
            <a:prstGeom prst="parallelogram">
              <a:avLst>
                <a:gd name="adj" fmla="val 2327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5" name="Google Shape;535;p9"/>
          <p:cNvSpPr txBox="1">
            <a:spLocks noGrp="1"/>
          </p:cNvSpPr>
          <p:nvPr>
            <p:ph type="subTitle" idx="1"/>
          </p:nvPr>
        </p:nvSpPr>
        <p:spPr>
          <a:xfrm>
            <a:off x="2195425" y="3538339"/>
            <a:ext cx="47532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9"/>
          <p:cNvSpPr txBox="1">
            <a:spLocks noGrp="1"/>
          </p:cNvSpPr>
          <p:nvPr>
            <p:ph type="title"/>
          </p:nvPr>
        </p:nvSpPr>
        <p:spPr>
          <a:xfrm>
            <a:off x="2195363" y="1314775"/>
            <a:ext cx="4753200" cy="179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05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5" name="Google Shape;1555;p20"/>
          <p:cNvPicPr preferRelativeResize="0"/>
          <p:nvPr/>
        </p:nvPicPr>
        <p:blipFill rotWithShape="1">
          <a:blip r:embed="rId2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6" name="Google Shape;1556;p20"/>
          <p:cNvPicPr preferRelativeResize="0"/>
          <p:nvPr/>
        </p:nvPicPr>
        <p:blipFill>
          <a:blip r:embed="rId3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7" name="Google Shape;1557;p20"/>
          <p:cNvPicPr preferRelativeResize="0"/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8" name="Google Shape;1558;p20"/>
          <p:cNvGrpSpPr/>
          <p:nvPr/>
        </p:nvGrpSpPr>
        <p:grpSpPr>
          <a:xfrm>
            <a:off x="-609700" y="1732239"/>
            <a:ext cx="8976246" cy="2531747"/>
            <a:chOff x="-602821" y="1930575"/>
            <a:chExt cx="8976246" cy="2304312"/>
          </a:xfrm>
        </p:grpSpPr>
        <p:sp>
          <p:nvSpPr>
            <p:cNvPr id="1559" name="Google Shape;1559;p20"/>
            <p:cNvSpPr/>
            <p:nvPr/>
          </p:nvSpPr>
          <p:spPr>
            <a:xfrm>
              <a:off x="-602821" y="1930587"/>
              <a:ext cx="1709100" cy="2304300"/>
            </a:xfrm>
            <a:prstGeom prst="parallelogram">
              <a:avLst>
                <a:gd name="adj" fmla="val 31339"/>
              </a:avLst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0"/>
            <p:cNvSpPr/>
            <p:nvPr/>
          </p:nvSpPr>
          <p:spPr>
            <a:xfrm>
              <a:off x="499325" y="1930575"/>
              <a:ext cx="7874100" cy="2304300"/>
            </a:xfrm>
            <a:prstGeom prst="parallelogram">
              <a:avLst>
                <a:gd name="adj" fmla="val 2327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61" name="Google Shape;1561;p20"/>
          <p:cNvSpPr txBox="1">
            <a:spLocks noGrp="1"/>
          </p:cNvSpPr>
          <p:nvPr>
            <p:ph type="subTitle" idx="1"/>
          </p:nvPr>
        </p:nvSpPr>
        <p:spPr>
          <a:xfrm>
            <a:off x="1390325" y="2637900"/>
            <a:ext cx="2907600" cy="10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2" name="Google Shape;1562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63" name="Google Shape;1563;p20"/>
          <p:cNvSpPr txBox="1">
            <a:spLocks noGrp="1"/>
          </p:cNvSpPr>
          <p:nvPr>
            <p:ph type="subTitle" idx="2"/>
          </p:nvPr>
        </p:nvSpPr>
        <p:spPr>
          <a:xfrm>
            <a:off x="1390325" y="2303700"/>
            <a:ext cx="29076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 b="1" i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64" name="Google Shape;1564;p20"/>
          <p:cNvSpPr>
            <a:spLocks noGrp="1"/>
          </p:cNvSpPr>
          <p:nvPr>
            <p:ph type="pic" idx="3"/>
          </p:nvPr>
        </p:nvSpPr>
        <p:spPr>
          <a:xfrm>
            <a:off x="4722050" y="1422000"/>
            <a:ext cx="3186600" cy="31521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1_1"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" name="Google Shape;1566;p21"/>
          <p:cNvPicPr preferRelativeResize="0"/>
          <p:nvPr/>
        </p:nvPicPr>
        <p:blipFill rotWithShape="1">
          <a:blip r:embed="rId2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7" name="Google Shape;1567;p21"/>
          <p:cNvPicPr preferRelativeResize="0"/>
          <p:nvPr/>
        </p:nvPicPr>
        <p:blipFill>
          <a:blip r:embed="rId3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8" name="Google Shape;1568;p21"/>
          <p:cNvPicPr preferRelativeResize="0"/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9" name="Google Shape;1569;p21"/>
          <p:cNvGrpSpPr/>
          <p:nvPr/>
        </p:nvGrpSpPr>
        <p:grpSpPr>
          <a:xfrm>
            <a:off x="-609700" y="1732239"/>
            <a:ext cx="8976246" cy="2531747"/>
            <a:chOff x="-602821" y="1930575"/>
            <a:chExt cx="8976246" cy="2304312"/>
          </a:xfrm>
        </p:grpSpPr>
        <p:sp>
          <p:nvSpPr>
            <p:cNvPr id="1570" name="Google Shape;1570;p21"/>
            <p:cNvSpPr/>
            <p:nvPr/>
          </p:nvSpPr>
          <p:spPr>
            <a:xfrm>
              <a:off x="-602821" y="1930587"/>
              <a:ext cx="1709100" cy="2304300"/>
            </a:xfrm>
            <a:prstGeom prst="parallelogram">
              <a:avLst>
                <a:gd name="adj" fmla="val 31339"/>
              </a:avLst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1"/>
            <p:cNvSpPr/>
            <p:nvPr/>
          </p:nvSpPr>
          <p:spPr>
            <a:xfrm>
              <a:off x="499325" y="1930575"/>
              <a:ext cx="7874100" cy="2304300"/>
            </a:xfrm>
            <a:prstGeom prst="parallelogram">
              <a:avLst>
                <a:gd name="adj" fmla="val 2327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2" name="Google Shape;1572;p21"/>
          <p:cNvSpPr txBox="1">
            <a:spLocks noGrp="1"/>
          </p:cNvSpPr>
          <p:nvPr>
            <p:ph type="subTitle" idx="1"/>
          </p:nvPr>
        </p:nvSpPr>
        <p:spPr>
          <a:xfrm>
            <a:off x="4194775" y="2637963"/>
            <a:ext cx="3368400" cy="10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3" name="Google Shape;1573;p21"/>
          <p:cNvSpPr>
            <a:spLocks noGrp="1"/>
          </p:cNvSpPr>
          <p:nvPr>
            <p:ph type="pic" idx="2"/>
          </p:nvPr>
        </p:nvSpPr>
        <p:spPr>
          <a:xfrm>
            <a:off x="995525" y="1422000"/>
            <a:ext cx="3199200" cy="31521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sp>
      <p:sp>
        <p:nvSpPr>
          <p:cNvPr id="1574" name="Google Shape;1574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75" name="Google Shape;1575;p21"/>
          <p:cNvSpPr txBox="1">
            <a:spLocks noGrp="1"/>
          </p:cNvSpPr>
          <p:nvPr>
            <p:ph type="subTitle" idx="3"/>
          </p:nvPr>
        </p:nvSpPr>
        <p:spPr>
          <a:xfrm>
            <a:off x="4194775" y="2303763"/>
            <a:ext cx="3368400" cy="40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 b="1" i="1">
                <a:solidFill>
                  <a:schemeClr val="accent3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bg>
      <p:bgPr>
        <a:gradFill>
          <a:gsLst>
            <a:gs pos="0">
              <a:schemeClr val="accent4"/>
            </a:gs>
            <a:gs pos="0">
              <a:schemeClr val="accent5"/>
            </a:gs>
            <a:gs pos="100000">
              <a:schemeClr val="accent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5" name="Google Shape;1645;p28"/>
          <p:cNvPicPr preferRelativeResize="0"/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6" name="Google Shape;1646;p28"/>
          <p:cNvPicPr preferRelativeResize="0"/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47" name="Google Shape;1647;p28"/>
          <p:cNvGrpSpPr/>
          <p:nvPr/>
        </p:nvGrpSpPr>
        <p:grpSpPr>
          <a:xfrm>
            <a:off x="-2360366" y="3271308"/>
            <a:ext cx="7418510" cy="3952111"/>
            <a:chOff x="233350" y="949250"/>
            <a:chExt cx="7137300" cy="3802300"/>
          </a:xfrm>
        </p:grpSpPr>
        <p:sp>
          <p:nvSpPr>
            <p:cNvPr id="1648" name="Google Shape;1648;p28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28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28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28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28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28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28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28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28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28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28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28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28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28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28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28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28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28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28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28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28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28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28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28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28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28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28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28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28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28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28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28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28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28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28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28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28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28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28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28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28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28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28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28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28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28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28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28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28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28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28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99" name="Google Shape;1699;p28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0" name="Google Shape;1700;p28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01" name="Google Shape;1701;p28"/>
          <p:cNvGrpSpPr/>
          <p:nvPr/>
        </p:nvGrpSpPr>
        <p:grpSpPr>
          <a:xfrm>
            <a:off x="3631984" y="-1145242"/>
            <a:ext cx="7418510" cy="3952111"/>
            <a:chOff x="233350" y="949250"/>
            <a:chExt cx="7137300" cy="3802300"/>
          </a:xfrm>
        </p:grpSpPr>
        <p:sp>
          <p:nvSpPr>
            <p:cNvPr id="1702" name="Google Shape;1702;p28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28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28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28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28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28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28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28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28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28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28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28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28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28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28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28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28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28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28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28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28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28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28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28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28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28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28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28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28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28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28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28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28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28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28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28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8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8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28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28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28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28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28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28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28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28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28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28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28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28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28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3" name="Google Shape;1753;p28"/>
          <p:cNvGrpSpPr/>
          <p:nvPr/>
        </p:nvGrpSpPr>
        <p:grpSpPr>
          <a:xfrm>
            <a:off x="862884" y="740708"/>
            <a:ext cx="7418510" cy="3952111"/>
            <a:chOff x="233350" y="949250"/>
            <a:chExt cx="7137300" cy="3802300"/>
          </a:xfrm>
        </p:grpSpPr>
        <p:sp>
          <p:nvSpPr>
            <p:cNvPr id="1754" name="Google Shape;1754;p28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28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28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8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8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28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28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8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8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8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8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8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8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8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8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8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8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28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28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28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28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28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28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28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28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28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28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28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28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28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28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28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28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28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28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28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28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28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28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28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28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28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28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28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28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28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28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28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28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28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28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5" name="Google Shape;1805;p28"/>
          <p:cNvGrpSpPr/>
          <p:nvPr/>
        </p:nvGrpSpPr>
        <p:grpSpPr>
          <a:xfrm>
            <a:off x="-712600" y="1030450"/>
            <a:ext cx="6731026" cy="2333700"/>
            <a:chOff x="-712600" y="1030450"/>
            <a:chExt cx="6731026" cy="2333700"/>
          </a:xfrm>
        </p:grpSpPr>
        <p:grpSp>
          <p:nvGrpSpPr>
            <p:cNvPr id="1806" name="Google Shape;1806;p28"/>
            <p:cNvGrpSpPr/>
            <p:nvPr/>
          </p:nvGrpSpPr>
          <p:grpSpPr>
            <a:xfrm>
              <a:off x="-712600" y="1030463"/>
              <a:ext cx="2091929" cy="2333568"/>
              <a:chOff x="-331600" y="1429425"/>
              <a:chExt cx="1677300" cy="1693200"/>
            </a:xfrm>
          </p:grpSpPr>
          <p:sp>
            <p:nvSpPr>
              <p:cNvPr id="1807" name="Google Shape;1807;p28"/>
              <p:cNvSpPr/>
              <p:nvPr/>
            </p:nvSpPr>
            <p:spPr>
              <a:xfrm>
                <a:off x="-331600" y="2713125"/>
                <a:ext cx="1677300" cy="4095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28"/>
              <p:cNvSpPr/>
              <p:nvPr/>
            </p:nvSpPr>
            <p:spPr>
              <a:xfrm>
                <a:off x="-331600" y="1429425"/>
                <a:ext cx="1677300" cy="4095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28"/>
              <p:cNvSpPr/>
              <p:nvPr/>
            </p:nvSpPr>
            <p:spPr>
              <a:xfrm>
                <a:off x="-331600" y="1838925"/>
                <a:ext cx="1677300" cy="8742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10" name="Google Shape;1810;p28"/>
            <p:cNvSpPr/>
            <p:nvPr/>
          </p:nvSpPr>
          <p:spPr>
            <a:xfrm>
              <a:off x="505326" y="1030450"/>
              <a:ext cx="5513100" cy="2333700"/>
            </a:xfrm>
            <a:prstGeom prst="parallelogram">
              <a:avLst>
                <a:gd name="adj" fmla="val 26351"/>
              </a:avLst>
            </a:prstGeom>
            <a:gradFill>
              <a:gsLst>
                <a:gs pos="0">
                  <a:schemeClr val="lt1"/>
                </a:gs>
                <a:gs pos="5200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1" name="Google Shape;1811;p28"/>
          <p:cNvSpPr txBox="1">
            <a:spLocks noGrp="1"/>
          </p:cNvSpPr>
          <p:nvPr>
            <p:ph type="ctrTitle"/>
          </p:nvPr>
        </p:nvSpPr>
        <p:spPr>
          <a:xfrm>
            <a:off x="1259425" y="1030438"/>
            <a:ext cx="4284000" cy="9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12" name="Google Shape;1812;p28"/>
          <p:cNvSpPr txBox="1">
            <a:spLocks noGrp="1"/>
          </p:cNvSpPr>
          <p:nvPr>
            <p:ph type="subTitle" idx="1"/>
          </p:nvPr>
        </p:nvSpPr>
        <p:spPr>
          <a:xfrm>
            <a:off x="1259425" y="1986400"/>
            <a:ext cx="4293900" cy="13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813" name="Google Shape;1813;p28"/>
          <p:cNvSpPr/>
          <p:nvPr/>
        </p:nvSpPr>
        <p:spPr>
          <a:xfrm>
            <a:off x="644925" y="3569075"/>
            <a:ext cx="5693100" cy="609600"/>
          </a:xfrm>
          <a:prstGeom prst="parallelogram">
            <a:avLst>
              <a:gd name="adj" fmla="val 26351"/>
            </a:avLst>
          </a:prstGeom>
          <a:gradFill>
            <a:gsLst>
              <a:gs pos="0">
                <a:schemeClr val="lt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, and includes icons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and infographics &amp; images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5" name="Google Shape;1815;p29"/>
          <p:cNvPicPr preferRelativeResize="0"/>
          <p:nvPr/>
        </p:nvPicPr>
        <p:blipFill rotWithShape="1">
          <a:blip r:embed="rId2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6" name="Google Shape;1816;p29"/>
          <p:cNvPicPr preferRelativeResize="0"/>
          <p:nvPr/>
        </p:nvPicPr>
        <p:blipFill>
          <a:blip r:embed="rId3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7" name="Google Shape;1817;p29"/>
          <p:cNvPicPr preferRelativeResize="0"/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gradFill>
          <a:gsLst>
            <a:gs pos="0">
              <a:schemeClr val="accent4"/>
            </a:gs>
            <a:gs pos="0">
              <a:schemeClr val="accent5"/>
            </a:gs>
            <a:gs pos="100000">
              <a:schemeClr val="accent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9" name="Google Shape;1819;p30"/>
          <p:cNvPicPr preferRelativeResize="0"/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 rot="10800000">
            <a:off x="-1" y="265795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0" name="Google Shape;1820;p30"/>
          <p:cNvPicPr preferRelativeResize="0"/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5145249" y="0"/>
            <a:ext cx="3998746" cy="248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1" name="Google Shape;1821;p30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2" name="Google Shape;1822;p30"/>
          <p:cNvGrpSpPr/>
          <p:nvPr/>
        </p:nvGrpSpPr>
        <p:grpSpPr>
          <a:xfrm>
            <a:off x="4306859" y="3271308"/>
            <a:ext cx="7418510" cy="3952111"/>
            <a:chOff x="233350" y="949250"/>
            <a:chExt cx="7137300" cy="3802300"/>
          </a:xfrm>
        </p:grpSpPr>
        <p:sp>
          <p:nvSpPr>
            <p:cNvPr id="1823" name="Google Shape;1823;p30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30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30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30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30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30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30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30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30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30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30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30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30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30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30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30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30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30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30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30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30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30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30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30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30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30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30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30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30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30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30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30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30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30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30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30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30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30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30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30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30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30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30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30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30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30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30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30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30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30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30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74" name="Google Shape;1874;p30"/>
          <p:cNvPicPr preferRelativeResize="0"/>
          <p:nvPr/>
        </p:nvPicPr>
        <p:blipFill rotWithShape="1">
          <a:blip r:embed="rId3">
            <a:alphaModFix/>
          </a:blip>
          <a:srcRect t="12633" b="292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75" name="Google Shape;1875;p30"/>
          <p:cNvGrpSpPr/>
          <p:nvPr/>
        </p:nvGrpSpPr>
        <p:grpSpPr>
          <a:xfrm>
            <a:off x="-1177041" y="-1145242"/>
            <a:ext cx="7418510" cy="3952111"/>
            <a:chOff x="233350" y="949250"/>
            <a:chExt cx="7137300" cy="3802300"/>
          </a:xfrm>
        </p:grpSpPr>
        <p:sp>
          <p:nvSpPr>
            <p:cNvPr id="1876" name="Google Shape;1876;p30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30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30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30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30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30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30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30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30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30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30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30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30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30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30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30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30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30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30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30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30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30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30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30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30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30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30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30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30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30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30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30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30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30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30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30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30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30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30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30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30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30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30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30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30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30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30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30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30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30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30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7" name="Google Shape;1927;p30"/>
          <p:cNvGrpSpPr/>
          <p:nvPr/>
        </p:nvGrpSpPr>
        <p:grpSpPr>
          <a:xfrm>
            <a:off x="862884" y="740708"/>
            <a:ext cx="7418510" cy="3952111"/>
            <a:chOff x="233350" y="949250"/>
            <a:chExt cx="7137300" cy="3802300"/>
          </a:xfrm>
        </p:grpSpPr>
        <p:sp>
          <p:nvSpPr>
            <p:cNvPr id="1928" name="Google Shape;1928;p30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30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30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30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30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30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30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30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30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30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30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30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30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30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30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30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30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30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30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30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gradFill>
              <a:gsLst>
                <a:gs pos="0">
                  <a:srgbClr val="000FDD">
                    <a:alpha val="69019"/>
                  </a:srgbClr>
                </a:gs>
                <a:gs pos="11000">
                  <a:srgbClr val="2532E7">
                    <a:alpha val="68627"/>
                  </a:srgbClr>
                </a:gs>
                <a:gs pos="100000">
                  <a:srgbClr val="000655">
                    <a:alpha val="64313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Exo ExtraBold"/>
              <a:buNone/>
              <a:defRPr sz="3500" i="1">
                <a:solidFill>
                  <a:schemeClr val="lt2"/>
                </a:solidFill>
                <a:latin typeface="Exo ExtraBold"/>
                <a:ea typeface="Exo ExtraBold"/>
                <a:cs typeface="Exo ExtraBold"/>
                <a:sym typeface="Exo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●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○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ato"/>
              <a:buChar char="■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5" r:id="rId3"/>
    <p:sldLayoutId id="2147483658" r:id="rId4"/>
    <p:sldLayoutId id="2147483666" r:id="rId5"/>
    <p:sldLayoutId id="2147483667" r:id="rId6"/>
    <p:sldLayoutId id="2147483674" r:id="rId7"/>
    <p:sldLayoutId id="2147483675" r:id="rId8"/>
    <p:sldLayoutId id="2147483676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9" name="Google Shape;1989;p34"/>
          <p:cNvSpPr/>
          <p:nvPr/>
        </p:nvSpPr>
        <p:spPr>
          <a:xfrm>
            <a:off x="1318575" y="3122775"/>
            <a:ext cx="6125700" cy="609600"/>
          </a:xfrm>
          <a:prstGeom prst="parallelogram">
            <a:avLst>
              <a:gd name="adj" fmla="val 26351"/>
            </a:avLst>
          </a:prstGeom>
          <a:gradFill>
            <a:gsLst>
              <a:gs pos="0">
                <a:schemeClr val="accent4"/>
              </a:gs>
              <a:gs pos="64000">
                <a:schemeClr val="accent3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90" name="Google Shape;1990;p34"/>
          <p:cNvGrpSpPr/>
          <p:nvPr/>
        </p:nvGrpSpPr>
        <p:grpSpPr>
          <a:xfrm>
            <a:off x="-286507" y="1429425"/>
            <a:ext cx="8500732" cy="1693200"/>
            <a:chOff x="-286507" y="1429425"/>
            <a:chExt cx="8500732" cy="1693200"/>
          </a:xfrm>
        </p:grpSpPr>
        <p:grpSp>
          <p:nvGrpSpPr>
            <p:cNvPr id="1991" name="Google Shape;1991;p34"/>
            <p:cNvGrpSpPr/>
            <p:nvPr/>
          </p:nvGrpSpPr>
          <p:grpSpPr>
            <a:xfrm>
              <a:off x="-286507" y="1429425"/>
              <a:ext cx="3848733" cy="1693200"/>
              <a:chOff x="-331600" y="1429425"/>
              <a:chExt cx="1677300" cy="1693200"/>
            </a:xfrm>
          </p:grpSpPr>
          <p:sp>
            <p:nvSpPr>
              <p:cNvPr id="1992" name="Google Shape;1992;p34"/>
              <p:cNvSpPr/>
              <p:nvPr/>
            </p:nvSpPr>
            <p:spPr>
              <a:xfrm>
                <a:off x="-331600" y="2713125"/>
                <a:ext cx="1677300" cy="4095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3" name="Google Shape;1993;p34"/>
              <p:cNvSpPr/>
              <p:nvPr/>
            </p:nvSpPr>
            <p:spPr>
              <a:xfrm>
                <a:off x="-331600" y="1429425"/>
                <a:ext cx="1677300" cy="4095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4" name="Google Shape;1994;p34"/>
              <p:cNvSpPr/>
              <p:nvPr/>
            </p:nvSpPr>
            <p:spPr>
              <a:xfrm>
                <a:off x="-331600" y="1838925"/>
                <a:ext cx="1677300" cy="874200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l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95" name="Google Shape;1995;p34"/>
            <p:cNvSpPr/>
            <p:nvPr/>
          </p:nvSpPr>
          <p:spPr>
            <a:xfrm>
              <a:off x="644925" y="1429425"/>
              <a:ext cx="7569300" cy="1693200"/>
            </a:xfrm>
            <a:prstGeom prst="parallelogram">
              <a:avLst>
                <a:gd name="adj" fmla="val 26351"/>
              </a:avLst>
            </a:prstGeom>
            <a:gradFill>
              <a:gsLst>
                <a:gs pos="0">
                  <a:schemeClr val="lt1"/>
                </a:gs>
                <a:gs pos="52000">
                  <a:schemeClr val="lt1"/>
                </a:gs>
                <a:gs pos="100000">
                  <a:schemeClr val="accent2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6" name="Google Shape;1996;p34"/>
          <p:cNvSpPr txBox="1">
            <a:spLocks noGrp="1"/>
          </p:cNvSpPr>
          <p:nvPr>
            <p:ph type="ctrTitle"/>
          </p:nvPr>
        </p:nvSpPr>
        <p:spPr>
          <a:xfrm>
            <a:off x="1188725" y="1581825"/>
            <a:ext cx="6766500" cy="138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lt2"/>
                </a:solidFill>
              </a:rPr>
              <a:t>MY FAVOURITE TV CHANNEL</a:t>
            </a:r>
            <a:endParaRPr dirty="0">
              <a:solidFill>
                <a:schemeClr val="lt2"/>
              </a:solidFill>
            </a:endParaRPr>
          </a:p>
        </p:txBody>
      </p:sp>
      <p:pic>
        <p:nvPicPr>
          <p:cNvPr id="1998" name="Google Shape;199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100" y="2752875"/>
            <a:ext cx="1062190" cy="7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9" name="Google Shape;1999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4125" y="851825"/>
            <a:ext cx="1632200" cy="1149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00" name="Google Shape;2000;p34"/>
          <p:cNvSpPr/>
          <p:nvPr/>
        </p:nvSpPr>
        <p:spPr>
          <a:xfrm>
            <a:off x="5898425" y="826687"/>
            <a:ext cx="2056800" cy="609600"/>
          </a:xfrm>
          <a:prstGeom prst="parallelogram">
            <a:avLst>
              <a:gd name="adj" fmla="val 26351"/>
            </a:avLst>
          </a:prstGeom>
          <a:gradFill>
            <a:gsLst>
              <a:gs pos="0">
                <a:schemeClr val="accent6"/>
              </a:gs>
              <a:gs pos="100000">
                <a:srgbClr val="E5E500">
                  <a:alpha val="87058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i="1">
                <a:solidFill>
                  <a:schemeClr val="accent4"/>
                </a:solidFill>
                <a:latin typeface="Exo ExtraBold"/>
                <a:ea typeface="Exo ExtraBold"/>
                <a:cs typeface="Exo ExtraBold"/>
                <a:sym typeface="Exo ExtraBold"/>
              </a:rPr>
              <a:t>LIVE</a:t>
            </a:r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5039833" y="4678326"/>
            <a:ext cx="2024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Made by student of </a:t>
            </a:r>
            <a:r>
              <a:rPr lang="en-US" smtClean="0">
                <a:solidFill>
                  <a:srgbClr val="FFFF00"/>
                </a:solidFill>
              </a:rPr>
              <a:t>9A 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Google Shape;2068;p38"/>
          <p:cNvSpPr/>
          <p:nvPr/>
        </p:nvSpPr>
        <p:spPr>
          <a:xfrm>
            <a:off x="1516125" y="3447225"/>
            <a:ext cx="6125700" cy="739200"/>
          </a:xfrm>
          <a:prstGeom prst="parallelogram">
            <a:avLst>
              <a:gd name="adj" fmla="val 26351"/>
            </a:avLst>
          </a:prstGeom>
          <a:gradFill>
            <a:gsLst>
              <a:gs pos="0">
                <a:schemeClr val="accent4"/>
              </a:gs>
              <a:gs pos="64000">
                <a:schemeClr val="accent3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0" name="Google Shape;2070;p38"/>
          <p:cNvSpPr txBox="1">
            <a:spLocks noGrp="1"/>
          </p:cNvSpPr>
          <p:nvPr>
            <p:ph type="subTitle" idx="1"/>
          </p:nvPr>
        </p:nvSpPr>
        <p:spPr>
          <a:xfrm>
            <a:off x="2035937" y="3580869"/>
            <a:ext cx="4843328" cy="8103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en-US" dirty="0"/>
              <a:t>It was created on June 1, </a:t>
            </a:r>
            <a:r>
              <a:rPr lang="en-US" dirty="0" smtClean="0"/>
              <a:t>2013</a:t>
            </a:r>
          </a:p>
          <a:p>
            <a:pPr marL="0" lvl="0" indent="0"/>
            <a:r>
              <a:rPr lang="en-US" dirty="0" smtClean="0"/>
              <a:t>It is one of </a:t>
            </a:r>
            <a:r>
              <a:rPr lang="en-US" dirty="0" smtClean="0"/>
              <a:t> </a:t>
            </a:r>
            <a:r>
              <a:rPr lang="en-US" dirty="0" smtClean="0"/>
              <a:t>the most  </a:t>
            </a:r>
            <a:r>
              <a:rPr lang="en-US" dirty="0" smtClean="0"/>
              <a:t>popular  </a:t>
            </a:r>
            <a:r>
              <a:rPr lang="en-US" dirty="0" smtClean="0"/>
              <a:t>commercial channel with youth.</a:t>
            </a:r>
            <a:endParaRPr lang="en-US" dirty="0" smtClean="0"/>
          </a:p>
          <a:p>
            <a:pPr marL="0" lvl="0" indent="0"/>
            <a:endParaRPr dirty="0"/>
          </a:p>
        </p:txBody>
      </p:sp>
      <p:pic>
        <p:nvPicPr>
          <p:cNvPr id="2071" name="Google Shape;207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7025" y="746400"/>
            <a:ext cx="1486600" cy="104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t="27017" b="25321"/>
          <a:stretch/>
        </p:blipFill>
        <p:spPr>
          <a:xfrm>
            <a:off x="2350736" y="1085704"/>
            <a:ext cx="4656120" cy="227023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0313" b="10313"/>
          <a:stretch>
            <a:fillRect/>
          </a:stretch>
        </p:blipFill>
        <p:spPr>
          <a:xfrm>
            <a:off x="4850204" y="1775638"/>
            <a:ext cx="2846436" cy="2260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076" name="Google Shape;2076;p39"/>
          <p:cNvGrpSpPr/>
          <p:nvPr/>
        </p:nvGrpSpPr>
        <p:grpSpPr>
          <a:xfrm>
            <a:off x="-346257" y="555234"/>
            <a:ext cx="8044782" cy="967218"/>
            <a:chOff x="-346256" y="678959"/>
            <a:chExt cx="8044782" cy="967218"/>
          </a:xfrm>
        </p:grpSpPr>
        <p:sp>
          <p:nvSpPr>
            <p:cNvPr id="2077" name="Google Shape;2077;p39"/>
            <p:cNvSpPr/>
            <p:nvPr/>
          </p:nvSpPr>
          <p:spPr>
            <a:xfrm>
              <a:off x="510065" y="678959"/>
              <a:ext cx="7188461" cy="966969"/>
            </a:xfrm>
            <a:prstGeom prst="parallelogram">
              <a:avLst>
                <a:gd name="adj" fmla="val 26351"/>
              </a:avLst>
            </a:prstGeom>
            <a:gradFill>
              <a:gsLst>
                <a:gs pos="0">
                  <a:schemeClr val="accent4"/>
                </a:gs>
                <a:gs pos="64000">
                  <a:schemeClr val="accent3"/>
                </a:gs>
                <a:gs pos="100000">
                  <a:srgbClr val="000655">
                    <a:alpha val="66666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39"/>
            <p:cNvSpPr/>
            <p:nvPr/>
          </p:nvSpPr>
          <p:spPr>
            <a:xfrm>
              <a:off x="-346256" y="1323678"/>
              <a:ext cx="945900" cy="322500"/>
            </a:xfrm>
            <a:prstGeom prst="parallelogram">
              <a:avLst>
                <a:gd name="adj" fmla="val 26205"/>
              </a:avLst>
            </a:prstGeom>
            <a:gradFill>
              <a:gsLst>
                <a:gs pos="0">
                  <a:srgbClr val="2532E7">
                    <a:alpha val="12941"/>
                  </a:srgbClr>
                </a:gs>
                <a:gs pos="100000">
                  <a:schemeClr val="accent3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39"/>
            <p:cNvSpPr/>
            <p:nvPr/>
          </p:nvSpPr>
          <p:spPr>
            <a:xfrm>
              <a:off x="-264031" y="1001435"/>
              <a:ext cx="945900" cy="322500"/>
            </a:xfrm>
            <a:prstGeom prst="parallelogram">
              <a:avLst>
                <a:gd name="adj" fmla="val 26205"/>
              </a:avLst>
            </a:prstGeom>
            <a:gradFill>
              <a:gsLst>
                <a:gs pos="0">
                  <a:srgbClr val="2532E7">
                    <a:alpha val="12941"/>
                  </a:srgbClr>
                </a:gs>
                <a:gs pos="100000">
                  <a:schemeClr val="accent3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39"/>
            <p:cNvSpPr/>
            <p:nvPr/>
          </p:nvSpPr>
          <p:spPr>
            <a:xfrm>
              <a:off x="-180006" y="679075"/>
              <a:ext cx="945900" cy="322500"/>
            </a:xfrm>
            <a:prstGeom prst="parallelogram">
              <a:avLst>
                <a:gd name="adj" fmla="val 26205"/>
              </a:avLst>
            </a:prstGeom>
            <a:gradFill>
              <a:gsLst>
                <a:gs pos="0">
                  <a:srgbClr val="2532E7">
                    <a:alpha val="12941"/>
                  </a:srgbClr>
                </a:gs>
                <a:gs pos="100000">
                  <a:schemeClr val="accent3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82" name="Google Shape;2082;p39"/>
          <p:cNvSpPr txBox="1">
            <a:spLocks noGrp="1"/>
          </p:cNvSpPr>
          <p:nvPr>
            <p:ph type="title"/>
          </p:nvPr>
        </p:nvSpPr>
        <p:spPr>
          <a:xfrm>
            <a:off x="1049200" y="706100"/>
            <a:ext cx="2714726" cy="7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/>
              <a:t>ПЯТНИЦА</a:t>
            </a:r>
            <a:endParaRPr sz="3200" dirty="0"/>
          </a:p>
        </p:txBody>
      </p:sp>
      <p:sp>
        <p:nvSpPr>
          <p:cNvPr id="2084" name="Google Shape;2084;p39"/>
          <p:cNvSpPr/>
          <p:nvPr/>
        </p:nvSpPr>
        <p:spPr>
          <a:xfrm>
            <a:off x="4827700" y="3678866"/>
            <a:ext cx="3202800" cy="703234"/>
          </a:xfrm>
          <a:prstGeom prst="parallelogram">
            <a:avLst>
              <a:gd name="adj" fmla="val 22166"/>
            </a:avLst>
          </a:prstGeom>
          <a:gradFill>
            <a:gsLst>
              <a:gs pos="0">
                <a:srgbClr val="2532E7">
                  <a:alpha val="0"/>
                </a:srgbClr>
              </a:gs>
              <a:gs pos="100000">
                <a:schemeClr val="accent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85" name="Google Shape;2085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2850" y="933850"/>
            <a:ext cx="1632200" cy="11492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49200" y="1825576"/>
            <a:ext cx="34097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Exo ExtraBold" panose="020B0604020202020204" charset="0"/>
                <a:cs typeface="Amatic SC" panose="020B0604020202020204" charset="-79"/>
              </a:rPr>
              <a:t>The Friday TV channel broadcasts mostly celebrity </a:t>
            </a:r>
            <a:r>
              <a:rPr lang="en-US" sz="2000" dirty="0" smtClean="0">
                <a:latin typeface="Exo ExtraBold" panose="020B0604020202020204" charset="0"/>
                <a:cs typeface="Amatic SC" panose="020B0604020202020204" charset="-79"/>
              </a:rPr>
              <a:t>gossip</a:t>
            </a:r>
            <a:r>
              <a:rPr lang="de-DE" sz="2000" dirty="0" smtClean="0">
                <a:latin typeface="Exo ExtraBold" panose="020B0604020202020204" charset="0"/>
                <a:cs typeface="Amatic SC" panose="020B0604020202020204" charset="-79"/>
              </a:rPr>
              <a:t>s</a:t>
            </a:r>
            <a:r>
              <a:rPr lang="en-US" sz="2000" dirty="0" smtClean="0">
                <a:latin typeface="Exo ExtraBold" panose="020B0604020202020204" charset="0"/>
                <a:cs typeface="Amatic SC" panose="020B0604020202020204" charset="-79"/>
              </a:rPr>
              <a:t>. </a:t>
            </a:r>
            <a:r>
              <a:rPr lang="en-US" sz="2000" dirty="0">
                <a:latin typeface="Exo ExtraBold" panose="020B0604020202020204" charset="0"/>
                <a:cs typeface="Amatic SC" panose="020B0604020202020204" charset="-79"/>
              </a:rPr>
              <a:t>It has nothing to do with feature films. They mainly show entertainment shows, quizzes and </a:t>
            </a:r>
            <a:r>
              <a:rPr lang="en-US" sz="2000" dirty="0" smtClean="0">
                <a:latin typeface="Exo ExtraBold" panose="020B0604020202020204" charset="0"/>
                <a:cs typeface="Amatic SC" panose="020B0604020202020204" charset="-79"/>
              </a:rPr>
              <a:t>travel stories. </a:t>
            </a:r>
            <a:endParaRPr lang="ru-RU" sz="2000" dirty="0">
              <a:latin typeface="Amatic SC" panose="020B0604020202020204" charset="-79"/>
              <a:cs typeface="Amatic SC" panose="020B0604020202020204" charset="-79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5" name="Google Shape;2415;p56"/>
          <p:cNvGrpSpPr/>
          <p:nvPr/>
        </p:nvGrpSpPr>
        <p:grpSpPr>
          <a:xfrm>
            <a:off x="-132725" y="445025"/>
            <a:ext cx="8499425" cy="681300"/>
            <a:chOff x="-132725" y="445025"/>
            <a:chExt cx="8499425" cy="681300"/>
          </a:xfrm>
        </p:grpSpPr>
        <p:sp>
          <p:nvSpPr>
            <p:cNvPr id="2416" name="Google Shape;2416;p56"/>
            <p:cNvSpPr/>
            <p:nvPr/>
          </p:nvSpPr>
          <p:spPr>
            <a:xfrm>
              <a:off x="-132725" y="445025"/>
              <a:ext cx="2097300" cy="6813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56"/>
            <p:cNvSpPr/>
            <p:nvPr/>
          </p:nvSpPr>
          <p:spPr>
            <a:xfrm>
              <a:off x="557400" y="445025"/>
              <a:ext cx="7809300" cy="681300"/>
            </a:xfrm>
            <a:prstGeom prst="parallelogram">
              <a:avLst>
                <a:gd name="adj" fmla="val 2635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18" name="Google Shape;2418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smtClean="0"/>
              <a:t>ОРЕЛ И </a:t>
            </a:r>
            <a:r>
              <a:rPr lang="ru-RU" dirty="0" smtClean="0"/>
              <a:t>РЕШКА</a:t>
            </a:r>
            <a:r>
              <a:rPr lang="en-US" dirty="0" smtClean="0"/>
              <a:t> </a:t>
            </a:r>
            <a:r>
              <a:rPr lang="en-US" dirty="0" smtClean="0"/>
              <a:t>Heads </a:t>
            </a:r>
            <a:r>
              <a:rPr lang="en-US" dirty="0" smtClean="0"/>
              <a:t>and </a:t>
            </a:r>
            <a:r>
              <a:rPr lang="en-US" dirty="0" smtClean="0"/>
              <a:t>Tails</a:t>
            </a:r>
            <a:br>
              <a:rPr lang="en-US" dirty="0" smtClean="0"/>
            </a:br>
            <a:r>
              <a:rPr lang="en-US" dirty="0" smtClean="0"/>
              <a:t>                 and  its hosts</a:t>
            </a:r>
            <a:endParaRPr dirty="0"/>
          </a:p>
        </p:txBody>
      </p:sp>
      <p:pic>
        <p:nvPicPr>
          <p:cNvPr id="2422" name="Google Shape;242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37600" y="752050"/>
            <a:ext cx="1062190" cy="7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1040" y="2628045"/>
            <a:ext cx="2058684" cy="1372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5437" r="20405"/>
          <a:stretch/>
        </p:blipFill>
        <p:spPr>
          <a:xfrm>
            <a:off x="5773478" y="1961293"/>
            <a:ext cx="1864122" cy="1413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8136" t="6596" r="9044" b="4378"/>
          <a:stretch/>
        </p:blipFill>
        <p:spPr>
          <a:xfrm>
            <a:off x="915925" y="3010762"/>
            <a:ext cx="1099109" cy="1181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8024" y="1961293"/>
            <a:ext cx="2006157" cy="1206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8" name="Google Shape;2428;p57"/>
          <p:cNvGrpSpPr/>
          <p:nvPr/>
        </p:nvGrpSpPr>
        <p:grpSpPr>
          <a:xfrm>
            <a:off x="-132725" y="445025"/>
            <a:ext cx="8499425" cy="681300"/>
            <a:chOff x="-132725" y="445025"/>
            <a:chExt cx="8499425" cy="681300"/>
          </a:xfrm>
        </p:grpSpPr>
        <p:sp>
          <p:nvSpPr>
            <p:cNvPr id="2429" name="Google Shape;2429;p57"/>
            <p:cNvSpPr/>
            <p:nvPr/>
          </p:nvSpPr>
          <p:spPr>
            <a:xfrm>
              <a:off x="-132725" y="445025"/>
              <a:ext cx="2097300" cy="6813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lt1"/>
                </a:gs>
              </a:gsLst>
              <a:lin ang="2700006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57"/>
            <p:cNvSpPr/>
            <p:nvPr/>
          </p:nvSpPr>
          <p:spPr>
            <a:xfrm>
              <a:off x="557400" y="445025"/>
              <a:ext cx="7809300" cy="681300"/>
            </a:xfrm>
            <a:prstGeom prst="parallelogram">
              <a:avLst>
                <a:gd name="adj" fmla="val 26351"/>
              </a:avLst>
            </a:prstGeom>
            <a:gradFill>
              <a:gsLst>
                <a:gs pos="0">
                  <a:schemeClr val="lt1"/>
                </a:gs>
                <a:gs pos="100000">
                  <a:schemeClr val="accent2"/>
                </a:gs>
              </a:gsLst>
              <a:lin ang="26986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2" name="Google Shape;2432;p57"/>
          <p:cNvSpPr txBox="1">
            <a:spLocks noGrp="1"/>
          </p:cNvSpPr>
          <p:nvPr>
            <p:ph type="title"/>
          </p:nvPr>
        </p:nvSpPr>
        <p:spPr>
          <a:xfrm>
            <a:off x="720001" y="445025"/>
            <a:ext cx="442615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/>
              <a:t>             NEWS </a:t>
            </a:r>
            <a:r>
              <a:rPr lang="en-US" sz="2800" dirty="0" smtClean="0"/>
              <a:t>FND AD</a:t>
            </a:r>
            <a:endParaRPr sz="2800" dirty="0"/>
          </a:p>
        </p:txBody>
      </p:sp>
      <p:pic>
        <p:nvPicPr>
          <p:cNvPr id="2435" name="Google Shape;243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8460" y="1031162"/>
            <a:ext cx="1138031" cy="80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45587" t="8112" r="5942" b="9713"/>
          <a:stretch/>
        </p:blipFill>
        <p:spPr>
          <a:xfrm>
            <a:off x="5603213" y="1903228"/>
            <a:ext cx="1599456" cy="1881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552" y="1832462"/>
            <a:ext cx="1708045" cy="1708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5965" y="2686484"/>
            <a:ext cx="2275344" cy="1279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6" name="Google Shape;2536;p63"/>
          <p:cNvSpPr txBox="1"/>
          <p:nvPr/>
        </p:nvSpPr>
        <p:spPr>
          <a:xfrm>
            <a:off x="1259425" y="4224800"/>
            <a:ext cx="52446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Please keep this slide for attribution</a:t>
            </a:r>
            <a:endParaRPr sz="12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37" name="Google Shape;2537;p63"/>
          <p:cNvSpPr/>
          <p:nvPr/>
        </p:nvSpPr>
        <p:spPr>
          <a:xfrm>
            <a:off x="3899549" y="420862"/>
            <a:ext cx="2689007" cy="609600"/>
          </a:xfrm>
          <a:prstGeom prst="parallelogram">
            <a:avLst>
              <a:gd name="adj" fmla="val 26351"/>
            </a:avLst>
          </a:prstGeom>
          <a:gradFill>
            <a:gsLst>
              <a:gs pos="0">
                <a:schemeClr val="accent6"/>
              </a:gs>
              <a:gs pos="100000">
                <a:srgbClr val="E5E500">
                  <a:alpha val="87058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i="1" dirty="0" smtClean="0">
                <a:solidFill>
                  <a:schemeClr val="accent4"/>
                </a:solidFill>
                <a:sym typeface="Exo ExtraBold"/>
              </a:rPr>
              <a:t>ПЯТНИЦА</a:t>
            </a:r>
            <a:endParaRPr dirty="0"/>
          </a:p>
        </p:txBody>
      </p:sp>
      <p:sp>
        <p:nvSpPr>
          <p:cNvPr id="2538" name="Google Shape;2538;p63"/>
          <p:cNvSpPr/>
          <p:nvPr/>
        </p:nvSpPr>
        <p:spPr>
          <a:xfrm>
            <a:off x="5921475" y="1350688"/>
            <a:ext cx="988500" cy="759000"/>
          </a:xfrm>
          <a:prstGeom prst="parallelogram">
            <a:avLst>
              <a:gd name="adj" fmla="val 26205"/>
            </a:avLst>
          </a:prstGeom>
          <a:gradFill>
            <a:gsLst>
              <a:gs pos="0">
                <a:schemeClr val="lt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9" name="Google Shape;2539;p63"/>
          <p:cNvSpPr/>
          <p:nvPr/>
        </p:nvSpPr>
        <p:spPr>
          <a:xfrm>
            <a:off x="6909975" y="1350688"/>
            <a:ext cx="988500" cy="759000"/>
          </a:xfrm>
          <a:prstGeom prst="parallelogram">
            <a:avLst>
              <a:gd name="adj" fmla="val 26205"/>
            </a:avLst>
          </a:prstGeom>
          <a:gradFill>
            <a:gsLst>
              <a:gs pos="0">
                <a:schemeClr val="lt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0" name="Google Shape;2540;p63"/>
          <p:cNvSpPr/>
          <p:nvPr/>
        </p:nvSpPr>
        <p:spPr>
          <a:xfrm>
            <a:off x="5691150" y="2284888"/>
            <a:ext cx="988500" cy="759000"/>
          </a:xfrm>
          <a:prstGeom prst="parallelogram">
            <a:avLst>
              <a:gd name="adj" fmla="val 26205"/>
            </a:avLst>
          </a:prstGeom>
          <a:gradFill>
            <a:gsLst>
              <a:gs pos="0">
                <a:schemeClr val="lt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1" name="Google Shape;2541;p63"/>
          <p:cNvSpPr/>
          <p:nvPr/>
        </p:nvSpPr>
        <p:spPr>
          <a:xfrm>
            <a:off x="6679650" y="2284888"/>
            <a:ext cx="988500" cy="759000"/>
          </a:xfrm>
          <a:prstGeom prst="parallelogram">
            <a:avLst>
              <a:gd name="adj" fmla="val 26205"/>
            </a:avLst>
          </a:prstGeom>
          <a:gradFill>
            <a:gsLst>
              <a:gs pos="0">
                <a:schemeClr val="lt2"/>
              </a:gs>
              <a:gs pos="100000">
                <a:schemeClr val="dk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2" name="Google Shape;2542;p63"/>
          <p:cNvSpPr/>
          <p:nvPr/>
        </p:nvSpPr>
        <p:spPr>
          <a:xfrm>
            <a:off x="6242883" y="1557174"/>
            <a:ext cx="345674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43" name="Google Shape;2543;p63"/>
          <p:cNvGrpSpPr/>
          <p:nvPr/>
        </p:nvGrpSpPr>
        <p:grpSpPr>
          <a:xfrm>
            <a:off x="7231192" y="1557365"/>
            <a:ext cx="346056" cy="345674"/>
            <a:chOff x="3303268" y="3817349"/>
            <a:chExt cx="346056" cy="345674"/>
          </a:xfrm>
        </p:grpSpPr>
        <p:sp>
          <p:nvSpPr>
            <p:cNvPr id="2544" name="Google Shape;2544;p63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63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63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63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48" name="Google Shape;2548;p63"/>
          <p:cNvGrpSpPr/>
          <p:nvPr/>
        </p:nvGrpSpPr>
        <p:grpSpPr>
          <a:xfrm>
            <a:off x="7000881" y="2491565"/>
            <a:ext cx="346056" cy="345674"/>
            <a:chOff x="3752358" y="3817349"/>
            <a:chExt cx="346056" cy="345674"/>
          </a:xfrm>
        </p:grpSpPr>
        <p:sp>
          <p:nvSpPr>
            <p:cNvPr id="2549" name="Google Shape;2549;p63"/>
            <p:cNvSpPr/>
            <p:nvPr/>
          </p:nvSpPr>
          <p:spPr>
            <a:xfrm>
              <a:off x="375235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28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63"/>
            <p:cNvSpPr/>
            <p:nvPr/>
          </p:nvSpPr>
          <p:spPr>
            <a:xfrm>
              <a:off x="3831933" y="3955682"/>
              <a:ext cx="47809" cy="120540"/>
            </a:xfrm>
            <a:custGeom>
              <a:avLst/>
              <a:gdLst/>
              <a:ahLst/>
              <a:cxnLst/>
              <a:rect l="l" t="t" r="r" b="b"/>
              <a:pathLst>
                <a:path w="1502" h="3787" extrusionOk="0">
                  <a:moveTo>
                    <a:pt x="1168" y="346"/>
                  </a:moveTo>
                  <a:lnTo>
                    <a:pt x="1168" y="3430"/>
                  </a:lnTo>
                  <a:lnTo>
                    <a:pt x="358" y="3430"/>
                  </a:lnTo>
                  <a:lnTo>
                    <a:pt x="358" y="346"/>
                  </a:lnTo>
                  <a:close/>
                  <a:moveTo>
                    <a:pt x="180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72" y="3787"/>
                    <a:pt x="180" y="3787"/>
                  </a:cubicBezTo>
                  <a:lnTo>
                    <a:pt x="1323" y="3787"/>
                  </a:lnTo>
                  <a:cubicBezTo>
                    <a:pt x="1418" y="3787"/>
                    <a:pt x="1501" y="3715"/>
                    <a:pt x="1501" y="3608"/>
                  </a:cubicBezTo>
                  <a:lnTo>
                    <a:pt x="1501" y="179"/>
                  </a:lnTo>
                  <a:cubicBezTo>
                    <a:pt x="1501" y="72"/>
                    <a:pt x="1430" y="1"/>
                    <a:pt x="1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63"/>
            <p:cNvSpPr/>
            <p:nvPr/>
          </p:nvSpPr>
          <p:spPr>
            <a:xfrm>
              <a:off x="3824739" y="3890112"/>
              <a:ext cx="55002" cy="55002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70" y="334"/>
                  </a:moveTo>
                  <a:cubicBezTo>
                    <a:pt x="1156" y="334"/>
                    <a:pt x="1394" y="572"/>
                    <a:pt x="1394" y="846"/>
                  </a:cubicBezTo>
                  <a:cubicBezTo>
                    <a:pt x="1394" y="1132"/>
                    <a:pt x="1156" y="1370"/>
                    <a:pt x="870" y="1370"/>
                  </a:cubicBezTo>
                  <a:cubicBezTo>
                    <a:pt x="584" y="1370"/>
                    <a:pt x="346" y="1132"/>
                    <a:pt x="346" y="846"/>
                  </a:cubicBezTo>
                  <a:cubicBezTo>
                    <a:pt x="346" y="572"/>
                    <a:pt x="584" y="334"/>
                    <a:pt x="870" y="334"/>
                  </a:cubicBezTo>
                  <a:close/>
                  <a:moveTo>
                    <a:pt x="870" y="1"/>
                  </a:moveTo>
                  <a:cubicBezTo>
                    <a:pt x="394" y="1"/>
                    <a:pt x="1" y="394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63"/>
            <p:cNvSpPr/>
            <p:nvPr/>
          </p:nvSpPr>
          <p:spPr>
            <a:xfrm>
              <a:off x="3904696" y="3955682"/>
              <a:ext cx="128148" cy="120540"/>
            </a:xfrm>
            <a:custGeom>
              <a:avLst/>
              <a:gdLst/>
              <a:ahLst/>
              <a:cxnLst/>
              <a:rect l="l" t="t" r="r" b="b"/>
              <a:pathLst>
                <a:path w="4026" h="3787" extrusionOk="0">
                  <a:moveTo>
                    <a:pt x="191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84" y="3787"/>
                    <a:pt x="191" y="3787"/>
                  </a:cubicBezTo>
                  <a:lnTo>
                    <a:pt x="1334" y="3787"/>
                  </a:lnTo>
                  <a:cubicBezTo>
                    <a:pt x="1418" y="3787"/>
                    <a:pt x="1513" y="3715"/>
                    <a:pt x="1513" y="3608"/>
                  </a:cubicBezTo>
                  <a:lnTo>
                    <a:pt x="1513" y="2382"/>
                  </a:lnTo>
                  <a:cubicBezTo>
                    <a:pt x="1513" y="1977"/>
                    <a:pt x="1596" y="1501"/>
                    <a:pt x="2037" y="1501"/>
                  </a:cubicBezTo>
                  <a:cubicBezTo>
                    <a:pt x="2347" y="1501"/>
                    <a:pt x="2477" y="1763"/>
                    <a:pt x="2525" y="2060"/>
                  </a:cubicBezTo>
                  <a:cubicBezTo>
                    <a:pt x="2537" y="2156"/>
                    <a:pt x="2608" y="2215"/>
                    <a:pt x="2692" y="2215"/>
                  </a:cubicBezTo>
                  <a:cubicBezTo>
                    <a:pt x="2787" y="2215"/>
                    <a:pt x="2870" y="2120"/>
                    <a:pt x="2847" y="2025"/>
                  </a:cubicBezTo>
                  <a:cubicBezTo>
                    <a:pt x="2763" y="1465"/>
                    <a:pt x="2477" y="1155"/>
                    <a:pt x="2013" y="1155"/>
                  </a:cubicBezTo>
                  <a:cubicBezTo>
                    <a:pt x="1465" y="1155"/>
                    <a:pt x="1156" y="1608"/>
                    <a:pt x="1156" y="2382"/>
                  </a:cubicBezTo>
                  <a:lnTo>
                    <a:pt x="1156" y="3430"/>
                  </a:lnTo>
                  <a:lnTo>
                    <a:pt x="346" y="3430"/>
                  </a:lnTo>
                  <a:lnTo>
                    <a:pt x="346" y="358"/>
                  </a:lnTo>
                  <a:lnTo>
                    <a:pt x="918" y="358"/>
                  </a:lnTo>
                  <a:lnTo>
                    <a:pt x="918" y="572"/>
                  </a:lnTo>
                  <a:cubicBezTo>
                    <a:pt x="918" y="632"/>
                    <a:pt x="930" y="679"/>
                    <a:pt x="977" y="715"/>
                  </a:cubicBezTo>
                  <a:cubicBezTo>
                    <a:pt x="1007" y="733"/>
                    <a:pt x="1043" y="742"/>
                    <a:pt x="1078" y="742"/>
                  </a:cubicBezTo>
                  <a:cubicBezTo>
                    <a:pt x="1114" y="742"/>
                    <a:pt x="1150" y="733"/>
                    <a:pt x="1180" y="715"/>
                  </a:cubicBezTo>
                  <a:cubicBezTo>
                    <a:pt x="1477" y="477"/>
                    <a:pt x="1835" y="358"/>
                    <a:pt x="2227" y="358"/>
                  </a:cubicBezTo>
                  <a:cubicBezTo>
                    <a:pt x="3204" y="358"/>
                    <a:pt x="3656" y="1191"/>
                    <a:pt x="3656" y="2001"/>
                  </a:cubicBezTo>
                  <a:lnTo>
                    <a:pt x="3656" y="3430"/>
                  </a:lnTo>
                  <a:lnTo>
                    <a:pt x="2847" y="3430"/>
                  </a:lnTo>
                  <a:lnTo>
                    <a:pt x="2847" y="2870"/>
                  </a:lnTo>
                  <a:cubicBezTo>
                    <a:pt x="2847" y="2775"/>
                    <a:pt x="2775" y="2703"/>
                    <a:pt x="2692" y="2703"/>
                  </a:cubicBezTo>
                  <a:cubicBezTo>
                    <a:pt x="2597" y="2703"/>
                    <a:pt x="2525" y="2775"/>
                    <a:pt x="2525" y="2870"/>
                  </a:cubicBezTo>
                  <a:lnTo>
                    <a:pt x="2525" y="3596"/>
                  </a:lnTo>
                  <a:cubicBezTo>
                    <a:pt x="2525" y="3691"/>
                    <a:pt x="2597" y="3775"/>
                    <a:pt x="2704" y="3775"/>
                  </a:cubicBezTo>
                  <a:lnTo>
                    <a:pt x="3847" y="3775"/>
                  </a:lnTo>
                  <a:cubicBezTo>
                    <a:pt x="3942" y="3775"/>
                    <a:pt x="4025" y="3703"/>
                    <a:pt x="4025" y="3596"/>
                  </a:cubicBezTo>
                  <a:lnTo>
                    <a:pt x="4025" y="1989"/>
                  </a:lnTo>
                  <a:cubicBezTo>
                    <a:pt x="4025" y="810"/>
                    <a:pt x="3299" y="1"/>
                    <a:pt x="2239" y="1"/>
                  </a:cubicBezTo>
                  <a:cubicBezTo>
                    <a:pt x="1894" y="1"/>
                    <a:pt x="1573" y="84"/>
                    <a:pt x="1275" y="251"/>
                  </a:cubicBezTo>
                  <a:lnTo>
                    <a:pt x="1275" y="179"/>
                  </a:lnTo>
                  <a:cubicBezTo>
                    <a:pt x="1275" y="84"/>
                    <a:pt x="1204" y="1"/>
                    <a:pt x="10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3" name="Google Shape;2553;p63"/>
          <p:cNvGrpSpPr/>
          <p:nvPr/>
        </p:nvGrpSpPr>
        <p:grpSpPr>
          <a:xfrm>
            <a:off x="6012383" y="2491565"/>
            <a:ext cx="346024" cy="345674"/>
            <a:chOff x="4201447" y="3817349"/>
            <a:chExt cx="346024" cy="345674"/>
          </a:xfrm>
        </p:grpSpPr>
        <p:sp>
          <p:nvSpPr>
            <p:cNvPr id="2554" name="Google Shape;2554;p63"/>
            <p:cNvSpPr/>
            <p:nvPr/>
          </p:nvSpPr>
          <p:spPr>
            <a:xfrm>
              <a:off x="4201447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52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63"/>
            <p:cNvSpPr/>
            <p:nvPr/>
          </p:nvSpPr>
          <p:spPr>
            <a:xfrm>
              <a:off x="4271569" y="3904531"/>
              <a:ext cx="227394" cy="185728"/>
            </a:xfrm>
            <a:custGeom>
              <a:avLst/>
              <a:gdLst/>
              <a:ahLst/>
              <a:cxnLst/>
              <a:rect l="l" t="t" r="r" b="b"/>
              <a:pathLst>
                <a:path w="7144" h="5835" extrusionOk="0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028057" y="12376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>
                <a:latin typeface="Exo ExtraBold" panose="020B0604020202020204" charset="0"/>
              </a:rPr>
              <a:t>Friday is an amazing TV channel for those who like to travel and </a:t>
            </a:r>
            <a:r>
              <a:rPr lang="en-US" sz="1800" dirty="0" smtClean="0">
                <a:latin typeface="Exo ExtraBold" panose="020B0604020202020204" charset="0"/>
              </a:rPr>
              <a:t>gossips, </a:t>
            </a:r>
            <a:r>
              <a:rPr lang="en-US" sz="1800" dirty="0">
                <a:latin typeface="Exo ExtraBold" panose="020B0604020202020204" charset="0"/>
              </a:rPr>
              <a:t>but it is not suitable for those </a:t>
            </a:r>
            <a:r>
              <a:rPr lang="en-US" sz="1800" dirty="0" smtClean="0">
                <a:latin typeface="Exo ExtraBold" panose="020B0604020202020204" charset="0"/>
              </a:rPr>
              <a:t>viewers who </a:t>
            </a:r>
            <a:r>
              <a:rPr lang="en-US" sz="1800" dirty="0">
                <a:latin typeface="Exo ExtraBold" panose="020B0604020202020204" charset="0"/>
              </a:rPr>
              <a:t>like news and intellectual articles.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6091" b="26740"/>
          <a:stretch/>
        </p:blipFill>
        <p:spPr>
          <a:xfrm>
            <a:off x="936964" y="2389294"/>
            <a:ext cx="1924932" cy="90797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V News Report - Digital Newsletter by Slidesgo">
  <a:themeElements>
    <a:clrScheme name="Simple Light">
      <a:dk1>
        <a:srgbClr val="000000"/>
      </a:dk1>
      <a:lt1>
        <a:srgbClr val="FFFFFF"/>
      </a:lt1>
      <a:dk2>
        <a:srgbClr val="AA0401"/>
      </a:dk2>
      <a:lt2>
        <a:srgbClr val="DA1D40"/>
      </a:lt2>
      <a:accent1>
        <a:srgbClr val="FF0000"/>
      </a:accent1>
      <a:accent2>
        <a:srgbClr val="E7E7E7"/>
      </a:accent2>
      <a:accent3>
        <a:srgbClr val="000655"/>
      </a:accent3>
      <a:accent4>
        <a:srgbClr val="000FDD"/>
      </a:accent4>
      <a:accent5>
        <a:srgbClr val="5C67FF"/>
      </a:accent5>
      <a:accent6>
        <a:srgbClr val="FFFF0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108</Words>
  <Application>Microsoft Office PowerPoint</Application>
  <PresentationFormat>Экран (16:9)</PresentationFormat>
  <Paragraphs>12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Exo ExtraBold</vt:lpstr>
      <vt:lpstr>Lato</vt:lpstr>
      <vt:lpstr>Amatic SC</vt:lpstr>
      <vt:lpstr>Bebas Neue</vt:lpstr>
      <vt:lpstr>Anaheim</vt:lpstr>
      <vt:lpstr>Exo</vt:lpstr>
      <vt:lpstr>TV News Report - Digital Newsletter by Slidesgo</vt:lpstr>
      <vt:lpstr>MY FAVOURITE TV CHANNEL</vt:lpstr>
      <vt:lpstr>Слайд 2</vt:lpstr>
      <vt:lpstr>ПЯТНИЦА</vt:lpstr>
      <vt:lpstr>ОРЕЛ И РЕШКА Heads and Tails                  and  its hosts</vt:lpstr>
      <vt:lpstr>             NEWS FND AD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TV CHANNEL</dc:title>
  <dc:creator>User</dc:creator>
  <cp:lastModifiedBy>user</cp:lastModifiedBy>
  <cp:revision>10</cp:revision>
  <dcterms:modified xsi:type="dcterms:W3CDTF">2024-01-30T12:57:27Z</dcterms:modified>
</cp:coreProperties>
</file>