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6" r:id="rId2"/>
    <p:sldId id="457" r:id="rId3"/>
    <p:sldId id="458" r:id="rId4"/>
    <p:sldId id="459" r:id="rId5"/>
    <p:sldId id="460" r:id="rId6"/>
    <p:sldId id="461" r:id="rId7"/>
    <p:sldId id="462" r:id="rId8"/>
    <p:sldId id="463" r:id="rId9"/>
    <p:sldId id="464" r:id="rId10"/>
    <p:sldId id="465" r:id="rId11"/>
    <p:sldId id="466" r:id="rId12"/>
    <p:sldId id="467" r:id="rId13"/>
    <p:sldId id="468" r:id="rId14"/>
    <p:sldId id="469" r:id="rId15"/>
    <p:sldId id="471" r:id="rId16"/>
    <p:sldId id="472" r:id="rId17"/>
    <p:sldId id="474" r:id="rId18"/>
    <p:sldId id="475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587" autoAdjust="0"/>
  </p:normalViewPr>
  <p:slideViewPr>
    <p:cSldViewPr>
      <p:cViewPr varScale="1">
        <p:scale>
          <a:sx n="80" d="100"/>
          <a:sy n="80" d="100"/>
        </p:scale>
        <p:origin x="1522" y="4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011D9-7EC4-4421-86DE-4A0C483E5BE1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B9C21-B06F-4A73-A376-E2D2E9BCDB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67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EF122-CD8E-4C43-AF5A-5B92A7B5EC1F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50E9C-7621-432E-8E08-5BEDB434FE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344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C0CE0-3965-46AB-8D65-6D501C7D3167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59226-9825-4147-841A-A829D91D91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29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8" descr="7c17b7ddd3e7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72063"/>
            <a:ext cx="1785938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D6438-1168-42B0-8C6C-37A2A448C4C9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36B9A-CDFC-448F-BD46-FEDF2E0CB0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667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EAE34-35FE-4ED9-B7E6-823CD94A06B8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A1537-AB95-4DED-9456-D4649D047B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74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62BB0-B706-4F92-8AFD-0DD890B57C20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A2A80-2582-47A9-A245-59527C2CC1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362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86902-93BF-42A7-A03B-28BEAA2A31DD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0B729-1F8B-404D-9BC9-17607B1164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087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1A1D7-2347-4D60-955D-E23083499374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7B79F-8A05-40A1-A395-6B36CB3BDE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19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08016-4D7C-4F35-8319-9D19C6B05DFD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D1598-4397-42A7-865B-D6E74E2073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683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DA0FB-DDAE-4403-BBE7-3C27A75E4ED7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26B57-4E46-4D6D-993F-AE01D21B9C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004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8BE92-9223-4DA9-8573-AB754F05051A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45F12-5EA2-418D-88F6-01A9318D4A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365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 descr="0_245b1_66ac294b_L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B8E1A55-9A73-4C6F-ABE4-80C0629FADCD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DDD3A56-132C-43D5-B5EE-E0B152C318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2" name="Рисунок 7" descr="7c17b7ddd3e7.png"/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" y="4643438"/>
            <a:ext cx="1785938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7000" y="116632"/>
            <a:ext cx="5670000" cy="6480000"/>
          </a:xfrm>
          <a:prstGeom prst="rect">
            <a:avLst/>
          </a:prstGeom>
        </p:spPr>
      </p:pic>
      <p:pic>
        <p:nvPicPr>
          <p:cNvPr id="5" name="Папа американо (mp3ostrov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2118" y="39248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12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8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09081" y="332656"/>
            <a:ext cx="10362162" cy="5400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935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5" y="260648"/>
            <a:ext cx="8960000" cy="504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85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000" y="260701"/>
            <a:ext cx="8784000" cy="360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69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615" y="30882"/>
            <a:ext cx="7310769" cy="2880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33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2727" y="260648"/>
            <a:ext cx="8718545" cy="432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69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Интерактивное задание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88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260648"/>
            <a:ext cx="8320000" cy="468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17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00" y="260648"/>
            <a:ext cx="896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3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000" y="764704"/>
            <a:ext cx="8320000" cy="468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22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1470025"/>
          </a:xfrm>
        </p:spPr>
        <p:txBody>
          <a:bodyPr/>
          <a:lstStyle/>
          <a:p>
            <a:r>
              <a:rPr lang="ru-RU" dirty="0" smtClean="0"/>
              <a:t>А как называется объединение, сплочение кого-либо с определённой целью?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492896"/>
            <a:ext cx="7632848" cy="1752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Правильный ответ – союз, союзничество.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Давайте вслушаемся в слово «со» и «юз».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Первая часть слова ассоциируется с приставкой «со-», которая означает вместе – со-граждане, со-причастность, со-дружество.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А вторая часть «юз» созвучна со словом «узы, узел». То есть СОЮЗ – тесная связь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07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24744"/>
            <a:ext cx="7772400" cy="1470025"/>
          </a:xfrm>
        </p:spPr>
        <p:txBody>
          <a:bodyPr/>
          <a:lstStyle/>
          <a:p>
            <a:r>
              <a:rPr lang="ru-RU" sz="3500" dirty="0" smtClean="0"/>
              <a:t>Интересно, что слово «союз»  в этом же звучании существовало  и во времена создания Иваном Федоровичем первой азбуки, то есть </a:t>
            </a:r>
            <a:br>
              <a:rPr lang="ru-RU" sz="3500" dirty="0" smtClean="0"/>
            </a:br>
            <a:r>
              <a:rPr lang="ru-RU" sz="3500" dirty="0" smtClean="0"/>
              <a:t>450 лет назад.</a:t>
            </a:r>
            <a:br>
              <a:rPr lang="ru-RU" sz="3500" dirty="0" smtClean="0"/>
            </a:br>
            <a:endParaRPr lang="ru-RU" sz="35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7360" y="3068960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Как вы полагаете, почему это слово возникло очень давно? Почему людям было важно объединяться, сотрудничать? Какие преимущества влекло за собой сотрудничество?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80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КАК ВЫ ДУМАЕТЕ, ПОЧЕМУ И ДЛЯ ЧЕГО ГОСУДАРСТВА СОЗДАЮТ СОЮЗЫ?</a:t>
            </a:r>
            <a:br>
              <a:rPr lang="ru-RU" dirty="0" smtClean="0"/>
            </a:br>
            <a:r>
              <a:rPr lang="ru-RU" dirty="0" smtClean="0"/>
              <a:t>Возможно ли представить существование какой-то страны без взаимодействия с другими государствами?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82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7772400" cy="1470025"/>
          </a:xfrm>
        </p:spPr>
        <p:txBody>
          <a:bodyPr/>
          <a:lstStyle/>
          <a:p>
            <a:r>
              <a:rPr lang="ru-RU" dirty="0" smtClean="0"/>
              <a:t>«Союзники России»</a:t>
            </a:r>
            <a:br>
              <a:rPr lang="ru-RU" dirty="0" smtClean="0"/>
            </a:br>
            <a:r>
              <a:rPr lang="ru-RU" sz="3500" dirty="0" smtClean="0"/>
              <a:t>какие страны являются нашими союзниками?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Новостная лент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831" y="1916832"/>
            <a:ext cx="8310338" cy="46800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92740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dirty="0" smtClean="0"/>
              <a:t>Страны объединяются для решения общих задач, увеличивая тем самым свои возможности.</a:t>
            </a:r>
            <a:br>
              <a:rPr lang="ru-RU" sz="4000" dirty="0" smtClean="0"/>
            </a:br>
            <a:r>
              <a:rPr lang="ru-RU" sz="4000" dirty="0" smtClean="0"/>
              <a:t>Россия активно сотрудничает с большим количеством стран, часть из них является нашими международными партнёрами, а часть союзниками.</a:t>
            </a:r>
            <a:br>
              <a:rPr lang="ru-RU" sz="4000" dirty="0" smtClean="0"/>
            </a:br>
            <a:r>
              <a:rPr lang="ru-RU" sz="4000" dirty="0" smtClean="0"/>
              <a:t>Это одно и то же?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86989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Говорим о важном с А.В. Торкуновы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203" y="260648"/>
            <a:ext cx="8949594" cy="50400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569606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0787" y="260648"/>
            <a:ext cx="9184865" cy="5760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97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84784"/>
            <a:ext cx="8960000" cy="504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3402" y="14759"/>
            <a:ext cx="7772400" cy="1470025"/>
          </a:xfrm>
        </p:spPr>
        <p:txBody>
          <a:bodyPr/>
          <a:lstStyle/>
          <a:p>
            <a:r>
              <a:rPr lang="ru-RU" dirty="0" smtClean="0"/>
              <a:t>О какой стране говорит президент?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83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1182</TotalTime>
  <Words>154</Words>
  <Application>Microsoft Office PowerPoint</Application>
  <PresentationFormat>Экран (4:3)</PresentationFormat>
  <Paragraphs>12</Paragraphs>
  <Slides>18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Calibri</vt:lpstr>
      <vt:lpstr>Тема Office</vt:lpstr>
      <vt:lpstr>Презентация PowerPoint</vt:lpstr>
      <vt:lpstr>А как называется объединение, сплочение кого-либо с определённой целью?</vt:lpstr>
      <vt:lpstr>Интересно, что слово «союз»  в этом же звучании существовало  и во времена создания Иваном Федоровичем первой азбуки, то есть  450 лет назад. </vt:lpstr>
      <vt:lpstr>КАК ВЫ ДУМАЕТЕ, ПОЧЕМУ И ДЛЯ ЧЕГО ГОСУДАРСТВА СОЗДАЮТ СОЮЗЫ? Возможно ли представить существование какой-то страны без взаимодействия с другими государствами?</vt:lpstr>
      <vt:lpstr>«Союзники России» какие страны являются нашими союзниками?</vt:lpstr>
      <vt:lpstr>Страны объединяются для решения общих задач, увеличивая тем самым свои возможности. Россия активно сотрудничает с большим количеством стран, часть из них является нашими международными партнёрами, а часть союзниками. Это одно и то же? </vt:lpstr>
      <vt:lpstr>Презентация PowerPoint</vt:lpstr>
      <vt:lpstr>Презентация PowerPoint</vt:lpstr>
      <vt:lpstr>О какой стране говорит президент?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Интерактивное задание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Helen</dc:creator>
  <cp:lastModifiedBy>USER</cp:lastModifiedBy>
  <cp:revision>101</cp:revision>
  <dcterms:created xsi:type="dcterms:W3CDTF">2011-10-11T01:33:11Z</dcterms:created>
  <dcterms:modified xsi:type="dcterms:W3CDTF">2024-01-30T13:04:14Z</dcterms:modified>
</cp:coreProperties>
</file>