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64" r:id="rId4"/>
    <p:sldId id="257" r:id="rId5"/>
    <p:sldId id="258" r:id="rId6"/>
    <p:sldId id="259" r:id="rId7"/>
    <p:sldId id="261" r:id="rId8"/>
    <p:sldId id="262" r:id="rId9"/>
    <p:sldId id="263" r:id="rId10"/>
    <p:sldId id="260" r:id="rId11"/>
    <p:sldId id="265" r:id="rId12"/>
    <p:sldId id="266" r:id="rId13"/>
    <p:sldId id="267" r:id="rId14"/>
    <p:sldId id="270" r:id="rId15"/>
    <p:sldId id="280" r:id="rId16"/>
    <p:sldId id="272" r:id="rId17"/>
    <p:sldId id="290" r:id="rId18"/>
    <p:sldId id="273" r:id="rId19"/>
    <p:sldId id="274" r:id="rId20"/>
    <p:sldId id="275" r:id="rId21"/>
    <p:sldId id="278" r:id="rId22"/>
    <p:sldId id="276" r:id="rId23"/>
    <p:sldId id="279" r:id="rId24"/>
    <p:sldId id="271" r:id="rId25"/>
    <p:sldId id="281" r:id="rId26"/>
    <p:sldId id="282" r:id="rId27"/>
    <p:sldId id="283" r:id="rId28"/>
    <p:sldId id="284" r:id="rId29"/>
    <p:sldId id="285" r:id="rId30"/>
    <p:sldId id="286" r:id="rId31"/>
    <p:sldId id="292" r:id="rId32"/>
    <p:sldId id="289" r:id="rId33"/>
    <p:sldId id="291" r:id="rId34"/>
    <p:sldId id="28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84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5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5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77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57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531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70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084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3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209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59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FB598-96AF-4316-8BFB-42B4E7C957A7}" type="datetimeFigureOut">
              <a:rPr lang="ru-RU" smtClean="0"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ABED3-46C1-4EB6-B227-2A961BC4C3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94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12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0"/>
            <a:ext cx="7677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Классный час  3 класс</a:t>
            </a:r>
            <a:endParaRPr lang="ru-RU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5716372" cy="592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991" y="1988840"/>
            <a:ext cx="6007209" cy="1955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Всё что существует, оно обозначает,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На вопросы КТО? и ЧТО? верно отвечает.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А чтоб не обижался весь честной народ,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Оно всегда имеет и число, и род.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0426"/>
            <a:ext cx="21463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525" y="-337730"/>
            <a:ext cx="16700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35407"/>
            <a:ext cx="13652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00808"/>
            <a:ext cx="3010396" cy="225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2210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Он предметы оживляет,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Всех их в дело вовлекает,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ЧТО им ДЕЛАТЬ говорит,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Строго сам за тем следит.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1" t="14382" r="20836" b="14899"/>
          <a:stretch/>
        </p:blipFill>
        <p:spPr bwMode="auto">
          <a:xfrm>
            <a:off x="4226181" y="4481855"/>
            <a:ext cx="3334141" cy="211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35480"/>
            <a:ext cx="1652587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zvuk-shkolnogo-zvonka-ygb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91680" y="12713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8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126" y="1321207"/>
            <a:ext cx="3672408" cy="449842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Вместо имени предмета,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Вместо признака предмета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Применяем тоже это,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И количество предметов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Заменяет часто это.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Нам на всё оно укажет,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Но имён ничьих не скажет.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Часто очень применяется,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Сильно очень изменяется.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Без него, как ни крутись,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В речи нам не обойтись.</a:t>
            </a:r>
            <a:endParaRPr lang="ru-RU" sz="55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0426"/>
            <a:ext cx="21463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106" y="-50393"/>
            <a:ext cx="16700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95" y="-15510"/>
            <a:ext cx="13652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" t="14617" r="634" b="18373"/>
          <a:stretch/>
        </p:blipFill>
        <p:spPr bwMode="auto">
          <a:xfrm>
            <a:off x="251520" y="5013176"/>
            <a:ext cx="3283297" cy="168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804" y="1902122"/>
            <a:ext cx="37993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4">
                    <a:lumMod val="75000"/>
                  </a:schemeClr>
                </a:solidFill>
              </a:rPr>
              <a:t>Художницу нашу знает весь свет:</a:t>
            </a: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</a:rPr>
              <a:t>Раскрасит художница всякий предмет.</a:t>
            </a: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</a:rPr>
              <a:t>Ответит всегда на вопросы такие:</a:t>
            </a: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</a:rPr>
              <a:t>КАКОЙ? КАКАЯ? КАКОЕ? КАКИЕ?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09120"/>
            <a:ext cx="2666075" cy="199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38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88169"/>
            <a:ext cx="4176464" cy="519396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НА дороге пёс сидит,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ЗА дорогой столб стоит.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ДО дороги добегу,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ПОД дорогой пробегу.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Там подземный переход.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ОТ дороги - кот идёт,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У дороги - поворот.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НАД дорогой - облака.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Шёл К дороге пешеход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Полчаса издалека.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Едем С классом НА попутке,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Мы В дороге будем сутки.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Нам С дорогой повезло,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В дождь её не развезло.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Нам В рассказе О дороге</a:t>
            </a: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4">
                    <a:lumMod val="75000"/>
                  </a:schemeClr>
                </a:solidFill>
              </a:rPr>
              <a:t>Очень помогли...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0426"/>
            <a:ext cx="21463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32"/>
            <a:ext cx="16700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32"/>
            <a:ext cx="13652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1"/>
          <a:stretch/>
        </p:blipFill>
        <p:spPr bwMode="auto">
          <a:xfrm>
            <a:off x="3419872" y="2132856"/>
            <a:ext cx="507260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89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9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Прочитай </a:t>
            </a:r>
            <a:r>
              <a:rPr lang="ru-RU" b="1" dirty="0">
                <a:solidFill>
                  <a:srgbClr val="FF0000"/>
                </a:solidFill>
              </a:rPr>
              <a:t>слова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транскрипции.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642" y="1556792"/>
            <a:ext cx="8229600" cy="547260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кл'уф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сол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кол'а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кол'й'а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кон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с'им'й'а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87552" y="1556791"/>
            <a:ext cx="1502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клюв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7552" y="2819648"/>
            <a:ext cx="14045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Коля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7552" y="2171523"/>
            <a:ext cx="1292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соль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87552" y="3465979"/>
            <a:ext cx="183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колья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08634" y="4136094"/>
            <a:ext cx="183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конь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87552" y="4759406"/>
            <a:ext cx="183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семья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2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Прочитай </a:t>
            </a:r>
            <a:r>
              <a:rPr lang="ru-RU" b="1" dirty="0">
                <a:solidFill>
                  <a:srgbClr val="FF0000"/>
                </a:solidFill>
              </a:rPr>
              <a:t>слова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по </a:t>
            </a:r>
            <a:r>
              <a:rPr lang="ru-RU" b="1" dirty="0">
                <a:solidFill>
                  <a:srgbClr val="FF0000"/>
                </a:solidFill>
              </a:rPr>
              <a:t>транскрипции.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06449"/>
            <a:ext cx="8229600" cy="547260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й'у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]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жны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[й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</a:rPr>
              <a:t>й'у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 л‘ а]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п'эн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ос'эн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ru-RU" sz="3600" b="1" dirty="0" err="1">
                <a:solidFill>
                  <a:schemeClr val="accent4">
                    <a:lumMod val="75000"/>
                  </a:schemeClr>
                </a:solidFill>
              </a:rPr>
              <a:t>й'анвар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']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[м'эл']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802" y="1628800"/>
            <a:ext cx="2122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южный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33802" y="2884687"/>
            <a:ext cx="1385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пень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3802" y="2251233"/>
            <a:ext cx="12763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Юля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3802" y="3531018"/>
            <a:ext cx="183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осень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3802" y="4192723"/>
            <a:ext cx="2280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январь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7179" y="4837500"/>
            <a:ext cx="1831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мель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9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5444"/>
            <a:ext cx="16700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54" y="326910"/>
            <a:ext cx="13652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24622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34645" y="2034381"/>
            <a:ext cx="7279555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Проверим! 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4400" b="1" dirty="0" smtClean="0">
                <a:solidFill>
                  <a:srgbClr val="FF0000"/>
                </a:solidFill>
              </a:rPr>
              <a:t> Не забыли ли вы как решаются задачи.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4400" b="1" dirty="0" smtClean="0">
                <a:solidFill>
                  <a:srgbClr val="FF0000"/>
                </a:solidFill>
              </a:rPr>
              <a:t> Выучили ли вы таблицу умножения за лето!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5" y="0"/>
            <a:ext cx="1652587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zvuk-shkolnogo-zvonka-ygb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3402" y="17224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03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3585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7835"/>
            <a:ext cx="5438103" cy="2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3167" y="2492896"/>
            <a:ext cx="672693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первом вагоне ехало 40 пассажиров. Во втором вагоне 30 пассажиров. В каком вагоне ехало пассажиров больше. На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больше?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725144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30 = 10 (п.)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Wingdings 2" panose="05020102010507070707" pitchFamily="18" charset="2"/>
            </a:endParaRPr>
          </a:p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Ответ: в первом вагоне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ехало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на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10 пассажиров больше.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78343"/>
            <a:ext cx="12382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8024" y="1338831"/>
            <a:ext cx="1223962" cy="4318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</a:t>
            </a:r>
          </a:p>
        </p:txBody>
      </p:sp>
    </p:spTree>
    <p:extLst>
      <p:ext uri="{BB962C8B-B14F-4D97-AF65-F5344CB8AC3E}">
        <p14:creationId xmlns:p14="http://schemas.microsoft.com/office/powerpoint/2010/main" val="372150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3585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3167" y="2655413"/>
            <a:ext cx="67269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Мама купила на варенье 14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кг вишни, а клубники – на 6 кг больше, чем вишни. Сколько всего килограммов ягод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купила мама?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725144"/>
            <a:ext cx="76328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+ (14 + 6)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 (кг)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Wingdings 2" panose="05020102010507070707" pitchFamily="18" charset="2"/>
            </a:endParaRPr>
          </a:p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Ответ: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34 кг ягод купила мама.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2100" y="-12555538"/>
            <a:ext cx="10800000" cy="983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06" y="404664"/>
            <a:ext cx="2572925" cy="234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65243"/>
            <a:ext cx="1733185" cy="173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23928" y="598473"/>
            <a:ext cx="2327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 кг, на 6 Б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582739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 кг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54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732" y="2420888"/>
            <a:ext cx="75866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каждом вагоне поезда по 3 окошка. Сколько окошек в 4 вагонах?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4154" y="4267547"/>
            <a:ext cx="763284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 4 = 12 (</a:t>
            </a:r>
            <a:r>
              <a:rPr lang="ru-RU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ок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.)</a:t>
            </a:r>
          </a:p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Ответ: 12 окошек 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в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4 вагонах.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144" y="-163562"/>
            <a:ext cx="8821737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54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576" y="-9026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078056"/>
            <a:ext cx="81369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Кай для Снежной Королевы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Кресло выложил изо льда.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работал три недели – 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Кресло вышло хоть куда!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Отвечайте поскорей,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Кай потратил дней? 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4509120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7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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3 =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21 (д)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defRPr/>
            </a:pP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8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74" y="1787701"/>
            <a:ext cx="8136904" cy="1470025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Сентябрь наступил, закончилось лето -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Пришёл праздник знаний, учёбы, отметок! 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С </a:t>
            </a: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Batang" pitchFamily="18" charset="-127"/>
                <a:cs typeface="+mn-cs"/>
              </a:rPr>
              <a:t>праздником</a:t>
            </a: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 Вас поздравляю, друзья!  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Школьные двери вновь распахнутся,  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600" b="1" dirty="0" smtClean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4 сентября </a:t>
            </a: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учебные будни начнутся. 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А сегодня – праздничный час!</a:t>
            </a:r>
            <a:b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endParaRPr lang="ru-RU" sz="26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00" y="3789040"/>
            <a:ext cx="4032448" cy="285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085" flipH="1">
            <a:off x="37112" y="68086"/>
            <a:ext cx="120979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490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6592" y="-2587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215" y="1268760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Старуха Шапокляк 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день 8 зол свершает.</a:t>
            </a:r>
            <a:b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будет за неделю,</a:t>
            </a:r>
            <a:b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из вас узнает? 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9540" y="4102589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8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 7 =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56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(зол)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defRPr/>
            </a:pP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88345"/>
            <a:ext cx="273630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00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13847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04526"/>
            <a:ext cx="81369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заборе расфуфырились коты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Распушили свои длинные хвосты.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хвостов-то было 8, 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лап?</a:t>
            </a:r>
          </a:p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Давайте спросим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5556" y="4293096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4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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8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32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(лап)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defRPr/>
            </a:pP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33"/>
          <a:stretch/>
        </p:blipFill>
        <p:spPr bwMode="auto">
          <a:xfrm>
            <a:off x="4287044" y="2583506"/>
            <a:ext cx="3921360" cy="206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35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-993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980727"/>
            <a:ext cx="81369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Испекла нам бабушка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Вкусные оладушки.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оладий 27.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3 нам хватило всем.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ответит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ребят,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было же внучат?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4674047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27 :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3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9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(внуков)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defRPr/>
            </a:pP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-387424"/>
            <a:ext cx="2902387" cy="41110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0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1504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980728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Подарил утятам ёжик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кожаных сапожек.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ж маленьких утят</a:t>
            </a:r>
          </a:p>
          <a:p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Ёжика благодарят?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4365104"/>
            <a:ext cx="7632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8 : 2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=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  <a:sym typeface="Wingdings 2"/>
              </a:rPr>
              <a:t>4 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Arial" panose="020B0604020202020204" pitchFamily="34" charset="0"/>
              </a:rPr>
              <a:t>(утенка)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  <a:p>
            <a:pPr lvl="0">
              <a:defRPr/>
            </a:pP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0"/>
            <a:ext cx="3351222" cy="205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78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262195"/>
            <a:ext cx="16700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585" y="538461"/>
            <a:ext cx="13652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237" y="2204864"/>
            <a:ext cx="3658696" cy="254082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Мир,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в котором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мы живём…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0648"/>
            <a:ext cx="24622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62195"/>
            <a:ext cx="1652587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94707"/>
            <a:ext cx="581710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zvuk-shkolnogo-zvonka-ygb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91385" y="18113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3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Как называется планета,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на которой мы живем?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30654"/>
            <a:ext cx="7177899" cy="5383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43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8486" y="-24340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Сколько материков на нашей планете?</a:t>
            </a:r>
            <a:endParaRPr lang="ru-RU" sz="3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6" y="617497"/>
            <a:ext cx="9546023" cy="6445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170080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66274" y="3284984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1499265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05753" y="4065029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73707" y="458112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48466" y="635846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51291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576" y="-31541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Вспомним названия!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625" y="590731"/>
            <a:ext cx="9547226" cy="644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2" y="183629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Евразия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322778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Африка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510975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Северная</a:t>
            </a:r>
            <a:br>
              <a:rPr lang="ru-RU" sz="2800" dirty="0" smtClean="0"/>
            </a:br>
            <a:r>
              <a:rPr lang="ru-RU" sz="2800" dirty="0" smtClean="0"/>
              <a:t>Америка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56176" y="458112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Австралия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4026256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Южная</a:t>
            </a:r>
            <a:br>
              <a:rPr lang="ru-RU" sz="2800" dirty="0" smtClean="0"/>
            </a:br>
            <a:r>
              <a:rPr lang="ru-RU" sz="2800" dirty="0" smtClean="0"/>
              <a:t>Америка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004320" y="638132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Антарктида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1004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На каком материке 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находится наша страна?</a:t>
            </a:r>
            <a:endParaRPr lang="ru-RU" sz="4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8" t="4485" r="2857" b="2907"/>
          <a:stretch/>
        </p:blipFill>
        <p:spPr bwMode="auto">
          <a:xfrm>
            <a:off x="-4977" y="62034"/>
            <a:ext cx="9148977" cy="679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43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Столица нашей Родины…</a:t>
            </a:r>
            <a:endParaRPr lang="ru-RU" sz="5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1" y="3012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06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43408"/>
            <a:ext cx="1652587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231" y="1556792"/>
            <a:ext cx="959074" cy="959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3708" y="6957392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Проверим!</a:t>
            </a:r>
            <a:br>
              <a:rPr lang="ru-RU" sz="4000" b="1" dirty="0">
                <a:solidFill>
                  <a:srgbClr val="FF0000"/>
                </a:solidFill>
              </a:rPr>
            </a:br>
            <a:endParaRPr lang="ru-RU" sz="40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92365"/>
            <a:ext cx="859556" cy="85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875" y="4472672"/>
            <a:ext cx="903554" cy="103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17221"/>
            <a:ext cx="1658347" cy="1098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6430" y="5504884"/>
            <a:ext cx="3589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Проверим!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9687" y="149117"/>
            <a:ext cx="72008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Ребята!</a:t>
            </a:r>
            <a:b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лето вы подросли, загорели, поумнели, потому что </a:t>
            </a:r>
            <a:b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МНОГО </a:t>
            </a:r>
            <a:r>
              <a:rPr lang="ru-RU" sz="36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МНОГО</a:t>
            </a:r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читали. 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452037" y="2472136"/>
            <a:ext cx="8602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также, как мы договаривались, не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забыли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ВСЁ,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прошли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 </a:t>
            </a:r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2-м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классе...?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4146809"/>
            <a:ext cx="572057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даже выучили таблицу умножения…? 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707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5425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1187624" y="31409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19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65" y="22480"/>
            <a:ext cx="9178565" cy="683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6846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30539" y="260647"/>
                <a:ext cx="5713424" cy="132343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rightRoom" dir="t"/>
                </a:scene3d>
                <a:sp3d contourW="6350" prstMaterial="plastic">
                  <a:bevelT w="20320" h="20320" prst="angle"/>
                  <a:contourClr>
                    <a:schemeClr val="accent1">
                      <a:tint val="100000"/>
                      <a:shade val="100000"/>
                      <a:hueMod val="100000"/>
                      <a:satMod val="100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cap="all" spc="0" dirty="0" smtClean="0">
                          <a:ln/>
                          <a:solidFill>
                            <a:srgbClr val="FF0000"/>
                          </a:solidFill>
                          <a:effectLst>
                            <a:outerShdw blurRad="19685" dist="12700" dir="5400000" algn="tl" rotWithShape="0">
                              <a:schemeClr val="accent1">
                                <a:satMod val="130000"/>
                                <a:alpha val="60000"/>
                              </a:schemeClr>
                            </a:outerShdw>
                            <a:reflection blurRad="10000" stA="55000" endPos="48000" dist="500" dir="5400000" sy="-100000" algn="bl" rotWithShape="0"/>
                          </a:effectLst>
                          <a:latin typeface="Cambria Math"/>
                        </a:rPr>
                        <m:t>МОЛ0ДЦЫ!</m:t>
                      </m:r>
                    </m:oMath>
                  </m:oMathPara>
                </a14:m>
                <a:endParaRPr lang="ru-RU" sz="8000" b="1" cap="all" spc="0" dirty="0">
                  <a:ln/>
                  <a:solidFill>
                    <a:srgbClr val="FF00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39" y="260647"/>
                <a:ext cx="5713424" cy="1323439"/>
              </a:xfrm>
              <a:prstGeom prst="rect">
                <a:avLst/>
              </a:prstGeom>
              <a:blipFill rotWithShape="1">
                <a:blip r:embed="rId4"/>
                <a:stretch>
                  <a:fillRect b="-29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2999910" cy="23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04408" y="2551837"/>
            <a:ext cx="69107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Добро пожаловать </a:t>
            </a:r>
          </a:p>
          <a:p>
            <a:pPr algn="ctr"/>
            <a:r>
              <a:rPr lang="ru-RU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3 класс!</a:t>
            </a:r>
            <a:endParaRPr lang="ru-RU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000" y="4437112"/>
            <a:ext cx="4884403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56999" y="1772816"/>
            <a:ext cx="5005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Почти ВСЁ помните.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3" name="zvuk-shkolnogo-zvonka-ygb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617287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6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8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995" y="4073700"/>
            <a:ext cx="3465629" cy="244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085" flipH="1">
            <a:off x="37112" y="68086"/>
            <a:ext cx="120979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491880" y="2890104"/>
            <a:ext cx="3564816" cy="1333312"/>
          </a:xfrm>
        </p:spPr>
        <p:txBody>
          <a:bodyPr>
            <a:noAutofit/>
          </a:bodyPr>
          <a:lstStyle/>
          <a:p>
            <a:r>
              <a:rPr lang="ru-RU" sz="1100" dirty="0"/>
              <a:t/>
            </a:r>
            <a:br>
              <a:rPr lang="ru-RU" sz="1100" dirty="0"/>
            </a:br>
            <a:r>
              <a:rPr lang="ru-RU" sz="1800" dirty="0"/>
              <a:t>6.Вот и все наши советы,</a:t>
            </a:r>
            <a:br>
              <a:rPr lang="ru-RU" sz="1800" dirty="0"/>
            </a:br>
            <a:r>
              <a:rPr lang="ru-RU" sz="1800" dirty="0"/>
              <a:t>Их мудрей и проще нету,</a:t>
            </a:r>
            <a:br>
              <a:rPr lang="ru-RU" sz="1800" dirty="0"/>
            </a:br>
            <a:r>
              <a:rPr lang="ru-RU" sz="1800" dirty="0"/>
              <a:t>Ты, дружок, их не забудь.</a:t>
            </a:r>
            <a:br>
              <a:rPr lang="ru-RU" sz="1800" dirty="0"/>
            </a:br>
            <a:r>
              <a:rPr lang="ru-RU" sz="1800" dirty="0"/>
              <a:t>В страну  Знаний держишь путь!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300328" y="154090"/>
            <a:ext cx="28396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1. Утром рано просыпайся,</a:t>
            </a:r>
            <a:br>
              <a:rPr lang="ru-RU" dirty="0"/>
            </a:br>
            <a:r>
              <a:rPr lang="ru-RU" dirty="0"/>
              <a:t>Хорошенько умывайся,</a:t>
            </a:r>
            <a:br>
              <a:rPr lang="ru-RU" dirty="0"/>
            </a:br>
            <a:r>
              <a:rPr lang="ru-RU" dirty="0"/>
              <a:t>Чтобы в школе не зевать,</a:t>
            </a:r>
            <a:br>
              <a:rPr lang="ru-RU" dirty="0"/>
            </a:br>
            <a:r>
              <a:rPr lang="ru-RU" dirty="0"/>
              <a:t>Носом парту не клевать.</a:t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97327" y="1412776"/>
            <a:ext cx="314938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2. Одевайся аккуратно,</a:t>
            </a:r>
            <a:br>
              <a:rPr lang="ru-RU" dirty="0"/>
            </a:br>
            <a:r>
              <a:rPr lang="ru-RU" dirty="0"/>
              <a:t>Чтоб смотреть было приятно,</a:t>
            </a:r>
            <a:br>
              <a:rPr lang="ru-RU" dirty="0"/>
            </a:br>
            <a:r>
              <a:rPr lang="ru-RU" dirty="0"/>
              <a:t>Форму сам погладь, проверь -</a:t>
            </a:r>
            <a:br>
              <a:rPr lang="ru-RU" dirty="0"/>
            </a:br>
            <a:r>
              <a:rPr lang="ru-RU" dirty="0"/>
              <a:t>Ты большой уже теперь.</a:t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2007" y="2564904"/>
            <a:ext cx="300114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3. Приучай себя к порядку,</a:t>
            </a:r>
            <a:br>
              <a:rPr lang="ru-RU" dirty="0"/>
            </a:br>
            <a:r>
              <a:rPr lang="ru-RU" dirty="0"/>
              <a:t>Не играй с вещами в прятки,</a:t>
            </a:r>
            <a:br>
              <a:rPr lang="ru-RU" dirty="0"/>
            </a:br>
            <a:r>
              <a:rPr lang="ru-RU" dirty="0"/>
              <a:t>Каждой книжкой дорожи,</a:t>
            </a:r>
            <a:br>
              <a:rPr lang="ru-RU" dirty="0"/>
            </a:br>
            <a:r>
              <a:rPr lang="ru-RU" dirty="0"/>
              <a:t>В чистоте портфель держи.</a:t>
            </a:r>
            <a:br>
              <a:rPr lang="ru-RU" dirty="0"/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39952" y="324531"/>
            <a:ext cx="27371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4. На уроках не хихикай, </a:t>
            </a:r>
            <a:br>
              <a:rPr lang="ru-RU" dirty="0"/>
            </a:br>
            <a:r>
              <a:rPr lang="ru-RU" dirty="0"/>
              <a:t>Стул туда-сюда не двигай,</a:t>
            </a:r>
            <a:br>
              <a:rPr lang="ru-RU" dirty="0"/>
            </a:br>
            <a:r>
              <a:rPr lang="ru-RU" dirty="0"/>
              <a:t>Педагога уважай</a:t>
            </a:r>
            <a:br>
              <a:rPr lang="ru-RU" dirty="0"/>
            </a:br>
            <a:r>
              <a:rPr lang="ru-RU" dirty="0"/>
              <a:t>И соседу не мешай.</a:t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95935" y="1631418"/>
            <a:ext cx="3279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5. Не дразнись, не зазнавайся, </a:t>
            </a:r>
            <a:br>
              <a:rPr lang="ru-RU" dirty="0"/>
            </a:br>
            <a:r>
              <a:rPr lang="ru-RU" dirty="0"/>
              <a:t>В школе всем помочь старайся,</a:t>
            </a:r>
            <a:br>
              <a:rPr lang="ru-RU" dirty="0"/>
            </a:br>
            <a:r>
              <a:rPr lang="ru-RU" dirty="0"/>
              <a:t>Зря не хмурься, будь смелей,</a:t>
            </a:r>
            <a:br>
              <a:rPr lang="ru-RU" dirty="0"/>
            </a:br>
            <a:r>
              <a:rPr lang="ru-RU" dirty="0"/>
              <a:t>И найдёшь себе друзей.</a:t>
            </a:r>
          </a:p>
        </p:txBody>
      </p:sp>
    </p:spTree>
    <p:extLst>
      <p:ext uri="{BB962C8B-B14F-4D97-AF65-F5344CB8AC3E}">
        <p14:creationId xmlns:p14="http://schemas.microsoft.com/office/powerpoint/2010/main" val="41462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CHOOL.SCHOOLADMIN\Desktop\картинки\молодц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1256"/>
            <a:ext cx="8928992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60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5232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Читали мы летом?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6770614" cy="54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От </a:t>
            </a: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кого убежала посуда? </a:t>
            </a: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Из чего Фея сделала для Золушки карету?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В какой сказке зима с летом встречаются?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Герой сказки, который живёт </a:t>
            </a:r>
          </a:p>
          <a:p>
            <a:pPr marL="0" indent="0">
              <a:buNone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       на крыше?</a:t>
            </a:r>
          </a:p>
          <a:p>
            <a:pPr marL="0" indent="0">
              <a:buNone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5.   Сестрица Иванушки? </a:t>
            </a:r>
          </a:p>
          <a:p>
            <a:pPr marL="0" indent="0">
              <a:buNone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6.   Какого цвета волосы Мальвины? </a:t>
            </a:r>
          </a:p>
          <a:p>
            <a:pPr marL="0" indent="0">
              <a:buNone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7.   Кличка пуделя в сказке «Приключения Буратино»? 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06199" y="1336983"/>
            <a:ext cx="1830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(от Федоры)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2305758"/>
            <a:ext cx="1641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(Из тыквы)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8067" y="3140968"/>
            <a:ext cx="1892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(12 месяцев)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077072"/>
            <a:ext cx="14861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</a:t>
            </a:r>
            <a:r>
              <a:rPr lang="ru-RU" sz="2400" b="1" dirty="0" err="1" smtClean="0">
                <a:solidFill>
                  <a:srgbClr val="0070C0"/>
                </a:solidFill>
              </a:rPr>
              <a:t>Карлсон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40770" y="4655674"/>
            <a:ext cx="17308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(Алёнушка)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10094" y="5117969"/>
            <a:ext cx="1549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(Голубого)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11733" y="6138707"/>
            <a:ext cx="1552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</a:t>
            </a:r>
            <a:r>
              <a:rPr lang="ru-RU" sz="2400" b="1" dirty="0" err="1" smtClean="0">
                <a:solidFill>
                  <a:srgbClr val="0070C0"/>
                </a:solidFill>
              </a:rPr>
              <a:t>Артемон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077" y="-101388"/>
            <a:ext cx="24622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22" y="-322898"/>
            <a:ext cx="1652587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zvuk-shkolnogo-zvonka-ygb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35696" y="14626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9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0542" y="144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Читали мы летом?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045" y="1235834"/>
            <a:ext cx="6569361" cy="54006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Из чего была сделана туфелька Золушки?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Назовите место жительство старика и старухи в сказке «Золотая рыбка»?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Кто поймал необыкновенную щуку?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Почтальон деревни Простоквашино?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Шарманщик смастеривший Буратино?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Как звали черепаху в сказке «Приключения Буратино»?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Какое лекарство давала Мальвина Буратино?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25000" y="4795600"/>
            <a:ext cx="1440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</a:t>
            </a:r>
            <a:r>
              <a:rPr lang="ru-RU" sz="2400" b="1" dirty="0" err="1" smtClean="0">
                <a:solidFill>
                  <a:srgbClr val="0070C0"/>
                </a:solidFill>
              </a:rPr>
              <a:t>Тортила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5805264"/>
            <a:ext cx="1578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(Касторка)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37440" y="2420887"/>
            <a:ext cx="1683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(Землянка)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8956" y="2780928"/>
            <a:ext cx="1213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(Емеля)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72334" y="3706504"/>
            <a:ext cx="1369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(Печкин)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99957" y="4166966"/>
            <a:ext cx="192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(Папа Карло)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3699" y="1610474"/>
            <a:ext cx="1941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(Из хрусталя)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6579564" y="-76846"/>
            <a:ext cx="2440238" cy="878741"/>
          </a:xfrm>
          <a:prstGeom prst="leftArrow">
            <a:avLst>
              <a:gd name="adj1" fmla="val 66544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СКАЗОЧНАЯ ЛИТЕРАТУРА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73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4888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Вспомни, кто автор сказки!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556792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Свет мой зеркальце! Скажи,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Да всю правду доложи: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Я ль на свете всех милее,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Всех румяней и белее?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157"/>
            <a:ext cx="4895190" cy="275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3"/>
            <a:ext cx="2608465" cy="341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761388"/>
            <a:ext cx="5443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Как называется сказка?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Вспомни, кто автор!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052736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Белая берёза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Под моим окном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Принакрылась снегом,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Точно серебром.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3061" r="1828" b="2268"/>
          <a:stretch/>
        </p:blipFill>
        <p:spPr bwMode="auto">
          <a:xfrm>
            <a:off x="3605963" y="2984306"/>
            <a:ext cx="5265489" cy="360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" t="8387" r="4566" b="4445"/>
          <a:stretch/>
        </p:blipFill>
        <p:spPr bwMode="auto">
          <a:xfrm rot="19767315">
            <a:off x="364422" y="3691916"/>
            <a:ext cx="3738361" cy="2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58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Вспомни, кто автор!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890480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Почему сегодня Петя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Просыпался десять раз?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Потому что он сегодня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Поступает в первый класс.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01" y="2460140"/>
            <a:ext cx="5759286" cy="431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90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265331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Вспомни, кто автор!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836712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У меня зазвонил телефон.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- Кто говорит? – Слон.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2494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0" r="13788"/>
          <a:stretch/>
        </p:blipFill>
        <p:spPr bwMode="auto">
          <a:xfrm>
            <a:off x="357373" y="2007709"/>
            <a:ext cx="3350531" cy="460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23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813</Words>
  <Application>Microsoft Office PowerPoint</Application>
  <PresentationFormat>Экран (4:3)</PresentationFormat>
  <Paragraphs>205</Paragraphs>
  <Slides>34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Сентябрь наступил, закончилось лето - Пришёл праздник знаний, учёбы, отметок!  С праздником Вас поздравляю, друзья!   Школьные двери вновь распахнутся,   4 сентября учебные будни начнутся.  А сегодня – праздничный час! </vt:lpstr>
      <vt:lpstr>Презентация PowerPoint</vt:lpstr>
      <vt:lpstr>Читали мы летом?</vt:lpstr>
      <vt:lpstr>Читали мы летом?</vt:lpstr>
      <vt:lpstr>Вспомни, кто автор сказки! </vt:lpstr>
      <vt:lpstr>Вспомни, кто автор! </vt:lpstr>
      <vt:lpstr>Вспомни, кто автор! </vt:lpstr>
      <vt:lpstr>Вспомни, кто автор! </vt:lpstr>
      <vt:lpstr>Презентация PowerPoint</vt:lpstr>
      <vt:lpstr>Презентация PowerPoint</vt:lpstr>
      <vt:lpstr>Презентация PowerPoint</vt:lpstr>
      <vt:lpstr>Прочитай слова  по транскрипции.</vt:lpstr>
      <vt:lpstr>Прочитай слова  по транскрипции.</vt:lpstr>
      <vt:lpstr>Презентация PowerPoint</vt:lpstr>
      <vt:lpstr>Задача 1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Задача 8</vt:lpstr>
      <vt:lpstr>Презентация PowerPoint</vt:lpstr>
      <vt:lpstr>Как называется планета,  на которой мы живем?</vt:lpstr>
      <vt:lpstr>Сколько материков на нашей планете?</vt:lpstr>
      <vt:lpstr>Вспомним названия!</vt:lpstr>
      <vt:lpstr>На каком материке  находится наша страна?</vt:lpstr>
      <vt:lpstr>Столица нашей Родины…</vt:lpstr>
      <vt:lpstr>Презентация PowerPoint</vt:lpstr>
      <vt:lpstr>Презентация PowerPoint</vt:lpstr>
      <vt:lpstr>Презентация PowerPoint</vt:lpstr>
      <vt:lpstr> 6.Вот и все наши советы, Их мудрей и проще нету, Ты, дружок, их не забудь. В страну  Знаний держишь путь!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Сентябрь наступил, закончилось лето - Пришёл праздник знаний, учёбы, отметок!  С праздником Вас поздравляю, друзья!   Школьные двери вновь распахнутся,   Завтра учебные будни начнутся.  А сегодня – праздничный час!</dc:title>
  <dc:creator>SCHOOL</dc:creator>
  <cp:lastModifiedBy>Acer</cp:lastModifiedBy>
  <cp:revision>65</cp:revision>
  <dcterms:created xsi:type="dcterms:W3CDTF">2022-08-19T08:12:38Z</dcterms:created>
  <dcterms:modified xsi:type="dcterms:W3CDTF">2023-09-01T02:44:02Z</dcterms:modified>
</cp:coreProperties>
</file>