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9" r:id="rId3"/>
    <p:sldId id="266" r:id="rId4"/>
    <p:sldId id="268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91" autoAdjust="0"/>
    <p:restoredTop sz="94660"/>
  </p:normalViewPr>
  <p:slideViewPr>
    <p:cSldViewPr snapToGrid="0">
      <p:cViewPr varScale="1">
        <p:scale>
          <a:sx n="74" d="100"/>
          <a:sy n="74" d="100"/>
        </p:scale>
        <p:origin x="82" y="1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91119-A56B-4C68-BE5D-806B6788A6EC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3B6BE-4116-4211-AC4A-CBC180F73D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02955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91119-A56B-4C68-BE5D-806B6788A6EC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3B6BE-4116-4211-AC4A-CBC180F73D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28500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91119-A56B-4C68-BE5D-806B6788A6EC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3B6BE-4116-4211-AC4A-CBC180F73D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2883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91119-A56B-4C68-BE5D-806B6788A6EC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3B6BE-4116-4211-AC4A-CBC180F73D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34255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91119-A56B-4C68-BE5D-806B6788A6EC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3B6BE-4116-4211-AC4A-CBC180F73D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8572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91119-A56B-4C68-BE5D-806B6788A6EC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3B6BE-4116-4211-AC4A-CBC180F73D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0474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91119-A56B-4C68-BE5D-806B6788A6EC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3B6BE-4116-4211-AC4A-CBC180F73D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2074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91119-A56B-4C68-BE5D-806B6788A6EC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3B6BE-4116-4211-AC4A-CBC180F73D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9156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91119-A56B-4C68-BE5D-806B6788A6EC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3B6BE-4116-4211-AC4A-CBC180F73D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4078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91119-A56B-4C68-BE5D-806B6788A6EC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3B6BE-4116-4211-AC4A-CBC180F73D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99419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91119-A56B-4C68-BE5D-806B6788A6EC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3B6BE-4116-4211-AC4A-CBC180F73D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96624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691119-A56B-4C68-BE5D-806B6788A6EC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43B6BE-4116-4211-AC4A-CBC180F73D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8839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2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2.png"/><Relationship Id="rId4" Type="http://schemas.openxmlformats.org/officeDocument/2006/relationships/image" Target="../media/image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01337"/>
            <a:ext cx="12192000" cy="7467600"/>
          </a:xfrm>
        </p:spPr>
      </p:pic>
      <p:pic>
        <p:nvPicPr>
          <p:cNvPr id="3" name="Прокофьев   Утро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50837" y="603481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346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63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.forfun.com/fetch/5a/5a2e85946b8d26a857b83115826d8a78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363" y="0"/>
            <a:ext cx="112667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Прокофьев   Прогулк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07245" y="580451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75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95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3" name="Прокофьев   Вечер 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94518" y="587829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419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146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6" y="3193"/>
            <a:ext cx="12186324" cy="6854807"/>
          </a:xfrm>
        </p:spPr>
      </p:pic>
      <p:pic>
        <p:nvPicPr>
          <p:cNvPr id="3" name="Прокофьев   Ходит месяц над лугами 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94518" y="5944201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47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737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Широкоэкранный</PresentationFormat>
  <Paragraphs>0</Paragraphs>
  <Slides>4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Olesya</dc:creator>
  <cp:lastModifiedBy>Пользователь</cp:lastModifiedBy>
  <cp:revision>6</cp:revision>
  <dcterms:created xsi:type="dcterms:W3CDTF">2021-01-22T05:17:12Z</dcterms:created>
  <dcterms:modified xsi:type="dcterms:W3CDTF">2024-01-30T13:06:09Z</dcterms:modified>
</cp:coreProperties>
</file>