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57" r:id="rId1"/>
  </p:sldMasterIdLst>
  <p:sldIdLst>
    <p:sldId id="274" r:id="rId2"/>
    <p:sldId id="292" r:id="rId3"/>
    <p:sldId id="293" r:id="rId4"/>
    <p:sldId id="260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="" xmlns:p14="http://schemas.microsoft.com/office/powerpoint/2010/main" val="85338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5989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2107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7249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0456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1921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6284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9880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5855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8931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34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2489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7033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8883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493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4168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486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12620EB-71F8-4E9A-84A6-A938E986C6E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1BC2A0F-5082-4278-8C03-E20551B4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432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  <p:sldLayoutId id="214748377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6632"/>
            <a:ext cx="8286808" cy="395531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Доклад на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тему</a:t>
            </a:r>
            <a:b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«Возможности использования образовательного </a:t>
            </a:r>
            <a:b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ресурса </a:t>
            </a:r>
            <a:r>
              <a:rPr lang="ru-RU" sz="3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Якласс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на уроках информатики и математики».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402666"/>
            <a:ext cx="6500858" cy="1364531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Кирсанов Анатолий Анатольевич, учитель математики, информатики и физики высшей квалификационной категории, МБОУ Новомихайловской СОШ Татарского района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262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142944" y="571481"/>
            <a:ext cx="8001056" cy="428627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Коррекция результатов.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Проверка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творческих заданий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28662" y="1500174"/>
            <a:ext cx="800102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просмотре результатов домашней, либо проверочной работы на ЯКласс учитель может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просматривать ответы учащихся на задания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редактировать количество баллов ♦, полученных учащимся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проверять творческие задания, которые не подлежат автоматической проверке компьютером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оставлять учащимся сообщения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отправлять отзывы в редакцию ЯКласс.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71538" y="-24"/>
            <a:ext cx="8286808" cy="5977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Доклад на тему  «Возможности использования образовательного </a:t>
            </a:r>
            <a:b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ресурса </a:t>
            </a:r>
            <a:r>
              <a:rPr kumimoji="0" lang="ru-RU" sz="1400" b="1" i="0" u="none" strike="noStrike" kern="1200" cap="none" spc="0" normalizeH="0" baseline="0" noProof="0" dirty="0" err="1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Якласс</a:t>
            </a: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 уроках информатики и математики».</a:t>
            </a:r>
            <a:endParaRPr kumimoji="0" lang="ru-RU" sz="1400" b="0" i="0" u="none" strike="noStrike" kern="1200" cap="none" spc="0" normalizeH="0" baseline="0" noProof="0" dirty="0">
              <a:ln w="3175" cmpd="sng"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142944" y="571481"/>
            <a:ext cx="8001056" cy="1000131"/>
          </a:xfrm>
        </p:spPr>
        <p:txBody>
          <a:bodyPr>
            <a:norm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Использование сетевого ресурса ЯКласс повышает мотивацию учащихся к обучению. 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85786" y="1571612"/>
            <a:ext cx="8358214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Использование сетевого ресурса ЯКласс повышает мотивацию учащихся к обучению. Хочется отметить такие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изменения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1. Возникло стремление ещё лучше выполнить задание (обучающиеся выполняют задание до тех пор, пока не добьются максимального балла);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2. Появился социальный мотив обучения — желание быть полезным группе. Ребята стараются заработать в копилку класса больше баллов ради повышения рейтинга всего класса;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3. Самостоятельно выполняют тренировку по пройденным темам, без указки учителя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рименение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Интернет-ресурса ЯКласс на уроках математики и при индивидуальной работе дома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позволяет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1. Более продуктивно использовать время на освоение предмета;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2. Научить учащихся использовать образовательные ресурсы в сети;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обеспечить индивидуальный подход педагога к каждому обучающемуся;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3. Организовать самостоятельное обучение учащихся;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4. Создать творческую атмосферу на уроках;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Значительно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повысить мотивацию и качество образования.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71538" y="-24"/>
            <a:ext cx="8286808" cy="5977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Доклад на тему  «Возможности использования образовательного </a:t>
            </a:r>
            <a:b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ресурса </a:t>
            </a:r>
            <a:r>
              <a:rPr kumimoji="0" lang="ru-RU" sz="1400" b="1" i="0" u="none" strike="noStrike" kern="1200" cap="none" spc="0" normalizeH="0" baseline="0" noProof="0" dirty="0" err="1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Якласс</a:t>
            </a: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 уроках информатики и математики».</a:t>
            </a:r>
            <a:endParaRPr kumimoji="0" lang="ru-RU" sz="1400" b="0" i="0" u="none" strike="noStrike" kern="1200" cap="none" spc="0" normalizeH="0" baseline="0" noProof="0" dirty="0">
              <a:ln w="3175" cmpd="sng"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357166"/>
            <a:ext cx="6286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Admin\Desktop\Организатор 2023-2024\Конкурс Якласс\Я нварь доклад\yaklass-1024x1024 коп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000108"/>
            <a:ext cx="5400000" cy="54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9060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9703"/>
          <a:stretch>
            <a:fillRect/>
          </a:stretch>
        </p:blipFill>
        <p:spPr bwMode="auto">
          <a:xfrm>
            <a:off x="193267" y="785794"/>
            <a:ext cx="8950733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071538" y="-24"/>
            <a:ext cx="8286808" cy="5977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Доклад на тему  «Возможности использования образовательного </a:t>
            </a:r>
            <a:b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ресурса </a:t>
            </a:r>
            <a:r>
              <a:rPr kumimoji="0" lang="ru-RU" sz="1400" b="1" i="0" u="none" strike="noStrike" kern="1200" cap="none" spc="0" normalizeH="0" baseline="0" noProof="0" dirty="0" err="1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Якласс</a:t>
            </a: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 уроках информатики и математики».</a:t>
            </a:r>
            <a:endParaRPr kumimoji="0" lang="ru-RU" sz="1400" b="0" i="0" u="none" strike="noStrike" kern="1200" cap="none" spc="0" normalizeH="0" baseline="0" noProof="0" dirty="0">
              <a:ln w="3175" cmpd="sng"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348" y="785794"/>
            <a:ext cx="821537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ЯКласс можно использовать на различных этапах урока: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изучении нового материала;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закреплении и отработке навыков и умений по теме;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осуществлении контроля полученных знаний;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выполнении домашней работы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000100" y="4857760"/>
            <a:ext cx="721523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Удобно пользование этим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сайтом при проведении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дистанционных занятий.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Google Shape;2345;p15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00034" y="4884058"/>
            <a:ext cx="1562894" cy="1973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346;p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86644" y="4915677"/>
            <a:ext cx="1544826" cy="194232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071538" y="-24"/>
            <a:ext cx="8286808" cy="5977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Доклад на тему  «Возможности использования образовательного </a:t>
            </a:r>
            <a:b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ресурса </a:t>
            </a:r>
            <a:r>
              <a:rPr kumimoji="0" lang="ru-RU" sz="1400" b="1" i="0" u="none" strike="noStrike" kern="1200" cap="none" spc="0" normalizeH="0" baseline="0" noProof="0" dirty="0" err="1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Якласс</a:t>
            </a: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 уроках информатики и математики».</a:t>
            </a:r>
            <a:endParaRPr kumimoji="0" lang="ru-RU" sz="1400" b="0" i="0" u="none" strike="noStrike" kern="1200" cap="none" spc="0" normalizeH="0" baseline="0" noProof="0" dirty="0">
              <a:ln w="3175" cmpd="sng"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7427168" cy="811559"/>
          </a:xfrm>
        </p:spPr>
        <p:txBody>
          <a:bodyPr>
            <a:norm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 с теоретическим материалом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1571612"/>
            <a:ext cx="831163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Режим презентации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(для проектора и интерактивной доски)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Режим презентации доступен пользователям ЯКласс с ролью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«Учитель» и «Репетитор» и создан специально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работы в классе, на уроке: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персональном компьютере;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проекторе;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интерактивной доске.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4000496" y="1928802"/>
            <a:ext cx="1571636" cy="571504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72132" y="1928802"/>
            <a:ext cx="1357322" cy="571504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>
          <a:xfrm>
            <a:off x="1071538" y="-24"/>
            <a:ext cx="8286808" cy="5977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Доклад на тему  «Возможности использования образовательного </a:t>
            </a:r>
            <a:b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ресурса </a:t>
            </a:r>
            <a:r>
              <a:rPr kumimoji="0" lang="ru-RU" sz="1400" b="1" i="0" u="none" strike="noStrike" kern="1200" cap="none" spc="0" normalizeH="0" baseline="0" noProof="0" dirty="0" err="1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Якласс</a:t>
            </a: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 уроках информатики и математики».</a:t>
            </a:r>
            <a:endParaRPr kumimoji="0" lang="ru-RU" sz="1400" b="0" i="0" u="none" strike="noStrike" kern="1200" cap="none" spc="0" normalizeH="0" baseline="0" noProof="0" dirty="0">
              <a:ln w="3175" cmpd="sng"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7427168" cy="811559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Печать задания, теста, теоретического материала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Якласс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57224" y="1571612"/>
            <a:ext cx="764386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Доступность принтера позволяет распечатывать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 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материалы ЯКласс в том случае, если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нет возможности заниматься в компьютерном классе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учащихся нет персональных компьютеров,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планшетов, смартфонов;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учащихся нет доступа в Интернет, </a:t>
            </a: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либо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распечатывать задания для отдельных учеников. 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71538" y="-24"/>
            <a:ext cx="8286808" cy="5977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Доклад на тему  «Возможности использования образовательного </a:t>
            </a:r>
            <a:b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ресурса </a:t>
            </a:r>
            <a:r>
              <a:rPr kumimoji="0" lang="ru-RU" sz="1400" b="1" i="0" u="none" strike="noStrike" kern="1200" cap="none" spc="0" normalizeH="0" baseline="0" noProof="0" dirty="0" err="1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Якласс</a:t>
            </a: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 уроках информатики и математики».</a:t>
            </a:r>
            <a:endParaRPr kumimoji="0" lang="ru-RU" sz="1400" b="0" i="0" u="none" strike="noStrike" kern="1200" cap="none" spc="0" normalizeH="0" baseline="0" noProof="0" dirty="0">
              <a:ln w="3175" cmpd="sng"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7427168" cy="811559"/>
          </a:xfrm>
        </p:spPr>
        <p:txBody>
          <a:bodyPr>
            <a:norm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«Проверочные работы»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57224" y="1071546"/>
            <a:ext cx="800105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блоке с выбранными заданиями учитель может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менять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порядок заданий с помощью стрелок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удалять ненужные задания и теоретические материалы с помощью иконки «</a:t>
            </a:r>
            <a:r>
              <a:rPr lang="ru-RU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мусорник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менять максимальное количество баллов ♦ за задания, введя нужное количество баллов в окошко напротив нужного задания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предварительно просматривать задания и теоретические материалы, нажимая на их названия; </a:t>
            </a: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баллы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♦, набранные учащимися, можно переводить в оценки. 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71538" y="-24"/>
            <a:ext cx="8286808" cy="5977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Доклад на тему  «Возможности использования образовательного </a:t>
            </a:r>
            <a:b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ресурса </a:t>
            </a:r>
            <a:r>
              <a:rPr kumimoji="0" lang="ru-RU" sz="1400" b="1" i="0" u="none" strike="noStrike" kern="1200" cap="none" spc="0" normalizeH="0" baseline="0" noProof="0" dirty="0" err="1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Якласс</a:t>
            </a: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 уроках информатики и математики».</a:t>
            </a:r>
            <a:endParaRPr kumimoji="0" lang="ru-RU" sz="1400" b="0" i="0" u="none" strike="noStrike" kern="1200" cap="none" spc="0" normalizeH="0" baseline="0" noProof="0" dirty="0">
              <a:ln w="3175" cmpd="sng"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000100" y="617177"/>
            <a:ext cx="8001056" cy="811559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Направления развития общепедагогическую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предметно-педагогическую ИКТ-компетентность по следующим направлениям: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14348" y="1770958"/>
            <a:ext cx="842965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Урочная работа по учебному плану: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диагностических, проверочных, самостоятельных, контрольных работ, зачётов, выдача домашних работ и т.д.;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современных способов оценивания в условиях ИКТ — система ЯКласс автоматически проверяет результаты учащихся, предоставляет отчёт и рекомендует оценку, которую можно записать или перенести в электронный или бумажный журнал.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Внеурочная индивидуальная работа с учащимися: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формировать индивидуальные траектории обучения, выдавать учащимся задания разного уровня сложности в зависимости от их индивидуальных способностей.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по подготовке и обеспечению учебного процесса: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заданий для учащихся;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проверка домашних и контрольных работ.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Мотивационная работа: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мотивирование учащихся;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включение в работу каждого учащегося в классе.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71538" y="-24"/>
            <a:ext cx="8286808" cy="5977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Доклад на тему  «Возможности использования образовательного </a:t>
            </a:r>
            <a:b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ресурса </a:t>
            </a:r>
            <a:r>
              <a:rPr kumimoji="0" lang="ru-RU" sz="1400" b="1" i="0" u="none" strike="noStrike" kern="1200" cap="none" spc="0" normalizeH="0" baseline="0" noProof="0" dirty="0" err="1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Якласс</a:t>
            </a: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 уроках информатики и математики».</a:t>
            </a:r>
            <a:endParaRPr kumimoji="0" lang="ru-RU" sz="1400" b="0" i="0" u="none" strike="noStrike" kern="1200" cap="none" spc="0" normalizeH="0" baseline="0" noProof="0" dirty="0">
              <a:ln w="3175" cmpd="sng"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000100" y="617177"/>
            <a:ext cx="8001056" cy="811559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Просмотр результатов проверочной работы. Автоматические отчёты.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14348" y="1770958"/>
            <a:ext cx="84296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Когда уже создали проверочную работу или их уже несколько, в разделе «Проверочные работы» на ЯКласс Вы можете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автоматизировать процесс проверки заданий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реализовать эффективный мониторинг успеваемости учащихся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мгновенно создавать, сохранять и распечатывать отчёты.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71538" y="-24"/>
            <a:ext cx="8286808" cy="5977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Доклад на тему  «Возможности использования образовательного </a:t>
            </a:r>
            <a:b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ресурса </a:t>
            </a:r>
            <a:r>
              <a:rPr kumimoji="0" lang="ru-RU" sz="1400" b="1" i="0" u="none" strike="noStrike" kern="1200" cap="none" spc="0" normalizeH="0" baseline="0" noProof="0" dirty="0" err="1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Якласс</a:t>
            </a: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 уроках информатики и математики».</a:t>
            </a:r>
            <a:endParaRPr kumimoji="0" lang="ru-RU" sz="1400" b="0" i="0" u="none" strike="noStrike" kern="1200" cap="none" spc="0" normalizeH="0" baseline="0" noProof="0" dirty="0">
              <a:ln w="3175" cmpd="sng"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142944" y="571481"/>
            <a:ext cx="8001056" cy="428627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Работы бывают в следующих статусах: 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42976" y="1071546"/>
            <a:ext cx="800102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Черновик— ещё никому не высланная и не опубликованная работа. Только у черновиков можно редактировать настройки, менять задания и учащихся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Запланированная— уже высланная учащимся работа, которая должна стать доступна для выполнения в будущем. Пока срок работы не завершён, в неё можно приглашать дополнительных учащихся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Активная— учащиеся уже начали её выполнять, работа доступна для выполнения в данный момент. У тех, кто уже выполнил работу, появились результаты, проверенные компьютером. Пока срок работы не завершён, в неё можно приглашать дополнительных учащихся.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Законченная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срок выполнения данной работы подошёл к концу автоматически, либо Вы вручную закрыли работу для выполнения раньше срока. Больше учащиеся не могут её выполнять. Учитель может просматривать и исправлять результаты, оставлять комментарии учащимся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Проверенная— работа, которую Вы проверили. Система ЯКласс проверяет работы автоматически, но «Проверенной» работа становится только когда учитель посмотрит на отчёт и нажмёт кнопку «Проверено».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71538" y="-24"/>
            <a:ext cx="8286808" cy="5977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Доклад на тему  «Возможности использования образовательного </a:t>
            </a:r>
            <a:b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ресурса </a:t>
            </a:r>
            <a:r>
              <a:rPr kumimoji="0" lang="ru-RU" sz="1400" b="1" i="0" u="none" strike="noStrike" kern="1200" cap="none" spc="0" normalizeH="0" baseline="0" noProof="0" dirty="0" err="1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Якласс</a:t>
            </a:r>
            <a:r>
              <a:rPr kumimoji="0" lang="ru-RU" sz="1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 уроках информатики и математики».</a:t>
            </a:r>
            <a:endParaRPr kumimoji="0" lang="ru-RU" sz="1400" b="0" i="0" u="none" strike="noStrike" kern="1200" cap="none" spc="0" normalizeH="0" baseline="0" noProof="0" dirty="0">
              <a:ln w="3175" cmpd="sng"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3010" name="Рисунок 65" descr="чернов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142984"/>
            <a:ext cx="35488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Рисунок 66" descr="запла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143116"/>
            <a:ext cx="553645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Рисунок 67" descr="актива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14324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Рисунок 68" descr="законч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572008"/>
            <a:ext cx="490539" cy="50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Рисунок 69" descr="провер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08" y="600076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437</TotalTime>
  <Words>843</Words>
  <Application>Microsoft Office PowerPoint</Application>
  <PresentationFormat>Экран (4:3)</PresentationFormat>
  <Paragraphs>109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Параллакс</vt:lpstr>
      <vt:lpstr>Доклад на тему  «Возможности использования образовательного  ресурса Якласс на уроках информатики и математики».</vt:lpstr>
      <vt:lpstr>Слайд 2</vt:lpstr>
      <vt:lpstr>Слайд 3</vt:lpstr>
      <vt:lpstr>Работа с теоретическим материалом</vt:lpstr>
      <vt:lpstr>Печать задания, теста, теоретического материала Якласс.</vt:lpstr>
      <vt:lpstr>Раздел «Проверочные работы»</vt:lpstr>
      <vt:lpstr>Направления развития общепедагогическую и предметно-педагогическую ИКТ-компетентность по следующим направлениям:</vt:lpstr>
      <vt:lpstr>Просмотр результатов проверочной работы. Автоматические отчёты.</vt:lpstr>
      <vt:lpstr>Работы бывают в следующих статусах: </vt:lpstr>
      <vt:lpstr>Коррекция результатов.  Проверка творческих заданий</vt:lpstr>
      <vt:lpstr>Использование сетевого ресурса ЯКласс повышает мотивацию учащихся к обучению.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ЭОР «ЯКласс» в процессе обучения математике</dc:title>
  <dc:creator>Регина</dc:creator>
  <cp:lastModifiedBy>Admin</cp:lastModifiedBy>
  <cp:revision>56</cp:revision>
  <dcterms:created xsi:type="dcterms:W3CDTF">2017-04-15T16:42:49Z</dcterms:created>
  <dcterms:modified xsi:type="dcterms:W3CDTF">2024-01-28T11:51:20Z</dcterms:modified>
</cp:coreProperties>
</file>