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58" r:id="rId5"/>
    <p:sldId id="259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6" r:id="rId14"/>
    <p:sldId id="291" r:id="rId15"/>
    <p:sldId id="260" r:id="rId16"/>
    <p:sldId id="261" r:id="rId17"/>
    <p:sldId id="262" r:id="rId18"/>
    <p:sldId id="264" r:id="rId19"/>
    <p:sldId id="288" r:id="rId20"/>
    <p:sldId id="289" r:id="rId21"/>
    <p:sldId id="290" r:id="rId22"/>
    <p:sldId id="29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60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19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6580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93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0013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760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272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9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52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29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8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9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5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04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0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05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D7D3C-E77D-48FE-9B42-3731893F5A40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1C1701-EF45-4EFF-8D21-DE67C12E3C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2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834518"/>
            <a:ext cx="7635208" cy="1646302"/>
          </a:xfrm>
        </p:spPr>
        <p:txBody>
          <a:bodyPr/>
          <a:lstStyle/>
          <a:p>
            <a:r>
              <a:rPr lang="ba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технологияһы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1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00" y="522514"/>
            <a:ext cx="8182099" cy="5640780"/>
          </a:xfrm>
        </p:spPr>
      </p:pic>
    </p:spTree>
    <p:extLst>
      <p:ext uri="{BB962C8B-B14F-4D97-AF65-F5344CB8AC3E}">
        <p14:creationId xmlns:p14="http://schemas.microsoft.com/office/powerpoint/2010/main" val="57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98" y="609600"/>
            <a:ext cx="8241475" cy="5375564"/>
          </a:xfrm>
        </p:spPr>
      </p:pic>
    </p:spTree>
    <p:extLst>
      <p:ext uri="{BB962C8B-B14F-4D97-AF65-F5344CB8AC3E}">
        <p14:creationId xmlns:p14="http://schemas.microsoft.com/office/powerpoint/2010/main" val="301297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39" y="609600"/>
            <a:ext cx="7588332" cy="5696197"/>
          </a:xfrm>
        </p:spPr>
      </p:pic>
    </p:spTree>
    <p:extLst>
      <p:ext uri="{BB962C8B-B14F-4D97-AF65-F5344CB8AC3E}">
        <p14:creationId xmlns:p14="http://schemas.microsoft.com/office/powerpoint/2010/main" val="40126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67" y="609600"/>
            <a:ext cx="7445828" cy="5482442"/>
          </a:xfrm>
        </p:spPr>
      </p:pic>
    </p:spTree>
    <p:extLst>
      <p:ext uri="{BB962C8B-B14F-4D97-AF65-F5344CB8AC3E}">
        <p14:creationId xmlns:p14="http://schemas.microsoft.com/office/powerpoint/2010/main" val="267900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693" y="106879"/>
            <a:ext cx="5343897" cy="6555178"/>
          </a:xfrm>
        </p:spPr>
      </p:pic>
    </p:spTree>
    <p:extLst>
      <p:ext uri="{BB962C8B-B14F-4D97-AF65-F5344CB8AC3E}">
        <p14:creationId xmlns:p14="http://schemas.microsoft.com/office/powerpoint/2010/main" val="39001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87" y="1400567"/>
            <a:ext cx="6816436" cy="4406467"/>
          </a:xfrm>
        </p:spPr>
      </p:pic>
    </p:spTree>
    <p:extLst>
      <p:ext uri="{BB962C8B-B14F-4D97-AF65-F5344CB8AC3E}">
        <p14:creationId xmlns:p14="http://schemas.microsoft.com/office/powerpoint/2010/main" val="23686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795" y="1187532"/>
            <a:ext cx="7042067" cy="5023263"/>
          </a:xfrm>
        </p:spPr>
      </p:pic>
    </p:spTree>
    <p:extLst>
      <p:ext uri="{BB962C8B-B14F-4D97-AF65-F5344CB8AC3E}">
        <p14:creationId xmlns:p14="http://schemas.microsoft.com/office/powerpoint/2010/main" val="85491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67" y="1021278"/>
            <a:ext cx="7410202" cy="4928259"/>
          </a:xfrm>
        </p:spPr>
      </p:pic>
    </p:spTree>
    <p:extLst>
      <p:ext uri="{BB962C8B-B14F-4D97-AF65-F5344CB8AC3E}">
        <p14:creationId xmlns:p14="http://schemas.microsoft.com/office/powerpoint/2010/main" val="250981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10" y="842427"/>
            <a:ext cx="7362701" cy="4857729"/>
          </a:xfrm>
        </p:spPr>
      </p:pic>
    </p:spTree>
    <p:extLst>
      <p:ext uri="{BB962C8B-B14F-4D97-AF65-F5344CB8AC3E}">
        <p14:creationId xmlns:p14="http://schemas.microsoft.com/office/powerpoint/2010/main" val="2064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288473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Проекттар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технологияһының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нигеҙендә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уҡыусыларҙың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уҡыу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эшмәкәрлегенең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теге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практик , теоретик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проблеманы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сисеүҙән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ғибәрәт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булған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һөҙөмтәгә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йүнәлтеү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идеяһы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ята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7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94130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30" y="415636"/>
            <a:ext cx="8075221" cy="5712033"/>
          </a:xfrm>
        </p:spPr>
      </p:pic>
    </p:spTree>
    <p:extLst>
      <p:ext uri="{BB962C8B-B14F-4D97-AF65-F5344CB8AC3E}">
        <p14:creationId xmlns:p14="http://schemas.microsoft.com/office/powerpoint/2010/main" val="36233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44" y="439386"/>
            <a:ext cx="6994565" cy="5854535"/>
          </a:xfrm>
        </p:spPr>
      </p:pic>
    </p:spTree>
    <p:extLst>
      <p:ext uri="{BB962C8B-B14F-4D97-AF65-F5344CB8AC3E}">
        <p14:creationId xmlns:p14="http://schemas.microsoft.com/office/powerpoint/2010/main" val="11490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Аҫаба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башҡортҡа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өс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нәмәне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белеү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мотлаҡ:беренсеһе-үҙеңдең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сығышыңды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икенсеһе-йондоҙҙарҙы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исемләп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аңлатыу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халыҡ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ижадын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белеү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fontAlgn="base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М.Өмөтбаев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ba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57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a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Шәжәрә – сал тарихҡа бағыр тәҙрә,</a:t>
            </a:r>
          </a:p>
          <a:p>
            <a:pPr marL="0" indent="0">
              <a:buNone/>
            </a:pPr>
            <a:r>
              <a:rPr lang="ba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Күҙ яҙҙырһаң, шул тәҙрәнән атыр йәҙрә.</a:t>
            </a:r>
          </a:p>
          <a:p>
            <a:pPr marL="0" indent="0">
              <a:buNone/>
            </a:pPr>
            <a:r>
              <a:rPr lang="ba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 бер үрнәк – бал ҡорттары төҙөй кәрәҙ,</a:t>
            </a:r>
          </a:p>
          <a:p>
            <a:pPr marL="0" indent="0">
              <a:buNone/>
            </a:pPr>
            <a:r>
              <a:rPr lang="ba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Һин дә ятма: ҡор ояңды. Үр шәжәрә...</a:t>
            </a:r>
          </a:p>
          <a:p>
            <a:pPr marL="0" indent="0">
              <a:buNone/>
            </a:pPr>
            <a:r>
              <a:rPr lang="ba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Ҡәҙим Аралбай.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80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ba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Ағас тамырһыҙ, кеше тарихһыҙ булмай.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8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6" y="609600"/>
            <a:ext cx="7683335" cy="5506192"/>
          </a:xfrm>
        </p:spPr>
      </p:pic>
    </p:spTree>
    <p:extLst>
      <p:ext uri="{BB962C8B-B14F-4D97-AF65-F5344CB8AC3E}">
        <p14:creationId xmlns:p14="http://schemas.microsoft.com/office/powerpoint/2010/main" val="40779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6" y="285007"/>
            <a:ext cx="5391397" cy="6068291"/>
          </a:xfrm>
        </p:spPr>
      </p:pic>
    </p:spTree>
    <p:extLst>
      <p:ext uri="{BB962C8B-B14F-4D97-AF65-F5344CB8AC3E}">
        <p14:creationId xmlns:p14="http://schemas.microsoft.com/office/powerpoint/2010/main" val="34992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312" y="296884"/>
            <a:ext cx="5652654" cy="6198920"/>
          </a:xfrm>
        </p:spPr>
      </p:pic>
    </p:spTree>
    <p:extLst>
      <p:ext uri="{BB962C8B-B14F-4D97-AF65-F5344CB8AC3E}">
        <p14:creationId xmlns:p14="http://schemas.microsoft.com/office/powerpoint/2010/main" val="317228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938" y="736270"/>
            <a:ext cx="5225143" cy="5818909"/>
          </a:xfrm>
        </p:spPr>
      </p:pic>
    </p:spTree>
    <p:extLst>
      <p:ext uri="{BB962C8B-B14F-4D97-AF65-F5344CB8AC3E}">
        <p14:creationId xmlns:p14="http://schemas.microsoft.com/office/powerpoint/2010/main" val="263169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90</Words>
  <Application>Microsoft Office PowerPoint</Application>
  <PresentationFormat>Широкоэкранный</PresentationFormat>
  <Paragraphs>11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Times New Roman</vt:lpstr>
      <vt:lpstr>Trebuchet MS</vt:lpstr>
      <vt:lpstr>Wingdings 3</vt:lpstr>
      <vt:lpstr>Грань</vt:lpstr>
      <vt:lpstr>Проект технологияһы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технологияһы</dc:title>
  <dc:creator>admin</dc:creator>
  <cp:lastModifiedBy>admin</cp:lastModifiedBy>
  <cp:revision>13</cp:revision>
  <dcterms:created xsi:type="dcterms:W3CDTF">2023-03-29T09:41:09Z</dcterms:created>
  <dcterms:modified xsi:type="dcterms:W3CDTF">2023-03-30T15:30:47Z</dcterms:modified>
</cp:coreProperties>
</file>