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2" r:id="rId16"/>
    <p:sldId id="275" r:id="rId17"/>
    <p:sldId id="273" r:id="rId18"/>
    <p:sldId id="276" r:id="rId19"/>
    <p:sldId id="271" r:id="rId20"/>
    <p:sldId id="274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XP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733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36415-878D-459E-AB2B-8C72E8D4DBA2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80733-160B-4C36-8FF5-3CE4DAE5C5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477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620B9BE-506C-4E7B-92A2-BFA20E445B44}" type="datetimeFigureOut">
              <a:rPr lang="ru-RU" smtClean="0"/>
              <a:pPr/>
              <a:t>27.01.2024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3879D47-2FD5-474B-A599-5D5B13991E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XP\&#1056;&#1072;&#1073;&#1086;&#1095;&#1080;&#1081;%20&#1089;&#1090;&#1086;&#1083;\121_Etalon-___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21_Etalon-_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357958"/>
            <a:ext cx="304800" cy="304800"/>
          </a:xfrm>
          <a:prstGeom prst="rect">
            <a:avLst/>
          </a:prstGeom>
        </p:spPr>
      </p:pic>
      <p:pic>
        <p:nvPicPr>
          <p:cNvPr id="5" name="Рисунок 4" descr="дух6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3784" y="1142984"/>
            <a:ext cx="7530664" cy="458587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Кроссворд «ВЕСНА»</a:t>
            </a:r>
          </a:p>
          <a:p>
            <a:pPr algn="ctr"/>
            <a:endParaRPr lang="ru-RU" sz="44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ctr"/>
            <a:endParaRPr lang="ru-RU" sz="44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Выполнила студентка </a:t>
            </a:r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831 </a:t>
            </a:r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группы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Беляева Светлана Витальевна</a:t>
            </a:r>
          </a:p>
          <a:p>
            <a:endParaRPr lang="ru-RU" sz="32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2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2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857232"/>
            <a:ext cx="592935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5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. Я превращаю почки </a:t>
            </a:r>
            <a:endParaRPr lang="ru-RU" sz="2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 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зелёные листочки, </a:t>
            </a:r>
            <a:endParaRPr lang="ru-RU" sz="2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деревья одеваю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, </a:t>
            </a:r>
            <a:endParaRPr lang="ru-RU" sz="2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посевы 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поливаю. </a:t>
            </a:r>
            <a:endParaRPr lang="ru-RU" sz="28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42" name="Picture 2" descr="C:\Users\User\Downloads\2024-01-26_20-45-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1" y="0"/>
            <a:ext cx="3888432" cy="387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lifeo.ru/wp-content/uploads/vesna-9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79" y="2846072"/>
            <a:ext cx="4572000" cy="4011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428604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266" name="Picture 2" descr="C:\Users\User\Downloads\2024-01-26_20-50-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42" y="0"/>
            <a:ext cx="4177567" cy="429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i.pinimg.com/originals/49/88/09/4988091b5c4edc0402137eb2e49b397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225" y="2780179"/>
            <a:ext cx="4979775" cy="4077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290" name="Picture 2" descr="C:\Users\User\Downloads\2024-01-26_20-50-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43"/>
            <a:ext cx="3779912" cy="452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3105835"/>
            <a:ext cx="6678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6. Зацвела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она, </a:t>
            </a:r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это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значит верно, </a:t>
            </a:r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что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зиме конец, </a:t>
            </a:r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и  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весна пришла. </a:t>
            </a:r>
          </a:p>
        </p:txBody>
      </p:sp>
      <p:pic>
        <p:nvPicPr>
          <p:cNvPr id="8" name="Рисунок 7" descr="https://pushinka.top/uploads/posts/2023-08/1693047538_pushinka-top-p-verba-kartinki-dlya-detei-v-detskom-sadu-i-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748" y="2852936"/>
            <a:ext cx="4536504" cy="3871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314" name="Picture 2" descr="C:\Users\User\Downloads\2024-01-26_20-56-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33" y="29515"/>
            <a:ext cx="4018013" cy="410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toprisunki.ru/wp-content/uploads/2023/03/2023-03-30-17_40_3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44" y="1340768"/>
            <a:ext cx="4392488" cy="5517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338" name="Picture 2" descr="C:\Users\User\Downloads\2024-01-26_20-56-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3960440" cy="404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3105835"/>
            <a:ext cx="352839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7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. Меня все ждут - не дождутся, а как приду – все разбегутся. </a:t>
            </a:r>
          </a:p>
        </p:txBody>
      </p:sp>
      <p:pic>
        <p:nvPicPr>
          <p:cNvPr id="11" name="Рисунок 10" descr="https://proprikol.ru/wp-content/uploads/2019/09/kartinki-dozhdika-dlya-detej-32-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617" y="3399409"/>
            <a:ext cx="4680520" cy="3393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" y="-7297"/>
            <a:ext cx="9144000" cy="6858000"/>
          </a:xfrm>
          <a:prstGeom prst="rect">
            <a:avLst/>
          </a:prstGeom>
        </p:spPr>
      </p:pic>
      <p:pic>
        <p:nvPicPr>
          <p:cNvPr id="15362" name="Picture 2" descr="C:\Users\User\Downloads\2024-01-26_21-01-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4" y="0"/>
            <a:ext cx="4266055" cy="482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img.razrisyika.ru/kart/74/294777-dozhd-dlya-detey-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17" y="2276872"/>
            <a:ext cx="4752528" cy="4454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357166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 descr="C:\Users\User\Downloads\2024-01-26_21-01-3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43"/>
            <a:ext cx="372412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3105835"/>
            <a:ext cx="685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sz="3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8</a:t>
            </a: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. В землю </a:t>
            </a:r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тёплую </a:t>
            </a: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уйду, </a:t>
            </a:r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к </a:t>
            </a: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солнцу колоском </a:t>
            </a:r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взойду</a:t>
            </a:r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Рисунок 8" descr="https://clipart-library.com/images/8TxrpRXk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95" y="2585986"/>
            <a:ext cx="4571999" cy="42720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0" name="Picture 2" descr="C:\Users\User\Downloads\2024-01-26_21-08-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6" y="0"/>
            <a:ext cx="4565787" cy="513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avatars.mds.yandex.net/i?id=b3f01fb86ba6afd3e1ef2c177cd58406_l-5232346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75" y="3557606"/>
            <a:ext cx="4455826" cy="314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C:\Users\User\Downloads\2024-01-26_21-08-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51"/>
            <a:ext cx="3323066" cy="373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3105835"/>
            <a:ext cx="66064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9. На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листочках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там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и тут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Фиолетовый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салют.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Это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в теплый майский день Распускается …</a:t>
            </a:r>
          </a:p>
        </p:txBody>
      </p:sp>
      <p:pic>
        <p:nvPicPr>
          <p:cNvPr id="9" name="Рисунок 8" descr="https://avatars.mds.yandex.net/i?id=5307cc536370ad8a59ab212e2101b0ab_l-4553435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7245"/>
            <a:ext cx="4785360" cy="319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647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2976" y="1142984"/>
            <a:ext cx="63579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endParaRPr lang="ru-RU" sz="2400" dirty="0" smtClean="0"/>
          </a:p>
        </p:txBody>
      </p:sp>
      <p:pic>
        <p:nvPicPr>
          <p:cNvPr id="19458" name="Picture 2" descr="C:\Users\User\Downloads\2024-01-26_21-14-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0" y="0"/>
            <a:ext cx="3995936" cy="427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vsegda-pomnim.com/uploads/posts/2023-07/1689082396_vsegda-pomnim-com-p-kusti-vesnoi-foto-6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712" y="3000287"/>
            <a:ext cx="4980288" cy="36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2500306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48681"/>
            <a:ext cx="6534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Book Antiqua" panose="02040602050305030304" pitchFamily="18" charset="0"/>
              </a:rPr>
              <a:t>1.</a:t>
            </a:r>
            <a:r>
              <a:rPr lang="ru-RU" sz="3200" dirty="0">
                <a:solidFill>
                  <a:schemeClr val="bg1"/>
                </a:solidFill>
                <a:latin typeface="Book Antiqua" panose="02040602050305030304" pitchFamily="18" charset="0"/>
              </a:rPr>
              <a:t> На ветках – плотные комочки, в них дремлют клейкие листочки</a:t>
            </a:r>
          </a:p>
        </p:txBody>
      </p:sp>
      <p:pic>
        <p:nvPicPr>
          <p:cNvPr id="3074" name="Picture 2" descr="C:\Users\User\Downloads\2024-01-26_20-26-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0" y="2155555"/>
            <a:ext cx="4003636" cy="460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C:\Users\User\Downloads\2024-01-26_21-14-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8432" cy="416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828836"/>
            <a:ext cx="6606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24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10. Сосульки</a:t>
            </a: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, как носы у цапель,</a:t>
            </a:r>
            <a:b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И тают, словно карамель.</a:t>
            </a:r>
            <a:b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Я слышу звон апрельских капель,</a:t>
            </a:r>
            <a:b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Поет весенняя …</a:t>
            </a:r>
          </a:p>
        </p:txBody>
      </p:sp>
      <p:pic>
        <p:nvPicPr>
          <p:cNvPr id="6" name="Рисунок 5" descr="https://parmanews.ru/wp-content/uploads/2021/01/kape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3888432" cy="36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6" name="Picture 2" descr="C:\Users\User\Downloads\2024-01-26_21-19-4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39"/>
            <a:ext cx="4896544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stihi.ru/pics/2022/10/09/759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3702924"/>
            <a:ext cx="4464496" cy="31192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917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928670"/>
            <a:ext cx="821537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Book Antiqua" panose="02040602050305030304" pitchFamily="18" charset="0"/>
              </a:rPr>
              <a:t>МОЛОДЦЫ!</a:t>
            </a:r>
          </a:p>
          <a:p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  <a:p>
            <a:endParaRPr lang="ru-RU" sz="6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  <a:p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  <a:p>
            <a:endParaRPr lang="ru-RU" sz="6600" dirty="0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pic>
        <p:nvPicPr>
          <p:cNvPr id="5" name="Рисунок 4" descr="https://i.pinimg.com/originals/0e/69/87/0e6987e5c0b9f768059ce81ba35aea9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471" y="2526185"/>
            <a:ext cx="4886066" cy="4122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242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0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Рисунок 9" descr="http://jessicamorrell.com/wp-content/uploads/2019/05/spring-bud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746" y="2664552"/>
            <a:ext cx="4647254" cy="4163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User\Downloads\2024-01-26_20-24-4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9" y="44624"/>
            <a:ext cx="4350132" cy="396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1000108"/>
            <a:ext cx="759807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2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Зимой белено,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весной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черно,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летом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зелено, </a:t>
            </a:r>
            <a:endParaRPr lang="ru-RU" sz="28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осенью </a:t>
            </a:r>
            <a:r>
              <a:rPr lang="ru-RU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– стрижено.</a:t>
            </a:r>
          </a:p>
        </p:txBody>
      </p:sp>
      <p:pic>
        <p:nvPicPr>
          <p:cNvPr id="4098" name="Picture 2" descr="C:\Users\User\Downloads\2024-01-26_20-24-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3" y="0"/>
            <a:ext cx="4645291" cy="453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406794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3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Users\User\Downloads\2024-01-26_20-31-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30" y="0"/>
            <a:ext cx="4703659" cy="494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photoclub.by/images/main72/726787_main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67" y="3620855"/>
            <a:ext cx="4346767" cy="3231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02" y="285728"/>
            <a:ext cx="86439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ru-RU" sz="3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latin typeface="Book Antiqua" panose="02040602050305030304" pitchFamily="18" charset="0"/>
              </a:rPr>
              <a:t>3</a:t>
            </a:r>
            <a:r>
              <a:rPr lang="ru-RU" sz="3600" b="1" dirty="0">
                <a:latin typeface="Book Antiqua" panose="02040602050305030304" pitchFamily="18" charset="0"/>
              </a:rPr>
              <a:t>. Плотник острым долотом </a:t>
            </a:r>
            <a:endParaRPr lang="ru-RU" sz="3600" b="1" dirty="0" smtClean="0"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latin typeface="Book Antiqua" panose="02040602050305030304" pitchFamily="18" charset="0"/>
              </a:rPr>
              <a:t>строит </a:t>
            </a:r>
            <a:r>
              <a:rPr lang="ru-RU" sz="3600" b="1" dirty="0">
                <a:latin typeface="Book Antiqua" panose="02040602050305030304" pitchFamily="18" charset="0"/>
              </a:rPr>
              <a:t>дом с одним окном; </a:t>
            </a:r>
            <a:endParaRPr lang="ru-RU" sz="3600" b="1" dirty="0" smtClean="0">
              <a:latin typeface="Book Antiqua" panose="02040602050305030304" pitchFamily="18" charset="0"/>
            </a:endParaRPr>
          </a:p>
          <a:p>
            <a:r>
              <a:rPr lang="ru-RU" sz="3600" b="1" dirty="0" smtClean="0">
                <a:latin typeface="Book Antiqua" panose="02040602050305030304" pitchFamily="18" charset="0"/>
              </a:rPr>
              <a:t>деревья </a:t>
            </a:r>
            <a:r>
              <a:rPr lang="ru-RU" sz="3600" b="1" dirty="0">
                <a:latin typeface="Book Antiqua" panose="02040602050305030304" pitchFamily="18" charset="0"/>
              </a:rPr>
              <a:t>долбит, но не калечит.</a:t>
            </a: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6146" name="Picture 2" descr="C:\Users\User\Downloads\2024-01-26_20-31-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994417" cy="363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gas-kvas.com/uploads/posts/2023-01/1673563275_gas-kvas-com-p-risunok-detskii-dyatel-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8698"/>
            <a:ext cx="2448272" cy="3359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6" y="0"/>
            <a:ext cx="9144000" cy="6858000"/>
          </a:xfrm>
          <a:prstGeom prst="rect">
            <a:avLst/>
          </a:prstGeom>
        </p:spPr>
      </p:pic>
      <p:pic>
        <p:nvPicPr>
          <p:cNvPr id="7170" name="Picture 2" descr="C:\Users\User\Downloads\2024-01-26_20-38-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49" y="-10783"/>
            <a:ext cx="4619625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thepics.top/images/530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381" y="2924944"/>
            <a:ext cx="4440920" cy="3933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C:\Users\User\Downloads\2024-01-26_20-38-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0886" cy="408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4121498"/>
            <a:ext cx="56166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 </a:t>
            </a:r>
            <a:endParaRPr lang="ru-RU" dirty="0" smtClean="0"/>
          </a:p>
          <a:p>
            <a:endParaRPr lang="ru-RU" b="1" dirty="0" smtClean="0"/>
          </a:p>
          <a:p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4</a:t>
            </a:r>
            <a:r>
              <a:rPr lang="ru-RU" sz="3200" dirty="0">
                <a:solidFill>
                  <a:schemeClr val="bg1"/>
                </a:solidFill>
                <a:latin typeface="Book Antiqua" panose="02040602050305030304" pitchFamily="18" charset="0"/>
              </a:rPr>
              <a:t>. За железным конём </a:t>
            </a:r>
            <a:endParaRPr lang="ru-RU" sz="32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ящик </a:t>
            </a:r>
            <a:r>
              <a:rPr lang="ru-RU" sz="3200" dirty="0">
                <a:solidFill>
                  <a:schemeClr val="bg1"/>
                </a:solidFill>
                <a:latin typeface="Book Antiqua" panose="02040602050305030304" pitchFamily="18" charset="0"/>
              </a:rPr>
              <a:t>тащится с зерном. </a:t>
            </a:r>
          </a:p>
        </p:txBody>
      </p:sp>
      <p:pic>
        <p:nvPicPr>
          <p:cNvPr id="9" name="Рисунок 8" descr="http://detivsadu.ru/wp-content/uploads/2020/04/seyalki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18355"/>
            <a:ext cx="4608512" cy="324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ух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42852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 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C:\Users\User\Downloads\2024-01-26_20-45-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" y="0"/>
            <a:ext cx="508635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atr-grupp.ru/wp-content/uploads/2020/09/10659917-2048x131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5" y="3709040"/>
            <a:ext cx="4464495" cy="314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483</TotalTime>
  <Words>162</Words>
  <Application>Microsoft Office PowerPoint</Application>
  <PresentationFormat>Экран (4:3)</PresentationFormat>
  <Paragraphs>90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</cp:lastModifiedBy>
  <cp:revision>55</cp:revision>
  <dcterms:created xsi:type="dcterms:W3CDTF">2013-11-27T15:17:20Z</dcterms:created>
  <dcterms:modified xsi:type="dcterms:W3CDTF">2024-01-27T08:13:38Z</dcterms:modified>
</cp:coreProperties>
</file>