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609601"/>
            <a:ext cx="8676222" cy="3200400"/>
          </a:xfrm>
        </p:spPr>
        <p:txBody>
          <a:bodyPr anchor="b">
            <a:normAutofit/>
          </a:bodyPr>
          <a:lstStyle>
            <a:lvl1pPr algn="ctr">
              <a:defRPr sz="48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76222" cy="1905000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7DDD8-939D-409E-9049-45F8CAAC6C9E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6390C-FF47-4C67-84E2-283212668C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4579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732865"/>
            <a:ext cx="99060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796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3" y="5299603"/>
            <a:ext cx="99060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7DDD8-939D-409E-9049-45F8CAAC6C9E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6390C-FF47-4C67-84E2-283212668C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308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3124199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7DDD8-939D-409E-9049-45F8CAAC6C9E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6390C-FF47-4C67-84E2-283212668C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39262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buNone/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7DDD8-939D-409E-9049-45F8CAAC6C9E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6390C-FF47-4C67-84E2-283212668C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37549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3308581"/>
            <a:ext cx="99060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0" y="4777381"/>
            <a:ext cx="9906001" cy="860400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7DDD8-939D-409E-9049-45F8CAAC6C9E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6390C-FF47-4C67-84E2-283212668C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4268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886200"/>
            <a:ext cx="9906000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775200"/>
            <a:ext cx="9906000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7DDD8-939D-409E-9049-45F8CAAC6C9E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6390C-FF47-4C67-84E2-283212668C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50088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505200"/>
            <a:ext cx="99060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7DDD8-939D-409E-9049-45F8CAAC6C9E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6390C-FF47-4C67-84E2-283212668C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44428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7DDD8-939D-409E-9049-45F8CAAC6C9E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6390C-FF47-4C67-84E2-283212668C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27083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09599"/>
            <a:ext cx="2210514" cy="518160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2" y="609600"/>
            <a:ext cx="7543800" cy="5181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7DDD8-939D-409E-9049-45F8CAAC6C9E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6390C-FF47-4C67-84E2-283212668C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032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7DDD8-939D-409E-9049-45F8CAAC6C9E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6390C-FF47-4C67-84E2-283212668C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6358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3" y="3308581"/>
            <a:ext cx="8686800" cy="1468800"/>
          </a:xfrm>
        </p:spPr>
        <p:txBody>
          <a:bodyPr anchor="b"/>
          <a:lstStyle>
            <a:lvl1pPr algn="r">
              <a:defRPr sz="40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011" y="4777381"/>
            <a:ext cx="868680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7DDD8-939D-409E-9049-45F8CAAC6C9E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6390C-FF47-4C67-84E2-283212668C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3145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2" y="2666999"/>
            <a:ext cx="4876800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612" y="2667000"/>
            <a:ext cx="4876800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7DDD8-939D-409E-9049-45F8CAAC6C9E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6390C-FF47-4C67-84E2-283212668C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73826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9280" y="2658533"/>
            <a:ext cx="458893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2" y="3243262"/>
            <a:ext cx="4876800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43133" y="2667000"/>
            <a:ext cx="460428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612" y="3243262"/>
            <a:ext cx="4876801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7DDD8-939D-409E-9049-45F8CAAC6C9E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6390C-FF47-4C67-84E2-283212668C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83990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7DDD8-939D-409E-9049-45F8CAAC6C9E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6390C-FF47-4C67-84E2-283212668C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20069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7DDD8-939D-409E-9049-45F8CAAC6C9E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6390C-FF47-4C67-84E2-283212668C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9479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3549121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3812" y="609601"/>
            <a:ext cx="5943601" cy="51816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3549121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7DDD8-939D-409E-9049-45F8CAAC6C9E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6390C-FF47-4C67-84E2-283212668C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1782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5334001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33733" y="-18288"/>
            <a:ext cx="3276599" cy="690372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5334001" cy="18288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99212" y="5883275"/>
            <a:ext cx="914400" cy="365125"/>
          </a:xfrm>
        </p:spPr>
        <p:txBody>
          <a:bodyPr/>
          <a:lstStyle/>
          <a:p>
            <a:fld id="{4BE7DDD8-939D-409E-9049-45F8CAAC6C9E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2" y="5883275"/>
            <a:ext cx="51054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42612" y="5883275"/>
            <a:ext cx="322567" cy="365125"/>
          </a:xfrm>
        </p:spPr>
        <p:txBody>
          <a:bodyPr/>
          <a:lstStyle/>
          <a:p>
            <a:fld id="{03B6390C-FF47-4C67-84E2-283212668C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27441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37612" y="5883275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4BE7DDD8-939D-409E-9049-45F8CAAC6C9E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2" y="58832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2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03B6390C-FF47-4C67-84E2-283212668C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648375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gradFill flip="none" rotWithShape="1">
            <a:gsLst>
              <a:gs pos="0">
                <a:schemeClr val="tx1"/>
              </a:gs>
              <a:gs pos="100000">
                <a:schemeClr val="tx1">
                  <a:lumMod val="6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20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8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6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CD436E3-DFF4-8022-DADF-B940F53EC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/>
              <a:t>«Ты в памяти и в сердце, Сталинград!»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3D314C0D-C812-E878-A8C4-D44EDD767C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2043" y="1923318"/>
            <a:ext cx="8604738" cy="4840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84755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>
            <a:extLst>
              <a:ext uri="{FF2B5EF4-FFF2-40B4-BE49-F238E27FC236}">
                <a16:creationId xmlns:a16="http://schemas.microsoft.com/office/drawing/2014/main" id="{C1F2F7DB-2DDE-066B-DFBD-36E664F7E5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3040" y="787791"/>
            <a:ext cx="9566031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62650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FA9FCD39-E998-C006-5DC3-2D0214A706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907" y="177311"/>
            <a:ext cx="10405403" cy="6503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8014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Picture 8">
            <a:extLst>
              <a:ext uri="{FF2B5EF4-FFF2-40B4-BE49-F238E27FC236}">
                <a16:creationId xmlns:a16="http://schemas.microsoft.com/office/drawing/2014/main" id="{BC3BFBC0-F7C7-A4E7-B275-D9848E098C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433388"/>
            <a:ext cx="9753600" cy="599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98233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>
            <a:extLst>
              <a:ext uri="{FF2B5EF4-FFF2-40B4-BE49-F238E27FC236}">
                <a16:creationId xmlns:a16="http://schemas.microsoft.com/office/drawing/2014/main" id="{30220298-E215-A0C9-2936-5EB41872F8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9633" y="266136"/>
            <a:ext cx="9072733" cy="6325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73089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577D2D-E82E-670E-D52C-1207A02215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i="1" dirty="0">
                <a:solidFill>
                  <a:schemeClr val="tx1">
                    <a:lumMod val="9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Яков Павлов – командир группы бойцов, в 1942 году ему было 25 лет. Герой Советского Союза</a:t>
            </a:r>
            <a:br>
              <a:rPr lang="ru-RU" sz="1800" dirty="0">
                <a:solidFill>
                  <a:srgbClr val="0D0D0D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endParaRPr lang="ru-RU" dirty="0"/>
          </a:p>
        </p:txBody>
      </p:sp>
      <p:pic>
        <p:nvPicPr>
          <p:cNvPr id="5122" name="Picture 2" descr="1947 год">
            <a:extLst>
              <a:ext uri="{FF2B5EF4-FFF2-40B4-BE49-F238E27FC236}">
                <a16:creationId xmlns:a16="http://schemas.microsoft.com/office/drawing/2014/main" id="{80C191FF-BA9E-6E8D-6673-902820CF94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4374" y="2145395"/>
            <a:ext cx="3249637" cy="46040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137967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B50B67-8665-915D-BB56-2562E0C26B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472418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Василий Зайцев – снайпер, </a:t>
            </a:r>
            <a:br>
              <a:rPr lang="ru-RU" sz="40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ru-RU" sz="40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27 лет. Герой Советского Союза</a:t>
            </a:r>
            <a:br>
              <a:rPr lang="ru-RU" sz="44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ru-RU" sz="4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059B5F26-A5D1-95DE-6292-4CBF6D7E8F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2081" y="1575875"/>
            <a:ext cx="3480959" cy="5134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49167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427F0A-C734-C9D4-01BD-70E783DF33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b="1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Марионелла</a:t>
            </a:r>
            <a:r>
              <a:rPr lang="ru-RU" sz="36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Королёва</a:t>
            </a:r>
            <a:br>
              <a:rPr lang="ru-RU" sz="36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r>
              <a:rPr lang="ru-RU" sz="36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(больше известна как Гуля Королёва) – санинструктор, 20 лет</a:t>
            </a:r>
            <a:br>
              <a:rPr lang="ru-RU" sz="1800" dirty="0">
                <a:solidFill>
                  <a:srgbClr val="0D0D0D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endParaRPr lang="ru-RU" dirty="0"/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E9BDB992-F1B6-B3E2-02ED-A2E14CC4F9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3698" y="2038350"/>
            <a:ext cx="3840479" cy="4819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69687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E40073-A265-D6D2-F3A9-41D484C04C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1" y="539262"/>
            <a:ext cx="9905998" cy="1905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i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Михаил </a:t>
            </a:r>
            <a:r>
              <a:rPr lang="ru-RU" sz="4000" b="1" i="1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Паникаха</a:t>
            </a:r>
            <a:r>
              <a:rPr lang="ru-RU" sz="4000" b="1" i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– </a:t>
            </a:r>
            <a:br>
              <a:rPr lang="ru-RU" sz="4000" b="1" i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r>
              <a:rPr lang="ru-RU" sz="4000" b="1" i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заместитель командира отделения, 22 года. Герой Советского Союза посмертно</a:t>
            </a:r>
            <a:br>
              <a:rPr lang="ru-RU" sz="1800" dirty="0">
                <a:solidFill>
                  <a:srgbClr val="0D0D0D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endParaRPr lang="ru-RU" dirty="0"/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E9582B35-9F17-02E9-C25C-9655348B1A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6776" y="2298930"/>
            <a:ext cx="3418448" cy="4435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646569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B323F11-84D6-3212-0D3A-B18DC5981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b="1" i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Матвей Путилов – сержант, командир отделения связи, 19 лет</a:t>
            </a:r>
            <a:br>
              <a:rPr lang="ru-RU" sz="1800" dirty="0">
                <a:solidFill>
                  <a:srgbClr val="0D0D0D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endParaRPr lang="ru-RU" dirty="0"/>
          </a:p>
        </p:txBody>
      </p:sp>
      <p:pic>
        <p:nvPicPr>
          <p:cNvPr id="9218" name="Picture 2" descr="Самая известная фотография Матвея Мефодиевича Путилова">
            <a:extLst>
              <a:ext uri="{FF2B5EF4-FFF2-40B4-BE49-F238E27FC236}">
                <a16:creationId xmlns:a16="http://schemas.microsoft.com/office/drawing/2014/main" id="{42472E4C-50B7-F0CD-D0A6-3DBD494580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4375" y="1955410"/>
            <a:ext cx="3601330" cy="4697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924644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етка">
  <a:themeElements>
    <a:clrScheme name="Сетка">
      <a:dk1>
        <a:sysClr val="windowText" lastClr="000000"/>
      </a:dk1>
      <a:lt1>
        <a:sysClr val="window" lastClr="FFFFFF"/>
      </a:lt1>
      <a:dk2>
        <a:srgbClr val="363D46"/>
      </a:dk2>
      <a:lt2>
        <a:srgbClr val="EBEBEB"/>
      </a:lt2>
      <a:accent1>
        <a:srgbClr val="6F6F6F"/>
      </a:accent1>
      <a:accent2>
        <a:srgbClr val="BFBFA5"/>
      </a:accent2>
      <a:accent3>
        <a:srgbClr val="DCD084"/>
      </a:accent3>
      <a:accent4>
        <a:srgbClr val="E7BF5F"/>
      </a:accent4>
      <a:accent5>
        <a:srgbClr val="E9A039"/>
      </a:accent5>
      <a:accent6>
        <a:srgbClr val="CF7133"/>
      </a:accent6>
      <a:hlink>
        <a:srgbClr val="F28943"/>
      </a:hlink>
      <a:folHlink>
        <a:srgbClr val="F1B76C"/>
      </a:folHlink>
    </a:clrScheme>
    <a:fontScheme name="Сетка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етка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84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000000">
                <a:alpha val="5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25400" h="25400" prst="slop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sh" id="{789EC3FE-34FD-429C-9918-760025E6C145}" vid="{B8BE45C0-8141-4D58-8C71-A009BC26FBB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TM03457485[[fn=Сетка]]</Template>
  <TotalTime>25</TotalTime>
  <Words>87</Words>
  <Application>Microsoft Office PowerPoint</Application>
  <PresentationFormat>Широкоэкранный</PresentationFormat>
  <Paragraphs>6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Century Gothic</vt:lpstr>
      <vt:lpstr>Times New Roman</vt:lpstr>
      <vt:lpstr>Сетка</vt:lpstr>
      <vt:lpstr>«Ты в памяти и в сердце, Сталинград!»</vt:lpstr>
      <vt:lpstr>Презентация PowerPoint</vt:lpstr>
      <vt:lpstr>Презентация PowerPoint</vt:lpstr>
      <vt:lpstr>Презентация PowerPoint</vt:lpstr>
      <vt:lpstr>Яков Павлов – командир группы бойцов, в 1942 году ему было 25 лет. Герой Советского Союза </vt:lpstr>
      <vt:lpstr>Василий Зайцев – снайпер,  27 лет. Герой Советского Союза </vt:lpstr>
      <vt:lpstr>Марионелла Королёва  (больше известна как Гуля Королёва) – санинструктор, 20 лет </vt:lpstr>
      <vt:lpstr>Михаил Паникаха –  заместитель командира отделения, 22 года. Герой Советского Союза посмертно </vt:lpstr>
      <vt:lpstr>Матвей Путилов – сержант, командир отделения связи, 19 лет 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«Ты в памяти и в сердце, Сталинград!»</dc:title>
  <dc:creator>User</dc:creator>
  <cp:lastModifiedBy>User</cp:lastModifiedBy>
  <cp:revision>1</cp:revision>
  <dcterms:created xsi:type="dcterms:W3CDTF">2023-01-31T16:38:10Z</dcterms:created>
  <dcterms:modified xsi:type="dcterms:W3CDTF">2023-01-31T17:03:17Z</dcterms:modified>
</cp:coreProperties>
</file>