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1" r:id="rId6"/>
    <p:sldId id="268" r:id="rId7"/>
    <p:sldId id="265" r:id="rId8"/>
    <p:sldId id="266" r:id="rId9"/>
    <p:sldId id="267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24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894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183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73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38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00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6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453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04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20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53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60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B2C98-D07E-4523-8DC2-5141BF294E54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4E773-BA14-4719-980C-F014B8B66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13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86" y="0"/>
            <a:ext cx="990074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791608" y="290799"/>
            <a:ext cx="6432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Муниципальное казенное дошкольное образовательное учреждение Рамонский детский сад №3</a:t>
            </a:r>
          </a:p>
          <a:p>
            <a:pPr algn="ctr"/>
            <a:r>
              <a:rPr lang="ru-RU" sz="2000" dirty="0" smtClean="0"/>
              <a:t> Рамонского муниципального района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494284" y="6089364"/>
            <a:ext cx="3586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Старший воспитатель</a:t>
            </a:r>
          </a:p>
          <a:p>
            <a:pPr algn="ctr"/>
            <a:r>
              <a:rPr lang="ru-RU" dirty="0" smtClean="0"/>
              <a:t>Носова Наталья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686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30" y="354724"/>
            <a:ext cx="8213835" cy="6235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5645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49" y="0"/>
            <a:ext cx="9262242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962807" y="2751083"/>
            <a:ext cx="44458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Цель</a:t>
            </a:r>
            <a:r>
              <a:rPr lang="ru-RU" dirty="0"/>
              <a:t> </a:t>
            </a:r>
            <a:r>
              <a:rPr lang="ru-RU" b="1" dirty="0"/>
              <a:t>проекта</a:t>
            </a:r>
            <a:r>
              <a:rPr lang="ru-RU" dirty="0"/>
              <a:t>: дать детям начальные знания </a:t>
            </a:r>
            <a:r>
              <a:rPr lang="ru-RU" b="1" dirty="0"/>
              <a:t>по</a:t>
            </a:r>
            <a:r>
              <a:rPr lang="ru-RU" dirty="0"/>
              <a:t> </a:t>
            </a:r>
            <a:r>
              <a:rPr lang="ru-RU" b="1" dirty="0"/>
              <a:t>пожарной</a:t>
            </a:r>
            <a:r>
              <a:rPr lang="ru-RU" dirty="0"/>
              <a:t> </a:t>
            </a:r>
            <a:r>
              <a:rPr lang="ru-RU" b="1" dirty="0"/>
              <a:t>безопасности</a:t>
            </a:r>
            <a:r>
              <a:rPr lang="ru-RU" dirty="0"/>
              <a:t>, формировать у детей основы </a:t>
            </a:r>
            <a:r>
              <a:rPr lang="ru-RU" b="1" dirty="0"/>
              <a:t>пожарной</a:t>
            </a:r>
            <a:r>
              <a:rPr lang="ru-RU" dirty="0"/>
              <a:t> </a:t>
            </a:r>
            <a:r>
              <a:rPr lang="ru-RU" b="1" dirty="0"/>
              <a:t>безопасности</a:t>
            </a:r>
            <a:r>
              <a:rPr lang="ru-RU" dirty="0"/>
              <a:t>, навыки осознанного, безопасного поведения, создание условий для усвоения и закрепления знаний и умений, необходимых для действий в экстремальных ситуациях и закрепления знаний детей о правилах </a:t>
            </a:r>
            <a:r>
              <a:rPr lang="ru-RU" b="1" dirty="0"/>
              <a:t>пожарной</a:t>
            </a:r>
            <a:r>
              <a:rPr lang="ru-RU" dirty="0"/>
              <a:t> </a:t>
            </a:r>
            <a:r>
              <a:rPr lang="ru-RU" b="1" dirty="0"/>
              <a:t>безопасности</a:t>
            </a:r>
            <a:r>
              <a:rPr lang="ru-RU" dirty="0"/>
              <a:t>, бережного отношения к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1424234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8283" y="157655"/>
            <a:ext cx="5510048" cy="1470619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– пространственная среда </a:t>
            </a:r>
            <a:b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пожарной безопасности</a:t>
            </a:r>
            <a:b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45" y="1756612"/>
            <a:ext cx="5196528" cy="3897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09" y="2173708"/>
            <a:ext cx="5271390" cy="3897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3126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448" y="982133"/>
            <a:ext cx="9598150" cy="110334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Чтение и рассматривание художественной литературы «Специальные машины»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448" y="2611396"/>
            <a:ext cx="3682499" cy="2761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721" y="2318084"/>
            <a:ext cx="4736654" cy="3552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2942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86" y="1568669"/>
            <a:ext cx="5368160" cy="4910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959" y="1568669"/>
            <a:ext cx="5368158" cy="4910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650829" y="662152"/>
            <a:ext cx="298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Пожарные</a:t>
            </a:r>
            <a:r>
              <a:rPr lang="ru-RU" sz="2000" dirty="0" smtClean="0"/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учения</a:t>
            </a:r>
            <a:endParaRPr lang="ru-RU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730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55" y="1379483"/>
            <a:ext cx="4706007" cy="5123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59" y="1371600"/>
            <a:ext cx="4769069" cy="5131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3602420" y="528144"/>
            <a:ext cx="4539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</a:rPr>
              <a:t>Обучающий урок с противогазом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04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06" y="1379484"/>
            <a:ext cx="4565663" cy="5060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979" y="1379484"/>
            <a:ext cx="4460559" cy="5060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37608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4" y="1489841"/>
            <a:ext cx="5076496" cy="5037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72" y="1489840"/>
            <a:ext cx="4934608" cy="5037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3878317" y="149772"/>
            <a:ext cx="542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</a:rPr>
              <a:t>Театрализация: Инсценировка сказки по пожарной безопасности</a:t>
            </a:r>
          </a:p>
          <a:p>
            <a:r>
              <a:rPr lang="ru-RU" sz="2400" dirty="0" smtClean="0">
                <a:solidFill>
                  <a:schemeClr val="accent1"/>
                </a:solidFill>
              </a:rPr>
              <a:t>«Заюшкина избушка»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19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77" y="1261241"/>
            <a:ext cx="4981902" cy="525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30" y="1213943"/>
            <a:ext cx="5005553" cy="5305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930548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52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Предметно – пространственная среда  по пожарной безопасности </vt:lpstr>
      <vt:lpstr>Чтение и рассматривание художественной литературы «Специальные машины»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Сад№3</dc:creator>
  <cp:lastModifiedBy>Сад№3</cp:lastModifiedBy>
  <cp:revision>13</cp:revision>
  <dcterms:created xsi:type="dcterms:W3CDTF">2023-04-25T06:22:09Z</dcterms:created>
  <dcterms:modified xsi:type="dcterms:W3CDTF">2024-01-30T11:57:58Z</dcterms:modified>
</cp:coreProperties>
</file>