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2" r:id="rId4"/>
    <p:sldId id="273" r:id="rId5"/>
    <p:sldId id="258" r:id="rId6"/>
    <p:sldId id="277" r:id="rId7"/>
    <p:sldId id="260" r:id="rId8"/>
    <p:sldId id="261" r:id="rId9"/>
    <p:sldId id="259" r:id="rId10"/>
    <p:sldId id="263" r:id="rId11"/>
    <p:sldId id="262" r:id="rId12"/>
    <p:sldId id="267" r:id="rId13"/>
    <p:sldId id="269" r:id="rId14"/>
    <p:sldId id="268" r:id="rId15"/>
    <p:sldId id="276" r:id="rId16"/>
    <p:sldId id="278" r:id="rId17"/>
    <p:sldId id="279" r:id="rId18"/>
    <p:sldId id="264" r:id="rId19"/>
    <p:sldId id="265" r:id="rId20"/>
    <p:sldId id="270" r:id="rId21"/>
    <p:sldId id="274" r:id="rId22"/>
    <p:sldId id="266" r:id="rId23"/>
  </p:sldIdLst>
  <p:sldSz cx="9144000" cy="6858000" type="screen4x3"/>
  <p:notesSz cx="6887845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660066"/>
    <a:srgbClr val="9900FF"/>
    <a:srgbClr val="993366"/>
    <a:srgbClr val="003366"/>
    <a:srgbClr val="E686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3" autoAdjust="0"/>
    <p:restoredTop sz="94660"/>
  </p:normalViewPr>
  <p:slideViewPr>
    <p:cSldViewPr>
      <p:cViewPr varScale="1">
        <p:scale>
          <a:sx n="59" d="100"/>
          <a:sy n="59" d="100"/>
        </p:scale>
        <p:origin x="66" y="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E542-9F6D-436C-85E0-B2DB3FF1670A}" type="datetimeFigureOut">
              <a:rPr lang="ru-RU" smtClean="0"/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2717185-1A8C-41B7-B239-CD413FFDB9B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E542-9F6D-436C-85E0-B2DB3FF1670A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17185-1A8C-41B7-B239-CD413FFDB9B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E542-9F6D-436C-85E0-B2DB3FF1670A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17185-1A8C-41B7-B239-CD413FFDB9B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E542-9F6D-436C-85E0-B2DB3FF1670A}" type="datetimeFigureOut">
              <a:rPr lang="ru-RU" smtClean="0"/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2717185-1A8C-41B7-B239-CD413FFDB9B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E542-9F6D-436C-85E0-B2DB3FF1670A}" type="datetimeFigureOut">
              <a:rPr lang="ru-RU" smtClean="0"/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17185-1A8C-41B7-B239-CD413FFDB9B3}" type="slidenum">
              <a:rPr lang="ru-RU" smtClean="0"/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E542-9F6D-436C-85E0-B2DB3FF1670A}" type="datetimeFigureOut">
              <a:rPr lang="ru-RU" smtClean="0"/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17185-1A8C-41B7-B239-CD413FFDB9B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E542-9F6D-436C-85E0-B2DB3FF1670A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2717185-1A8C-41B7-B239-CD413FFDB9B3}" type="slidenum">
              <a:rPr lang="ru-RU" smtClean="0"/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E542-9F6D-436C-85E0-B2DB3FF1670A}" type="datetimeFigureOut">
              <a:rPr lang="ru-RU" smtClean="0"/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17185-1A8C-41B7-B239-CD413FFDB9B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E542-9F6D-436C-85E0-B2DB3FF1670A}" type="datetimeFigureOut">
              <a:rPr lang="ru-RU" smtClean="0"/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17185-1A8C-41B7-B239-CD413FFDB9B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E542-9F6D-436C-85E0-B2DB3FF1670A}" type="datetimeFigureOut">
              <a:rPr lang="ru-RU" smtClean="0"/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17185-1A8C-41B7-B239-CD413FFDB9B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E542-9F6D-436C-85E0-B2DB3FF1670A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17185-1A8C-41B7-B239-CD413FFDB9B3}" type="slidenum">
              <a:rPr lang="ru-RU" smtClean="0"/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27DE542-9F6D-436C-85E0-B2DB3FF1670A}" type="datetimeFigureOut">
              <a:rPr lang="ru-RU" smtClean="0"/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2717185-1A8C-41B7-B239-CD413FFDB9B3}" type="slidenum">
              <a:rPr lang="ru-RU" smtClean="0"/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2.png"/><Relationship Id="rId7" Type="http://schemas.openxmlformats.org/officeDocument/2006/relationships/image" Target="../media/image11.GIF"/><Relationship Id="rId6" Type="http://schemas.openxmlformats.org/officeDocument/2006/relationships/image" Target="../media/image4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6250706"/>
          </a:xfrm>
        </p:spPr>
        <p:txBody>
          <a:bodyPr>
            <a:normAutofit/>
          </a:bodyPr>
          <a:lstStyle/>
          <a:p>
            <a:pPr algn="r"/>
            <a:br>
              <a:rPr lang="ru-RU" sz="8000" b="1" dirty="0" smtClean="0">
                <a:solidFill>
                  <a:srgbClr val="C00000"/>
                </a:solidFill>
                <a:latin typeface="Bauhaus 93" panose="04030905020B02020C02" pitchFamily="82" charset="0"/>
              </a:rPr>
            </a:br>
            <a:br>
              <a:rPr lang="ru-RU" sz="2200" b="1" dirty="0">
                <a:solidFill>
                  <a:srgbClr val="C00000"/>
                </a:solidFill>
                <a:latin typeface="Bauhaus 93" panose="04030905020B02020C02" pitchFamily="82" charset="0"/>
              </a:rPr>
            </a:b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4282" y="357166"/>
            <a:ext cx="9144000" cy="45243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Keep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         air and water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C000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the land, </a:t>
            </a:r>
            <a:endParaRPr lang="en-US" sz="3600" b="1" dirty="0" smtClean="0">
              <a:solidFill>
                <a:srgbClr val="C0000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            clean.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3600" b="1" dirty="0" smtClean="0">
              <a:solidFill>
                <a:srgbClr val="C0000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Держи землю, воздух и воду в чистоте.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941 -0.0007 0.09079 0.03006 0.11788 -0.0081 C 0.11996 -0.0155 0.12187 -0.01758 0.12691 -0.02197 C 0.13003 -0.04903 0.13003 -0.04418 0.12691 -0.08951 C 0.12673 -0.09274 0.12239 -0.09737 0.12083 -0.09945 C 0.11197 -0.11101 0.10138 -0.12581 0.08958 -0.13136 C 0.071 -0.13021 0.06093 -0.13067 0.04479 -0.1272 C 0.03072 -0.1242 0.01718 -0.11656 0.00295 -0.11333 C -0.01337 -0.09922 0.01128 -0.12119 -0.00591 -0.10338 C -0.00869 -0.10037 -0.01494 -0.09552 -0.01494 -0.09552 C -0.01632 -0.09043 -0.01789 -0.08511 -0.01789 -0.07956 " pathEditMode="relative" ptsTypes="ffffffffffA">
                                      <p:cBhvr>
                                        <p:cTn id="26" dur="2000" fill="hold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7049 -0.01226 0.15104 -0.0037 0.2224 -0.00209 C 0.24288 0.00185 0.26302 0.00902 0.28368 0.01179 C 0.30955 0.0289 0.36719 0.01595 0.37917 0.01572 C 0.38924 0.01248 0.38125 0.01595 0.38959 0.00994 C 0.39358 0.00717 0.40156 0.00185 0.40156 0.00185 C 0.40556 -0.00509 0.41007 -0.01087 0.41354 -0.01804 C 0.41875 -0.04071 0.41754 -0.04765 0.41493 -0.07956 C 0.41459 -0.08419 0.40139 -0.09806 0.4 -0.09945 C 0.38802 -0.11032 0.37674 -0.11286 0.36268 -0.11749 C 0.34167 -0.12443 0.33264 -0.12766 0.30903 -0.12928 C 0.2882 -0.12859 0.26719 -0.12859 0.24636 -0.12743 C 0.2375 -0.12697 0.22952 -0.1198 0.22101 -0.11934 C 0.20156 -0.11818 0.18212 -0.11818 0.16268 -0.11749 C 0.154 -0.11333 0.14497 -0.10939 0.13594 -0.10754 C 0.12136 -0.10084 0.10295 -0.10338 0.0882 -0.10338 " pathEditMode="relative" ptsTypes="fffffffffffffffA">
                                      <p:cBhvr>
                                        <p:cTn id="30" dur="2000" fill="hold"/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073 -0.01411 0.09704 -0.00995 0.09704 -0.00995 C 0.12239 -0.02197 0.15069 -0.01873 0.17604 -0.02983 C 0.17899 -0.03122 0.18194 -0.03261 0.18507 -0.03377 C 0.1875 -0.03469 0.1901 -0.03492 0.19253 -0.03585 C 0.20781 -0.04209 0.22152 -0.05204 0.23732 -0.05574 C 0.24149 -0.05851 0.24652 -0.05897 0.25069 -0.06175 C 0.2526 -0.06314 0.25329 -0.06637 0.2552 -0.06776 C 0.2618 -0.07262 0.27066 -0.07493 0.2776 -0.07956 C 0.28281 -0.08303 0.2868 -0.08719 0.29253 -0.0895 C 0.30052 -0.10592 0.2901 -0.08719 0.3 -0.0976 C 0.30138 -0.09898 0.30156 -0.10176 0.30295 -0.10338 C 0.30607 -0.10708 0.30989 -0.11008 0.31336 -0.11332 C 0.32725 -0.1265 0.31024 -0.11818 0.32239 -0.12327 C 0.32691 -0.13252 0.33229 -0.13807 0.33871 -0.14524 C 0.34444 -0.15981 0.35503 -0.16952 0.36267 -0.18293 C 0.36562 -0.18825 0.3717 -0.19889 0.3717 -0.19889 C 0.37326 -0.20699 0.37673 -0.21647 0.37309 -0.22479 C 0.3717 -0.2278 0.36475 -0.23081 0.36267 -0.23081 C 0.33524 -0.23196 0.30798 -0.23196 0.28055 -0.23266 C 0.25902 -0.24029 0.23541 -0.23335 0.21336 -0.23081 C 0.19132 -0.2204 0.20763 -0.22687 0.16267 -0.22479 C 0.15989 -0.22225 0.15625 -0.22156 0.15364 -0.21878 C 0.15225 -0.21716 0.15191 -0.21439 0.15069 -0.21277 C 0.14948 -0.21115 0.14774 -0.21022 0.14618 -0.20884 C 0.1335 -0.18293 0.11614 -0.17299 0.09253 -0.17299 " pathEditMode="relative" ptsTypes="fffffffffffffffffffffffffA">
                                      <p:cBhvr>
                                        <p:cTn id="34" dur="2000" fill="hold"/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1 -0.00185 0.01805 -0.00509 0.03125 -0.00787 C 0.05711 -0.0044 0.08298 -0.00324 0.10902 -0.00208 C 0.17916 -0.00278 0.2493 -0.00093 0.31944 -0.00393 C 0.33316 -0.0044 0.35017 -0.0148 0.36423 -0.01781 C 0.37777 -0.02706 0.39253 -0.03238 0.4059 -0.04186 C 0.421 -0.05273 0.43298 -0.06776 0.44479 -0.08349 C 0.44843 -0.09945 0.4434 -0.08071 0.4493 -0.09343 C 0.45364 -0.10268 0.45607 -0.11355 0.45972 -0.12327 C 0.4592 -0.16513 0.45885 -0.20676 0.45816 -0.24861 C 0.45729 -0.30019 0.46857 -0.29348 0.45225 -0.30019 C 0.45208 -0.30019 0.4368 -0.29996 0.43281 -0.29626 C 0.4302 -0.29394 0.41857 -0.28261 0.41493 -0.28238 C 0.40208 -0.28122 0.38906 -0.28238 0.37604 -0.28238 " pathEditMode="relative" ptsTypes="fffffffffffffA">
                                      <p:cBhvr>
                                        <p:cTn id="38" dur="2000" fill="hold"/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928670"/>
            <a:ext cx="707236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70C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70C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                our              </a:t>
            </a:r>
            <a:endParaRPr lang="ru-RU" sz="3600" b="1" dirty="0" smtClean="0">
              <a:solidFill>
                <a:srgbClr val="0070C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      </a:t>
            </a:r>
            <a:r>
              <a:rPr lang="ru-RU" sz="3600" b="1" dirty="0" err="1" smtClean="0">
                <a:solidFill>
                  <a:srgbClr val="0070C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clean</a:t>
            </a:r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.</a:t>
            </a:r>
            <a:endParaRPr lang="ru-RU" sz="3600" b="1" dirty="0" smtClean="0">
              <a:solidFill>
                <a:srgbClr val="0070C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                          </a:t>
            </a:r>
            <a:r>
              <a:rPr lang="ru-RU" sz="3600" b="1" dirty="0" err="1" smtClean="0">
                <a:solidFill>
                  <a:srgbClr val="0070C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Keep</a:t>
            </a:r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endParaRPr lang="ru-RU" sz="3600" b="1" dirty="0" smtClean="0">
              <a:solidFill>
                <a:srgbClr val="0070C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70C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        </a:t>
            </a:r>
            <a:r>
              <a:rPr lang="ru-RU" sz="3600" b="1" dirty="0" err="1" smtClean="0">
                <a:solidFill>
                  <a:srgbClr val="0070C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environment</a:t>
            </a:r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endParaRPr lang="ru-RU" sz="3600" b="1" dirty="0" smtClean="0">
              <a:solidFill>
                <a:srgbClr val="0070C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660066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Содержи окружающую среду в чистоте</a:t>
            </a:r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.</a:t>
            </a:r>
            <a:endParaRPr lang="ru-RU" sz="3600" dirty="0" smtClean="0">
              <a:solidFill>
                <a:srgbClr val="0070C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753 0.00579 -0.03229 0.02336 -0.05086 0.02452 C -0.071 0.02567 -0.09079 0.02591 -0.11093 0.0266 C -0.13715 0.03816 -0.18454 0.03099 -0.21232 0.01018 C -0.21822 0.00579 -0.22274 0.00093 -0.22916 -0.00208 C -0.23941 -0.01248 -0.25121 -0.01919 -0.2618 -0.02867 C -0.27118 -0.03723 -0.27899 -0.04648 -0.28923 -0.05319 C -0.30486 -0.06359 -0.29045 -0.05296 -0.30156 -0.05943 C -0.30711 -0.06267 -0.31111 -0.06729 -0.31701 -0.06961 C -0.34357 -0.09528 -0.36927 -0.11748 -0.39843 -0.13737 C -0.40434 -0.14847 -0.41093 -0.15171 -0.42013 -0.15587 C -0.42569 -0.15841 -0.4302 -0.16304 -0.43559 -0.16605 C -0.43993 -0.16859 -0.446 -0.17021 -0.45086 -0.17206 C -0.4559 -0.17668 -0.46093 -0.17668 -0.46614 -0.18038 C -0.48385 -0.19357 -0.50173 -0.20235 -0.52152 -0.20906 C -0.52847 -0.21137 -0.53576 -0.21669 -0.54305 -0.21716 C -0.56006 -0.21831 -0.57691 -0.21854 -0.59392 -0.21924 C -0.60295 -0.22109 -0.60677 -0.22132 -0.61388 -0.22756 C -0.61649 -0.23751 -0.61684 -0.23149 -0.62152 -0.23774 " pathEditMode="relative" ptsTypes="ffffffffffffffffffA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73 -0.02128 -0.0026 -0.02174 -0.0092 -0.03885 C -0.01302 -0.05897 -0.02014 -0.08233 -0.03229 -0.09621 C -0.03593 -0.10037 -0.04097 -0.10245 -0.04461 -0.10661 C -0.04948 -0.11216 -0.05208 -0.11609 -0.05833 -0.11887 C -0.08177 -0.14153 -0.09652 -0.12604 -0.13541 -0.12488 C -0.1533 -0.12141 -0.16996 -0.1154 -0.18767 -0.11054 C -0.19184 -0.10245 -0.20086 -0.09459 -0.20764 -0.09019 C -0.22691 -0.06452 -0.24305 -0.07377 -0.27222 -0.07377 " pathEditMode="relative" ptsTypes="ffffffffA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16 -0.00879 0.00521 -0.00694 0.01232 -0.01018 C 0.01823 -0.0155 0.02048 -0.02035 0.0276 -0.02243 C 0.03524 -0.02752 0.04253 -0.0333 0.05069 -0.03677 C 0.05573 -0.04117 0.06041 -0.04464 0.06614 -0.04718 C 0.08385 -0.06337 0.10278 -0.07655 0.12153 -0.0902 C 0.12378 -0.09181 0.12534 -0.09459 0.1276 -0.09621 C 0.13368 -0.10083 0.13975 -0.10546 0.14618 -0.1087 C 0.14878 -0.11008 0.15139 -0.11078 0.15382 -0.11263 C 0.16701 -0.12234 0.15278 -0.11656 0.16614 -0.12095 C 0.17847 -0.13737 0.196 -0.14385 0.21076 -0.15564 C 0.24583 -0.18386 0.27916 -0.21601 0.31232 -0.24792 C 0.31337 -0.25 0.31406 -0.25231 0.31528 -0.25416 C 0.31666 -0.25648 0.31875 -0.25786 0.31996 -0.26018 C 0.32083 -0.26203 0.32083 -0.26434 0.32153 -0.26642 C 0.325 -0.2759 0.32778 -0.28539 0.33073 -0.2951 C 0.33021 -0.31082 0.33107 -0.32678 0.32916 -0.34228 C 0.32587 -0.36818 0.29583 -0.37674 0.28142 -0.37697 C 0.23837 -0.37766 0.19531 -0.37835 0.15225 -0.37905 C 0.14618 -0.37974 0.13993 -0.37951 0.13385 -0.38113 C 0.13073 -0.38206 0.12639 -0.38946 0.12448 -0.39154 C 0.11441 -0.40264 0.10521 -0.41466 0.09531 -0.42623 C 0.08923 -0.43317 0.08316 -0.4401 0.07691 -0.44681 C 0.07343 -0.45051 0.06614 -0.45699 0.06614 -0.45699 C 0.06007 -0.46901 0.05503 -0.46323 0.04618 -0.45907 C 0.04028 -0.44727 0.03021 -0.44218 0.02448 -0.43039 C 0.01788 -0.41698 0.02205 -0.41813 0.01528 -0.41813 " pathEditMode="relative" ptsTypes="ffffffffffffffffffffffffffA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285 0.00185 0.01406 0.00347 0.02465 0.00809 C 0.03976 0.0148 0.05573 0.01919 0.07066 0.02659 C 0.09358 0.0377 0.11649 0.05041 0.13993 0.05943 C 0.17639 0.07354 0.20538 0.07447 0.24462 0.07585 C 0.27274 0.07909 0.30104 0.08071 0.32917 0.08395 C 0.35642 0.08325 0.38368 0.08372 0.41076 0.08187 C 0.4125 0.08164 0.41372 0.07909 0.41528 0.07794 C 0.41684 0.07701 0.4184 0.07655 0.41997 0.07585 C 0.42153 0.07377 0.42344 0.07192 0.42465 0.06961 C 0.42604 0.06707 0.42604 0.0636 0.4276 0.06152 C 0.43021 0.05805 0.43698 0.05319 0.43698 0.05319 C 0.44219 0.03908 0.44983 0.03284 0.45695 0.02058 C 0.46493 0.00694 0.47118 -0.00555 0.4816 -0.01642 C 0.48542 -0.02683 0.4901 -0.03585 0.49531 -0.0451 C 0.49948 -0.06175 0.50087 -0.06129 0.49688 -0.08395 C 0.49583 -0.0902 0.49115 -0.09436 0.48924 -0.10037 C 0.48403 -0.11656 0.49288 -0.09575 0.48299 -0.11263 C 0.47083 -0.13344 0.4658 -0.14339 0.44462 -0.14755 C 0.42066 -0.15819 0.4007 -0.15056 0.37222 -0.14963 C 0.36007 -0.14686 0.34774 -0.14339 0.33542 -0.14339 " pathEditMode="relative" ptsTypes="ffffffffffffffffffffA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642918"/>
            <a:ext cx="82868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                                    </a:t>
            </a:r>
            <a:endParaRPr lang="ru-RU" sz="3600" b="1" dirty="0" smtClean="0">
              <a:solidFill>
                <a:srgbClr val="00B05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B05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All </a:t>
            </a:r>
            <a:endParaRPr lang="ru-RU" sz="3600" b="1" dirty="0" smtClean="0">
              <a:solidFill>
                <a:srgbClr val="00B05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         </a:t>
            </a:r>
            <a:r>
              <a:rPr lang="en-US" sz="36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woods </a:t>
            </a:r>
            <a:endParaRPr lang="ru-RU" sz="3600" b="1" dirty="0" smtClean="0">
              <a:solidFill>
                <a:srgbClr val="00B05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For</a:t>
            </a:r>
            <a:r>
              <a:rPr lang="ru-RU" sz="36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endParaRPr lang="ru-RU" sz="3600" b="1" dirty="0" smtClean="0">
              <a:solidFill>
                <a:srgbClr val="00B05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                 </a:t>
            </a:r>
            <a:r>
              <a:rPr lang="en-US" sz="36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are </a:t>
            </a:r>
            <a:r>
              <a:rPr lang="ru-RU" sz="36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          </a:t>
            </a:r>
            <a:endParaRPr lang="ru-RU" sz="3600" b="1" dirty="0" smtClean="0">
              <a:solidFill>
                <a:srgbClr val="00B05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home </a:t>
            </a:r>
            <a:endParaRPr lang="ru-RU" sz="3600" b="1" dirty="0" smtClean="0">
              <a:solidFill>
                <a:srgbClr val="00B05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                      </a:t>
            </a:r>
            <a:r>
              <a:rPr lang="en-US" sz="36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animals. </a:t>
            </a:r>
            <a:br>
              <a:rPr lang="en-US" sz="36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Все леса – дом для животных. </a:t>
            </a:r>
            <a:endParaRPr lang="ru-RU" sz="3600" dirty="0" smtClean="0">
              <a:solidFill>
                <a:srgbClr val="00B05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56 0.00277 C -0.02639 0.0037 -0.01962 0.00393 -0.01528 0.00693 C -0.00487 0.0141 -0.01632 0.00878 -0.00591 0.01295 C 0.00833 0.02613 0.02465 0.03075 0.04166 0.03353 C 0.10486 0.06151 0.175 0.0363 0.24166 0.03561 C 0.25885 0.03307 0.27256 0.0296 0.28333 0.0111 C 0.28472 0.00254 0.28784 -0.00301 0.28941 -0.01157 C 0.28802 -0.02961 0.28923 -0.03493 0.27864 -0.04441 C 0.27361 -0.05759 0.26336 -0.07147 0.25243 -0.07517 C 0.24774 -0.08465 0.24166 -0.08742 0.23402 -0.09159 C 0.22239 -0.10662 0.20538 -0.11286 0.19097 -0.12211 C 0.17951 -0.13738 0.15902 -0.14247 0.14322 -0.14686 C 0.11128 -0.1457 0.08107 -0.14316 0.04947 -0.14062 C 0.03055 -0.13229 0.00989 -0.13067 -0.00903 -0.12211 C -0.0125 -0.1205 -0.01615 -0.12096 -0.0198 -0.12026 C -0.03195 -0.11795 -0.03889 -0.11471 -0.04914 -0.10593 C -0.05139 -0.10408 -0.04393 -0.10731 -0.04132 -0.10778 C -0.03768 -0.10847 -0.03421 -0.10963 -0.03056 -0.10986 C -0.01563 -0.11032 -0.00087 -0.10986 0.01406 -0.10986 " pathEditMode="relative" rAng="0" ptsTypes="ffffffffffffffffffA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00" y="-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86 0.01897 -0.0033 -0.0111 0.00608 0.01457 C 0.01007 0.02544 0.01198 0.03816 0.01545 0.04903 C 0.01615 0.05134 0.01754 0.05343 0.01841 0.05551 C 0.01962 0.05828 0.02066 0.06083 0.02153 0.06383 C 0.02431 0.07262 0.02639 0.0865 0.03073 0.09436 C 0.04445 0.11957 0.0349 0.09899 0.04462 0.11078 C 0.04896 0.11587 0.05139 0.12466 0.05695 0.1272 C 0.06007 0.12859 0.06615 0.13136 0.06615 0.13136 C 0.07431 0.13067 0.08264 0.1309 0.0908 0.12928 C 0.09948 0.12743 0.10868 0.11425 0.11684 0.1087 C 0.11788 0.10662 0.11858 0.1043 0.11997 0.10269 C 0.12136 0.1006 0.12344 0.10037 0.12466 0.09829 C 0.12604 0.09598 0.12639 0.09297 0.12761 0.0902 C 0.12952 0.0865 0.13212 0.08349 0.13386 0.07979 C 0.13906 0.06869 0.14167 0.05504 0.14618 0.04325 C 0.15313 0.02452 0.14879 0.04024 0.15226 0.02683 C 0.15677 -0.01387 0.15191 -0.06313 0.13993 -0.10222 C 0.13837 -0.11494 0.13663 -0.12072 0.13073 -0.13089 C 0.12847 -0.14292 0.12309 -0.15171 0.11841 -0.16165 C 0.11667 -0.16535 0.11302 -0.16674 0.11077 -0.16998 C 0.09688 -0.19079 0.08577 -0.21785 0.06459 -0.22733 C 0.05018 -0.24052 0.07327 -0.21993 0.05226 -0.23543 C 0.04219 -0.24283 0.03386 -0.25416 0.02309 -0.26017 C 0.01094 -0.26711 -0.00243 -0.27197 -0.01545 -0.27451 C -0.02691 -0.27312 -0.03663 -0.27081 -0.04774 -0.26827 C -0.05694 -0.2641 -0.06614 -0.26179 -0.07534 -0.25809 C -0.07847 -0.25694 -0.08142 -0.25532 -0.08455 -0.25393 C -0.08611 -0.25323 -0.08923 -0.25185 -0.08923 -0.25185 C -0.09028 -0.24977 -0.09114 -0.24768 -0.09236 -0.24583 C -0.09375 -0.24352 -0.09548 -0.2419 -0.09687 -0.23959 C -0.09913 -0.23566 -0.10312 -0.22733 -0.10312 -0.22733 C -0.1026 -0.22248 -0.10312 -0.21739 -0.10156 -0.21299 C -0.09844 -0.20351 -0.09496 -0.21484 -0.09392 -0.20259 C -0.09305 -0.19241 -0.09392 -0.18224 -0.09392 -0.17206 " pathEditMode="relative" ptsTypes="ffffffffffffffffffffffffffffffffffA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7205 -0.00139 0.14427 -0.00162 0.21632 -0.00393 C 0.22535 -0.00416 0.24323 -0.00786 0.24323 -0.00786 C 0.25729 -0.01318 0.27101 -0.01688 0.28507 -0.02174 C 0.2974 -0.02613 0.30886 -0.03423 0.32084 -0.03978 C 0.32813 -0.04926 0.33646 -0.05342 0.34479 -0.06152 C 0.35886 -0.07516 0.3717 -0.08834 0.38351 -0.10546 C 0.39045 -0.1154 0.39948 -0.12257 0.4059 -0.13321 C 0.40816 -0.13691 0.41198 -0.14523 0.41198 -0.14523 C 0.41441 -0.15587 0.41372 -0.16559 0.40886 -0.17484 C 0.40712 -0.1827 0.40278 -0.18571 0.4 -0.19287 C 0.39618 -0.20259 0.39584 -0.21346 0.39097 -0.22271 C 0.38368 -0.26411 0.35191 -0.31198 0.3283 -0.33996 C 0.32535 -0.34343 0.30747 -0.35985 0.30452 -0.35985 C 0.21893 -0.36239 0.13334 -0.36101 0.04774 -0.3617 C 0.01615 -0.36286 -0.00382 -0.358 -0.02986 -0.37164 C -0.0309 -0.37373 -0.03142 -0.37604 -0.03281 -0.37766 C -0.03559 -0.3809 -0.04184 -0.38552 -0.04184 -0.38552 C -0.04271 -0.38529 -0.05208 -0.38344 -0.05382 -0.38159 C -0.05521 -0.37997 -0.05677 -0.37558 -0.05677 -0.37558 " pathEditMode="relative" ptsTypes="fffffffffffffffffffA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892 -0.01712 0.14045 -0.01481 0.21042 -0.01781 C 0.24115 -0.02313 0.20642 -0.01758 0.27014 -0.02383 C 0.31129 -0.02799 0.35104 -0.03655 0.39254 -0.03955 C 0.42031 -0.0451 0.44844 -0.04695 0.47604 -0.05551 C 0.48056 -0.0569 0.48507 -0.05852 0.48958 -0.05944 C 0.4974 -0.06106 0.51337 -0.0636 0.51337 -0.0636 C 0.51684 -0.06499 0.52031 -0.06661 0.52379 -0.06754 C 0.52778 -0.06846 0.53194 -0.068 0.53576 -0.06939 C 0.55017 -0.07424 0.56267 -0.08257 0.5776 -0.08534 C 0.6026 -0.10223 0.62743 -0.11633 0.65069 -0.13715 C 0.65955 -0.14501 0.66806 -0.15172 0.6776 -0.15889 C 0.68142 -0.16212 0.68958 -0.16698 0.68958 -0.16698 C 0.69531 -0.17484 0.70174 -0.18132 0.70747 -0.18872 C 0.7092 -0.19103 0.7099 -0.19473 0.71181 -0.19681 C 0.71389 -0.19959 0.71701 -0.20051 0.71927 -0.20283 C 0.72569 -0.2093 0.7224 -0.20884 0.7283 -0.2167 C 0.73333 -0.22364 0.73906 -0.23035 0.74479 -0.23659 C 0.74879 -0.25347 0.74219 -0.22757 0.75069 -0.25047 C 0.75208 -0.25417 0.7526 -0.25833 0.75365 -0.26226 C 0.75417 -0.26434 0.75521 -0.26828 0.75521 -0.26828 C 0.75451 -0.34089 0.77135 -0.40773 0.73281 -0.45907 C 0.72465 -0.46994 0.7217 -0.47433 0.71042 -0.47896 C 0.65625 -0.47803 0.60174 -0.47873 0.54774 -0.47318 C 0.53056 -0.46832 0.54931 -0.47318 0.51788 -0.46902 C 0.50486 -0.4674 0.49219 -0.45884 0.48056 -0.45121 C 0.47448 -0.4519 0.46858 -0.45167 0.46267 -0.45329 C 0.45816 -0.45445 0.4559 -0.45907 0.45069 -0.45907 " pathEditMode="relative" ptsTypes="fffffffffffffffffffffffffffA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11789 0.00416 0.23594 0.0037 0.35382 0.00994 C 0.37969 0.00902 0.43351 0.01249 0.46268 0.00393 C 0.47934 -0.00093 0.49619 -0.01157 0.51181 -0.01989 C 0.51719 -0.02914 0.52136 -0.03122 0.52987 -0.03377 C 0.53559 -0.03955 0.53959 -0.04556 0.54636 -0.04973 C 0.55434 -0.0636 0.56424 -0.07355 0.57327 -0.08557 C 0.58108 -0.09598 0.58629 -0.10893 0.5941 -0.11934 C 0.59723 -0.13136 0.59341 -0.11934 0.6 -0.13113 C 0.61303 -0.15426 0.59757 -0.12928 0.60747 -0.14917 C 0.60921 -0.15264 0.61164 -0.15565 0.61355 -0.15911 C 0.61511 -0.16166 0.6165 -0.1642 0.61789 -0.16698 C 0.62292 -0.17715 0.62744 -0.1871 0.63282 -0.19681 C 0.63438 -0.19982 0.63438 -0.20398 0.63594 -0.20676 C 0.6375 -0.2093 0.64011 -0.21046 0.64184 -0.21277 C 0.6441 -0.21578 0.64601 -0.21924 0.64775 -0.22271 C 0.65174 -0.23058 0.65452 -0.23775 0.65973 -0.24468 C 0.66181 -0.25208 0.67101 -0.26365 0.67622 -0.2685 C 0.67917 -0.27452 0.68056 -0.27961 0.68212 -0.28631 C 0.67639 -0.31869 0.68282 -0.29418 0.62396 -0.29418 " pathEditMode="relative" ptsTypes="fffffffffffffffffffA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59 -0.0037 0.00157 0.00023 0.01042 -0.00602 C 0.01441 -0.00879 0.0224 -0.01388 0.0224 -0.01388 C 0.02865 -0.02267 0.03768 -0.0303 0.04636 -0.03377 C 0.05816 -0.04996 0.0757 -0.05643 0.08959 -0.06962 C 0.09966 -0.0791 0.10608 -0.09112 0.11789 -0.0976 C 0.12466 -0.10639 0.13264 -0.11957 0.14184 -0.12327 C 0.15139 -0.13599 0.16268 -0.14755 0.17014 -0.16305 C 0.17709 -0.17715 0.16823 -0.17345 0.18507 -0.19103 C 0.19827 -0.20491 0.20851 -0.22341 0.21945 -0.24052 C 0.22275 -0.25509 0.22917 -0.26434 0.23577 -0.27637 C 0.24254 -0.28863 0.24532 -0.30389 0.25226 -0.31615 C 0.2632 -0.33557 0.27257 -0.35616 0.27761 -0.37974 C 0.27674 -0.40542 0.28004 -0.41443 0.27171 -0.43155 C 0.2691 -0.44427 0.25903 -0.46809 0.2507 -0.47526 C 0.24705 -0.48266 0.2448 -0.48243 0.23889 -0.4852 C 0.23039 -0.48289 0.23403 -0.48312 0.2283 -0.48312 " pathEditMode="relative" ptsTypes="ffffffffffffffffA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928670"/>
            <a:ext cx="77153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7030A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7030A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7030A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7030A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Protect </a:t>
            </a:r>
            <a:endParaRPr lang="ru-RU" sz="3600" b="1" dirty="0" smtClean="0">
              <a:solidFill>
                <a:srgbClr val="7030A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                             </a:t>
            </a:r>
            <a:r>
              <a:rPr lang="en-US" sz="3600" b="1" dirty="0" smtClean="0">
                <a:solidFill>
                  <a:srgbClr val="7030A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Help </a:t>
            </a:r>
            <a:endParaRPr lang="ru-RU" sz="3600" b="1" dirty="0" smtClean="0">
              <a:solidFill>
                <a:srgbClr val="7030A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7030A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nature. </a:t>
            </a:r>
            <a:endParaRPr lang="ru-RU" sz="3600" b="1" dirty="0" smtClean="0">
              <a:solidFill>
                <a:srgbClr val="7030A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                       </a:t>
            </a:r>
            <a:r>
              <a:rPr lang="en-US" sz="3600" b="1" dirty="0" smtClean="0">
                <a:solidFill>
                  <a:srgbClr val="7030A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it.</a:t>
            </a:r>
            <a:endParaRPr lang="ru-RU" sz="3600" b="1" dirty="0" smtClean="0">
              <a:solidFill>
                <a:srgbClr val="7030A0"/>
              </a:solidFill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Защищай</a:t>
            </a:r>
            <a:r>
              <a:rPr lang="en-US" sz="3600" b="1" dirty="0" smtClean="0">
                <a:solidFill>
                  <a:srgbClr val="7030A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природу</a:t>
            </a:r>
            <a:r>
              <a:rPr lang="en-US" sz="3600" b="1" dirty="0" smtClean="0">
                <a:solidFill>
                  <a:srgbClr val="7030A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. </a:t>
            </a:r>
            <a:r>
              <a:rPr lang="ru-RU" sz="3600" b="1" smtClean="0">
                <a:solidFill>
                  <a:srgbClr val="7030A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Помогай ей.</a:t>
            </a:r>
            <a:endParaRPr lang="ru-RU" sz="3600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5.3654E-6 C 0.00833 0.01689 0.01406 0.03585 0.02083 0.05366 C 0.02587 0.06661 0.03212 0.07956 0.03576 0.09344 C 0.04271 0.12073 0.0493 0.15195 0.06267 0.17507 C 0.0908 0.22387 0.06371 0.17392 0.09548 0.22272 C 0.13003 0.27568 0.18281 0.32933 0.23281 0.35199 C 0.24184 0.35616 0.24965 0.36425 0.25816 0.3698 C 0.26528 0.37443 0.27587 0.37743 0.28368 0.37975 C 0.29548 0.38761 0.30798 0.39316 0.32083 0.39778 C 0.33628 0.39709 0.35173 0.39732 0.36719 0.3957 C 0.37899 0.39432 0.38923 0.38414 0.4 0.3779 C 0.41354 0.37003 0.42899 0.36772 0.44184 0.35801 C 0.48975 0.3217 0.53975 0.28932 0.56267 0.21878 C 0.56406 0.21 0.56719 0.20329 0.56875 0.19496 C 0.57014 0.18779 0.571 0.17531 0.5717 0.16906 C 0.57118 0.13853 0.57153 0.10801 0.57014 0.07748 C 0.56979 0.07054 0.56719 0.0643 0.56562 0.05759 C 0.55746 0.02174 0.54045 -0.00878 0.51944 -0.03376 C 0.50989 -0.04509 0.50486 -0.05712 0.49253 -0.06359 C 0.48785 -0.07169 0.48489 -0.07446 0.4776 -0.07747 C 0.47222 -0.08209 0.4691 -0.08556 0.46267 -0.08741 C 0.44705 -0.10337 0.41458 -0.11216 0.39548 -0.11517 C 0.37986 -0.12257 0.37066 -0.12002 0.35069 -0.12118 C 0.3066 -0.12742 0.26215 -0.12557 0.21788 -0.13112 C 0.20712 -0.13506 0.19583 -0.13714 0.18507 -0.14107 C 0.18021 -0.14292 0.175 -0.14616 0.17014 -0.14708 C 0.15868 -0.14939 0.14722 -0.15009 0.13576 -0.15309 C 0.12257 -0.15656 0.11059 -0.16119 0.09705 -0.16304 C 0.0901 -0.16905 0.08107 -0.1716 0.07309 -0.17483 C 0.06857 -0.179 0.06423 -0.18085 0.05972 -0.18478 C 0.03472 -0.18293 0.04375 -0.18293 0.03281 -0.18293 " pathEditMode="relative" ptsTypes="ffffffffffffffffffffffffffffffA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868 0.00162 0.01562 0.00532 0.02395 0.00787 C 0.03906 0.02313 0.05781 0.02799 0.07621 0.03169 C 0.08975 0.03816 0.1052 0.04186 0.11944 0.04579 C 0.14687 0.04441 0.1743 0.04394 0.20156 0.04163 C 0.21197 0.04071 0.23281 0.03585 0.23281 0.03585 C 0.26024 0.02498 0.28559 0.00694 0.31197 -0.00786 C 0.34444 -0.02613 0.37586 -0.04579 0.40451 -0.07354 C 0.40763 -0.07655 0.41076 -0.07978 0.41354 -0.08349 C 0.41684 -0.08788 0.41875 -0.09366 0.42239 -0.09736 C 0.42638 -0.10176 0.43177 -0.10314 0.43593 -0.10731 C 0.4394 -0.11054 0.44166 -0.11563 0.44479 -0.11933 C 0.47447 -0.15472 0.4519 -0.12234 0.47916 -0.16512 C 0.48072 -0.16767 0.48315 -0.16882 0.48506 -0.1709 C 0.48715 -0.17345 0.4894 -0.17599 0.49114 -0.179 C 0.50538 -0.20305 0.51302 -0.23242 0.5269 -0.25647 C 0.53194 -0.28839 0.53315 -0.32215 0.50746 -0.33002 C 0.49253 -0.34019 0.50017 -0.33695 0.48663 -0.33996 C 0.48072 -0.34135 0.46875 -0.34389 0.46875 -0.34389 C 0.446 -0.3543 0.43177 -0.35152 0.40295 -0.35199 C 0.35069 -0.35291 0.29861 -0.35314 0.24635 -0.35384 C 0.23871 -0.35592 0.23524 -0.35707 0.2269 -0.358 C 0.20555 -0.36008 0.18524 -0.35985 0.20902 -0.35985 " pathEditMode="relative" ptsTypes="ffffffffffffffffffffffA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05 -0.00208 0.00174 -0.00439 0.00296 -0.00601 C 0.00469 -0.00832 0.00747 -0.00925 0.00903 -0.01202 C 0.01285 -0.01873 0.01632 -0.03515 0.01789 -0.04371 C 0.01823 -0.04926 0.01875 -0.06544 0.02084 -0.07354 C 0.02257 -0.08025 0.02691 -0.09343 0.02691 -0.09343 C 0.02639 -0.13112 0.02622 -0.16905 0.02535 -0.20675 C 0.02466 -0.23519 0.00799 -0.28908 -0.01493 -0.29625 C -0.09236 -0.29509 -0.11875 -0.30666 -0.17309 -0.28445 C -0.18177 -0.27659 -0.19427 -0.27636 -0.20451 -0.27636 " pathEditMode="relative" ptsTypes="fffffffffA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851 -0.0007 0.01684 -0.00093 0.02535 -0.00209 C 0.03403 -0.00324 0.02847 -0.00394 0.03576 -0.00602 C 0.04948 -0.00972 0.06128 -0.01365 0.07465 -0.01804 C 0.08767 -0.02244 0.09896 -0.03215 0.11198 -0.03585 C 0.12292 -0.05088 0.13889 -0.05273 0.15226 -0.0636 C 0.16806 -0.07632 0.18403 -0.08904 0.2 -0.10153 C 0.20764 -0.10754 0.21667 -0.11009 0.22378 -0.11726 C 0.26007 -0.15333 0.22083 -0.11864 0.2566 -0.14917 C 0.26146 -0.15333 0.26285 -0.15865 0.26858 -0.1612 C 0.27535 -0.17438 0.28542 -0.18386 0.29253 -0.19681 C 0.3 -0.21046 0.30226 -0.22803 0.30885 -0.2426 C 0.31944 -0.26573 0.32465 -0.28978 0.3283 -0.31615 C 0.32934 -0.32378 0.33299 -0.33048 0.3342 -0.33812 C 0.33368 -0.35199 0.33403 -0.36587 0.33281 -0.37974 C 0.33177 -0.39108 0.31649 -0.39501 0.31042 -0.39963 C 0.30642 -0.40287 0.30295 -0.4075 0.29844 -0.40958 C 0.28958 -0.41374 0.28003 -0.41443 0.27153 -0.41952 C 0.26892 -0.42114 0.26667 -0.42392 0.26406 -0.42554 C 0.25104 -0.4334 0.22812 -0.43733 0.21337 -0.43941 C 0.17934 -0.45144 0.1467 -0.44542 0.11042 -0.44542 " pathEditMode="relative" ptsTypes="ffffffffffffffffffffA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have a rest 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</a:rPr>
              <a:t>Look left, right</a:t>
            </a:r>
            <a:r>
              <a:rPr lang="en-US" dirty="0">
                <a:solidFill>
                  <a:srgbClr val="333333"/>
                </a:solidFill>
                <a:latin typeface="Verdana" panose="020B0604030504040204" pitchFamily="34" charset="0"/>
              </a:rPr>
              <a:t> </a:t>
            </a:r>
            <a:endParaRPr lang="en-US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</a:rPr>
              <a:t>Look up, look down</a:t>
            </a:r>
            <a:r>
              <a:rPr lang="en-US" dirty="0">
                <a:solidFill>
                  <a:srgbClr val="333333"/>
                </a:solidFill>
                <a:latin typeface="Verdana" panose="020B0604030504040204" pitchFamily="34" charset="0"/>
              </a:rPr>
              <a:t>  </a:t>
            </a:r>
            <a:endParaRPr lang="en-US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</a:rPr>
              <a:t>Look around.  </a:t>
            </a:r>
            <a:endParaRPr lang="en-US" dirty="0">
              <a:solidFill>
                <a:srgbClr val="5B9BD5">
                  <a:lumMod val="75000"/>
                </a:srgbClr>
              </a:solidFill>
              <a:latin typeface="Verdana" panose="020B0604030504040204" pitchFamily="34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</a:rPr>
              <a:t>Look at your nose </a:t>
            </a:r>
            <a:r>
              <a:rPr lang="en-US" dirty="0">
                <a:solidFill>
                  <a:srgbClr val="333333"/>
                </a:solidFill>
                <a:latin typeface="Verdana" panose="020B0604030504040204" pitchFamily="34" charset="0"/>
              </a:rPr>
              <a:t> </a:t>
            </a:r>
            <a:endParaRPr lang="en-US" i="1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</a:rPr>
              <a:t>Look at that rose </a:t>
            </a:r>
            <a:r>
              <a:rPr lang="en-US" dirty="0">
                <a:solidFill>
                  <a:srgbClr val="333333"/>
                </a:solidFill>
                <a:latin typeface="Verdana" panose="020B0604030504040204" pitchFamily="34" charset="0"/>
              </a:rPr>
              <a:t> </a:t>
            </a:r>
            <a:endParaRPr lang="en-US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</a:rPr>
              <a:t>Close your eyes </a:t>
            </a:r>
            <a:r>
              <a:rPr lang="en-US" dirty="0">
                <a:solidFill>
                  <a:srgbClr val="333333"/>
                </a:solidFill>
                <a:latin typeface="Verdana" panose="020B0604030504040204" pitchFamily="34" charset="0"/>
              </a:rPr>
              <a:t> </a:t>
            </a:r>
            <a:endParaRPr lang="en-US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</a:rPr>
              <a:t>Open, wink and smile</a:t>
            </a:r>
            <a:endParaRPr lang="ru-RU" dirty="0">
              <a:solidFill>
                <a:prstClr val="black"/>
              </a:solidFill>
              <a:latin typeface="Calibri" panose="020F0502020204030204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5253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6279776"/>
            <a:ext cx="4657725" cy="57822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-468313" y="-100013"/>
            <a:ext cx="10080626" cy="100013"/>
          </a:xfrm>
        </p:spPr>
        <p:txBody>
          <a:bodyPr>
            <a:normAutofit fontScale="90000"/>
          </a:bodyPr>
          <a:lstStyle/>
          <a:p>
            <a:pPr algn="l"/>
            <a:endParaRPr lang="ru-RU" sz="4000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16113"/>
            <a:ext cx="9144000" cy="4179887"/>
          </a:xfrm>
        </p:spPr>
        <p:txBody>
          <a:bodyPr/>
          <a:lstStyle/>
          <a:p>
            <a:pPr>
              <a:buFontTx/>
              <a:buNone/>
            </a:pPr>
            <a:r>
              <a:rPr lang="en-US" b="1">
                <a:solidFill>
                  <a:schemeClr val="tx2"/>
                </a:solidFill>
              </a:rPr>
              <a:t>    </a:t>
            </a:r>
            <a:r>
              <a:rPr lang="en-US" sz="3600" b="1">
                <a:solidFill>
                  <a:schemeClr val="tx2"/>
                </a:solidFill>
              </a:rPr>
              <a:t>There are a lot of  factories and __________</a:t>
            </a:r>
            <a:endParaRPr lang="en-US" sz="3600" b="1">
              <a:solidFill>
                <a:schemeClr val="tx2"/>
              </a:solidFill>
            </a:endParaRPr>
          </a:p>
          <a:p>
            <a:pPr>
              <a:buFontTx/>
              <a:buNone/>
            </a:pPr>
            <a:r>
              <a:rPr lang="en-US" sz="3600" b="1">
                <a:solidFill>
                  <a:schemeClr val="tx2"/>
                </a:solidFill>
              </a:rPr>
              <a:t>in my city. They  ________ a lot of chemicals</a:t>
            </a:r>
            <a:endParaRPr lang="en-US" sz="3600" b="1">
              <a:solidFill>
                <a:schemeClr val="tx2"/>
              </a:solidFill>
            </a:endParaRPr>
          </a:p>
          <a:p>
            <a:pPr>
              <a:buFontTx/>
              <a:buNone/>
            </a:pPr>
            <a:r>
              <a:rPr lang="en-US" sz="3600" b="1">
                <a:solidFill>
                  <a:schemeClr val="tx2"/>
                </a:solidFill>
              </a:rPr>
              <a:t> into the air and into the _________.  They </a:t>
            </a:r>
            <a:endParaRPr lang="en-US" sz="3600" b="1">
              <a:solidFill>
                <a:schemeClr val="tx2"/>
              </a:solidFill>
            </a:endParaRPr>
          </a:p>
          <a:p>
            <a:pPr>
              <a:buFontTx/>
              <a:buNone/>
            </a:pPr>
            <a:r>
              <a:rPr lang="en-US" sz="3600" b="1">
                <a:solidFill>
                  <a:schemeClr val="tx2"/>
                </a:solidFill>
              </a:rPr>
              <a:t>poison water into the ________.  Fish can’t </a:t>
            </a:r>
            <a:endParaRPr lang="en-US" sz="3600" b="1">
              <a:solidFill>
                <a:schemeClr val="tx2"/>
              </a:solidFill>
            </a:endParaRPr>
          </a:p>
          <a:p>
            <a:pPr>
              <a:buFontTx/>
              <a:buNone/>
            </a:pPr>
            <a:r>
              <a:rPr lang="en-US" sz="3600" b="1">
                <a:solidFill>
                  <a:schemeClr val="tx2"/>
                </a:solidFill>
              </a:rPr>
              <a:t>live in it.  ____________ is destroyed.  We </a:t>
            </a:r>
            <a:endParaRPr lang="en-US" sz="3600" b="1">
              <a:solidFill>
                <a:schemeClr val="tx2"/>
              </a:solidFill>
            </a:endParaRPr>
          </a:p>
          <a:p>
            <a:pPr>
              <a:buFontTx/>
              <a:buNone/>
            </a:pPr>
            <a:r>
              <a:rPr lang="en-US" sz="3600" b="1">
                <a:solidFill>
                  <a:schemeClr val="tx2"/>
                </a:solidFill>
              </a:rPr>
              <a:t>must ___________ nature as we can.</a:t>
            </a:r>
            <a:endParaRPr lang="ru-RU" sz="3600" b="1">
              <a:solidFill>
                <a:schemeClr val="tx2"/>
              </a:solidFill>
            </a:endParaRPr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0" y="214313"/>
            <a:ext cx="1835150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en-US" sz="4400" b="1" dirty="0">
                <a:solidFill>
                  <a:srgbClr val="FF3399"/>
                </a:solidFill>
                <a:latin typeface="Times New Roman" panose="02020603050405020304" pitchFamily="18" charset="0"/>
              </a:rPr>
              <a:t>throw</a:t>
            </a:r>
            <a:endParaRPr lang="en-US" sz="4400" b="1" dirty="0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2987675" y="231775"/>
            <a:ext cx="2232025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en-US" sz="4400" b="1">
                <a:solidFill>
                  <a:srgbClr val="FF3399"/>
                </a:solidFill>
                <a:latin typeface="Times New Roman" panose="02020603050405020304" pitchFamily="18" charset="0"/>
              </a:rPr>
              <a:t>sea</a:t>
            </a:r>
            <a:endParaRPr lang="en-US" sz="4400" b="1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6743" name="Rectangle 7"/>
          <p:cNvSpPr>
            <a:spLocks noChangeArrowheads="1"/>
          </p:cNvSpPr>
          <p:nvPr/>
        </p:nvSpPr>
        <p:spPr bwMode="auto">
          <a:xfrm>
            <a:off x="5724525" y="209550"/>
            <a:ext cx="2232025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en-US" sz="4400" b="1">
                <a:solidFill>
                  <a:srgbClr val="FF3399"/>
                </a:solidFill>
                <a:latin typeface="Times New Roman" panose="02020603050405020304" pitchFamily="18" charset="0"/>
              </a:rPr>
              <a:t>plants</a:t>
            </a:r>
            <a:endParaRPr lang="en-US" sz="4400" b="1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auto">
          <a:xfrm>
            <a:off x="1331913" y="901700"/>
            <a:ext cx="2087562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en-US" sz="4000" b="1">
                <a:solidFill>
                  <a:srgbClr val="FF3399"/>
                </a:solidFill>
                <a:latin typeface="Times New Roman" panose="02020603050405020304" pitchFamily="18" charset="0"/>
              </a:rPr>
              <a:t>wildlife</a:t>
            </a:r>
            <a:endParaRPr lang="en-US" sz="4000" b="1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6745" name="Rectangle 9"/>
          <p:cNvSpPr>
            <a:spLocks noChangeArrowheads="1"/>
          </p:cNvSpPr>
          <p:nvPr/>
        </p:nvSpPr>
        <p:spPr bwMode="auto">
          <a:xfrm>
            <a:off x="4164013" y="831850"/>
            <a:ext cx="1920875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en-US" sz="4000" b="1">
                <a:solidFill>
                  <a:srgbClr val="FF3399"/>
                </a:solidFill>
                <a:latin typeface="Times New Roman" panose="02020603050405020304" pitchFamily="18" charset="0"/>
              </a:rPr>
              <a:t>protect</a:t>
            </a:r>
            <a:endParaRPr lang="en-US" sz="4000" b="1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6746" name="Rectangle 10"/>
          <p:cNvSpPr>
            <a:spLocks noChangeArrowheads="1"/>
          </p:cNvSpPr>
          <p:nvPr/>
        </p:nvSpPr>
        <p:spPr bwMode="auto">
          <a:xfrm>
            <a:off x="6588125" y="830263"/>
            <a:ext cx="2555875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en-US" sz="4000" b="1">
                <a:solidFill>
                  <a:srgbClr val="FF3399"/>
                </a:solidFill>
                <a:latin typeface="Times New Roman" panose="02020603050405020304" pitchFamily="18" charset="0"/>
              </a:rPr>
              <a:t>water</a:t>
            </a:r>
            <a:endParaRPr lang="en-US" sz="4000" b="1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4311E-6 C 0.00729 -0.00601 0.01458 -0.00647 0.02309 -0.00809 C 0.02778 -0.01017 0.03229 -0.01225 0.03698 -0.01434 C 0.0401 -0.01572 0.04618 -0.01827 0.04618 -0.01827 C 0.12622 -0.01619 0.09201 -0.02521 0.12465 -0.01017 C 0.1276 0.00139 0.13212 0.01411 0.13854 0.02267 C 0.13958 0.02683 0.14063 0.03076 0.14167 0.03492 C 0.14219 0.03701 0.14323 0.04094 0.14323 0.04094 C 0.14063 0.10292 0.14861 0.10014 0.13229 0.13321 C 0.12795 0.142 0.12379 0.15195 0.11858 0.15981 C 0.11563 0.1642 0.1125 0.16813 0.10938 0.1723 C 0.10781 0.17438 0.10469 0.17831 0.10469 0.17831 C 0.09705 0.20907 0.09861 0.18409 0.09861 0.23775 " pathEditMode="relative" ptsTypes="ffffffffffffA">
                                      <p:cBhvr>
                                        <p:cTn id="6" dur="2000" fill="hold"/>
                                        <p:tgtEl>
                                          <p:spTgt spid="1167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85939E-6 C 0.00191 -0.0074 0.00347 -0.01295 0.0092 -0.01642 C 0.01216 -0.01827 0.01841 -0.02059 0.01841 -0.02059 C 0.0915 -0.01897 0.08872 -0.02382 0.13073 -0.01434 C 0.14341 -0.0074 0.15712 -0.00833 0.17066 -0.00625 C 0.17986 -0.00486 0.19844 -0.00208 0.19844 -0.00208 C 0.20782 0.00624 0.22153 0.01225 0.23229 0.01434 C 0.25035 0.02682 0.27118 0.03839 0.2908 0.04509 C 0.30035 0.05273 0.3099 0.05434 0.31997 0.05943 C 0.34202 0.07053 0.31684 0.05758 0.33229 0.06753 C 0.33681 0.0703 0.3382 0.06915 0.34306 0.07169 C 0.35018 0.07539 0.34722 0.07608 0.35382 0.07793 C 0.35886 0.07955 0.36927 0.08187 0.36927 0.08187 C 0.38212 0.09065 0.39757 0.09505 0.4092 0.10661 C 0.41441 0.1117 0.41858 0.11609 0.42466 0.11887 C 0.43282 0.12696 0.44167 0.13136 0.4507 0.13737 C 0.45608 0.14084 0.46042 0.145 0.46615 0.14755 C 0.47604 0.15749 0.48611 0.16466 0.49688 0.17206 C 0.50417 0.17692 0.50903 0.18478 0.51684 0.18848 C 0.52292 0.19657 0.52795 0.19981 0.53073 0.21114 C 0.52969 0.22456 0.5316 0.23635 0.52309 0.24375 C 0.51806 0.26364 0.52604 0.23612 0.51684 0.25416 C 0.50851 0.27035 0.5224 0.25555 0.51077 0.26642 C 0.50538 0.27682 0.50087 0.27497 0.4908 0.27659 C 0.48924 0.27521 0.48802 0.27289 0.48611 0.27243 C 0.48455 0.27197 0.48316 0.27451 0.4816 0.27451 C 0.47327 0.27405 0.46511 0.27197 0.45695 0.27058 C 0.44271 0.27197 0.43195 0.27567 0.41841 0.27867 C 0.41233 0.28145 0.40695 0.28214 0.40157 0.28677 C 0.39445 0.30111 0.39896 0.29787 0.3908 0.30111 C 0.38768 0.3136 0.3908 0.30527 0.38768 0.30111 C 0.38646 0.29949 0.38455 0.29995 0.38299 0.29926 C 0.38334 0.29648 0.38525 0.27012 0.3816 0.29093 C 0.38004 0.28954 0.37865 0.28607 0.37691 0.28677 C 0.37535 0.28723 0.37535 0.29093 0.37535 0.29301 C 0.37483 0.30596 0.37535 0.31891 0.37535 0.33187 " pathEditMode="relative" ptsTypes="fffffffffffffffffffffffffffffffffffA">
                                      <p:cBhvr>
                                        <p:cTn id="10" dur="2000" fill="hold"/>
                                        <p:tgtEl>
                                          <p:spTgt spid="116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33858E-6 C 0.00069 -0.00393 0.00156 -0.0118 0.00468 -0.01434 C 0.00746 -0.01665 0.01111 -0.01619 0.01388 -0.0185 C 0.01701 -0.02128 0.02309 -0.0266 0.02309 -0.0266 C 0.03663 -0.02428 0.04826 -0.02868 0.05538 -0.01434 C 0.05677 0.00301 0.05868 0.00555 0.06163 0.02058 C 0.0625 0.02474 0.06354 0.02868 0.06458 0.03284 C 0.0651 0.03492 0.06614 0.03885 0.06614 0.03885 C 0.0651 0.071 0.06493 0.10314 0.06302 0.13529 C 0.06284 0.13876 0.05642 0.1457 0.05538 0.14755 C 0.04687 0.16119 0.03958 0.16651 0.02621 0.17021 C 0.00538 0.18756 -0.05296 0.18016 -0.05695 0.18039 C -0.12327 0.19843 -0.19948 0.17067 -0.26771 0.16397 C -0.27726 0.15749 -0.28507 0.15518 -0.29532 0.15171 C -0.30782 0.14755 -0.31945 0.13992 -0.3323 0.13737 C -0.36407 0.13113 -0.39757 0.13228 -0.42917 0.13113 C -0.43334 0.13043 -0.4375 0.12997 -0.4415 0.12905 C -0.44879 0.12743 -0.46303 0.12303 -0.46303 0.12303 C -0.47275 0.12373 -0.48264 0.12373 -0.49237 0.12511 C -0.50712 0.1272 -0.52709 0.13876 -0.5415 0.14547 C -0.54566 0.14963 -0.54966 0.15356 -0.55382 0.15772 C -0.55556 0.15934 -0.55452 0.1635 -0.55539 0.16605 C -0.5599 0.17831 -0.56216 0.17969 -0.56459 0.19264 C -0.56441 0.1975 -0.5658 0.22387 -0.56146 0.23566 C -0.55695 0.24792 -0.54792 0.25416 -0.5415 0.26411 C -0.53542 0.27405 -0.52865 0.27752 -0.51997 0.28492 C -0.50365 0.2988 -0.48872 0.31128 -0.46928 0.31568 C -0.45938 0.324 -0.42709 0.3395 -0.41528 0.34019 C -0.37987 0.34227 -0.30921 0.34436 -0.30921 0.34436 C -0.26789 0.35569 -0.22448 0.35638 -0.18299 0.34644 C -0.18837 0.34181 -0.18629 0.34412 -0.18924 0.34019 " pathEditMode="relative" ptsTypes="ffffffffffffffffffffffffffffffA">
                                      <p:cBhvr>
                                        <p:cTn id="14" dur="2000" fill="hold"/>
                                        <p:tgtEl>
                                          <p:spTgt spid="116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6.75301E-7 C -0.00364 -0.02428 -0.01458 -0.02174 -0.03072 -0.0266 C -0.05468 -0.02567 -0.0769 -0.02683 -0.1 -0.02058 C -0.10868 -0.01203 -0.12413 0.00347 -0.13385 0.01017 C -0.13871 0.01989 -0.14427 0.02914 -0.1493 0.03885 C -0.15503 0.04949 -0.15937 0.06244 -0.16614 0.07169 C -0.16996 0.08626 -0.1644 0.06822 -0.17239 0.08395 C -0.17326 0.0858 -0.17309 0.08834 -0.17395 0.09019 C -0.17517 0.09251 -0.17708 0.09412 -0.17847 0.09621 C -0.18229 0.10245 -0.18402 0.11008 -0.18767 0.11679 C -0.18958 0.12419 -0.19201 0.13066 -0.19548 0.13714 C -0.20711 0.20652 -0.19479 0.26711 -0.17847 0.32955 C -0.1776 0.33302 -0.18472 0.32724 -0.18472 0.32377 C -0.18472 0.321 -0.18055 0.32516 -0.17847 0.32562 C -0.1677 0.32215 -0.15781 0.33048 -0.14774 0.33603 C -0.14305 0.34227 -0.1401 0.34551 -0.13385 0.34829 C -0.12395 0.35846 -0.11493 0.36054 -0.10312 0.36448 C -0.09027 0.36401 -0.07743 0.36378 -0.06458 0.36263 C -0.05659 0.36193 -0.04947 0.35569 -0.04149 0.3543 C -0.03072 0.35291 -0.01996 0.35314 -0.0092 0.35245 C 0.02726 0.33603 0.0283 0.33973 0.08143 0.33811 C 0.15816 0.287 0.25417 0.34227 0.33681 0.35037 C 0.3691 0.35823 0.40157 0.36586 0.43386 0.37465 C 0.45122 0.38529 0.46806 0.38968 0.48612 0.39755 C 0.51459 0.40957 0.5415 0.42252 0.57066 0.43039 C 0.57726 0.43594 0.58108 0.44149 0.58455 0.45074 C 0.58403 0.45351 0.58438 0.45675 0.58299 0.45906 C 0.58125 0.46184 0.56337 0.46508 0.56303 0.46508 C 0.49358 0.49722 0.4158 0.45721 0.34306 0.47132 C 0.32813 0.47942 0.31459 0.48312 0.29844 0.48566 C 0.29098 0.4889 0.27535 0.49375 0.27535 0.49375 C 0.2566 0.51041 0.28039 0.49098 0.2231 0.5 C 0.22084 0.50046 0.22032 0.50486 0.21841 0.50624 C 0.21337 0.50994 0.2 0.51133 0.2 0.52058 " pathEditMode="relative" ptsTypes="fffffffffffffffffffffffffffffffffA">
                                      <p:cBhvr>
                                        <p:cTn id="18" dur="2000" fill="hold"/>
                                        <p:tgtEl>
                                          <p:spTgt spid="116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79371E-6 C 0.00851 -0.01203 -0.00052 -0.00185 0.01077 -0.0081 C 0.0198 -0.01319 0.02153 -0.01596 0.0323 -0.0185 C 0.04497 -0.02914 0.05643 -0.03146 0.07084 -0.03677 C 0.07761 -0.03932 0.08386 -0.04533 0.09063 -0.04718 C 0.12848 -0.05736 0.0974 -0.04441 0.11997 -0.05111 C 0.1283 -0.05366 0.13612 -0.05713 0.14462 -0.05944 C 0.16303 -0.05874 0.1816 -0.05851 0.2 -0.05736 C 0.21129 -0.05666 0.22171 -0.04695 0.2323 -0.0451 C 0.24254 -0.04348 0.25261 -0.04371 0.26303 -0.04302 C 0.27223 -0.04047 0.2816 -0.03932 0.2908 -0.03677 C 0.29393 -0.03585 0.3 -0.03284 0.3 -0.03284 C 0.31181 -0.02082 0.30764 -0.01457 0.31233 0.00208 C 0.31303 0.00485 0.31702 0.00855 0.31528 0.01017 C 0.31303 0.01225 0.31025 0.00763 0.30747 0.00624 C 0.30799 0.00971 0.31042 0.01341 0.30921 0.01642 C 0.30834 0.01827 0.30591 0.01295 0.30434 0.01434 C 0.30278 0.01619 0.30434 0.02035 0.30313 0.02266 C 0.30191 0.02474 0.3 0.02521 0.29827 0.02659 C 0.29566 0.02521 0.29358 0.02266 0.2908 0.02266 C 0.27917 0.02266 0.28299 0.03399 0.27674 0.04093 C 0.27466 0.04324 0.27188 0.04394 0.26928 0.04509 C 0.26285 0.0481 0.25539 0.0481 0.24914 0.05134 C 0.24028 0.05596 0.23195 0.05943 0.22309 0.0636 C 0.20973 0.06984 0.19844 0.07724 0.18455 0.08002 C 0.17987 0.08233 0.17553 0.0858 0.17084 0.08811 C 0.16424 0.09135 0.15712 0.09112 0.1507 0.09435 C 0.14532 0.0969 0.14237 0.10083 0.13698 0.10245 C 0.11893 0.10777 0.09983 0.10569 0.08143 0.10661 C 0.04931 0.11378 0.01546 0.11332 -0.01701 0.11471 C -0.04461 0.12719 -0.07256 0.13922 -0.10017 0.15171 C -0.11666 0.15934 -0.13593 0.16512 -0.15104 0.1783 C -0.15572 0.1827 -0.15972 0.18825 -0.16458 0.19264 C -0.171 0.19819 -0.17708 0.20374 -0.18333 0.20906 C -0.1927 0.21716 -0.19687 0.22016 -0.20642 0.22756 C -0.21441 0.23381 -0.221 0.24375 -0.22916 0.25 C -0.23819 0.25694 -0.24878 0.26318 -0.25399 0.27659 C -0.26007 0.29348 -0.25659 0.28515 -0.26458 0.30134 C -0.2651 0.30411 -0.26545 0.30689 -0.26614 0.30943 C -0.26701 0.31244 -0.26857 0.31475 -0.26927 0.31776 C -0.27204 0.32886 -0.27309 0.34112 -0.27534 0.35245 C -0.26961 0.42021 -0.21718 0.37997 -0.16024 0.38113 C -0.13194 0.38552 -0.10381 0.38598 -0.07552 0.38945 C 0.0323 0.38483 0.13785 0.38621 0.24619 0.38737 C 0.25487 0.38806 0.26355 0.3883 0.27223 0.38945 C 0.28455 0.39107 0.29375 0.40032 0.30434 0.40587 C 0.31754 0.41281 0.3382 0.41697 0.35053 0.4283 C 0.35174 0.43039 0.35244 0.4327 0.35365 0.43455 C 0.35521 0.43617 0.35782 0.43617 0.35851 0.43848 C 0.36077 0.44565 0.34341 0.45074 0.33994 0.45097 C 0.32865 0.45212 0.31719 0.45212 0.30608 0.45282 C 0.28212 0.46392 0.24428 0.4586 0.22622 0.45906 C 0.22362 0.45976 0.22101 0.46091 0.21841 0.46114 C 0.20816 0.4623 0.19775 0.46161 0.18768 0.46323 C 0.1724 0.46554 0.16112 0.48358 0.14619 0.48774 C 0.14028 0.49167 0.13664 0.49722 0.13056 0.5 C 0.12969 0.50208 0.12934 0.50532 0.12744 0.50624 C 0.11893 0.51064 0.11077 0.50323 0.11077 0.5185 " pathEditMode="relative" ptsTypes="fffffffffffffffffffffffffffffffffffffffffffffffffffffffffA">
                                      <p:cBhvr>
                                        <p:cTn id="22" dur="2000" fill="hold"/>
                                        <p:tgtEl>
                                          <p:spTgt spid="1167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5.60592E-6 C -0.00017 -0.00369 -0.00365 -0.04532 -0.00486 -0.04925 C -0.00521 -0.05133 -0.00781 -0.05041 -0.0092 -0.05133 C -0.01094 -0.05249 -0.01215 -0.05411 -0.01389 -0.05526 C -0.02222 -0.06058 -0.03108 -0.06475 -0.04011 -0.06752 C -0.05191 -0.07562 -0.06233 -0.08001 -0.07535 -0.08186 C -0.0882 -0.0888 -0.09983 -0.09342 -0.11389 -0.0962 C -0.25573 -0.09319 -0.27552 -0.11146 -0.37535 -0.06567 C -0.38958 -0.0592 -0.41146 -0.05503 -0.42622 -0.04509 C -0.44028 -0.03561 -0.44948 -0.01687 -0.4632 -0.00624 C -0.48438 0.03655 -0.50556 0.07818 -0.52465 0.12304 C -0.52708 0.12859 -0.52743 0.1353 -0.52934 0.14131 C -0.53524 0.16028 -0.53577 0.1545 -0.54011 0.17415 C -0.5474 0.20769 -0.53767 0.17832 -0.54931 0.20907 C -0.55156 0.24885 -0.56684 0.29742 -0.53073 0.30944 C -0.52309 0.31638 -0.50938 0.31916 -0.5 0.31962 C -0.46979 0.32078 -0.43941 0.32101 -0.4092 0.3217 C -0.39792 0.32378 -0.38663 0.32586 -0.37535 0.32795 C -0.3717 0.32864 -0.36458 0.33003 -0.36458 0.33003 C -0.34722 0.32864 -0.32969 0.32771 -0.31233 0.32586 C -0.29931 0.32448 -0.27587 0.30574 -0.26007 0.30135 C -0.23507 0.2847 -0.20625 0.27845 -0.18004 0.26643 C -0.17517 0.26435 -0.17101 0.26018 -0.16615 0.25833 C -0.13993 0.24793 -0.11302 0.2359 -0.08611 0.22966 C -0.07327 0.22272 -0.07101 0.22364 -0.05538 0.22549 C -0.04705 0.23289 -0.04306 0.23706 -0.03698 0.24793 C -0.03577 0.25718 -0.03403 0.2655 -0.03229 0.27452 C -0.03351 0.29372 -0.03021 0.33165 -0.04948 0.33812 C -0.05382 0.34645 -0.05677 0.355 -0.06302 0.36079 C -0.06545 0.37351 -0.07327 0.37836 -0.07865 0.38946 C -0.08438 0.40195 -0.08455 0.40912 -0.09549 0.41398 C -0.10174 0.42462 -0.10226 0.4341 -0.1092 0.44265 C -0.11354 0.44797 -0.1184 0.45237 -0.12309 0.45699 C -0.12604 0.46 -0.13229 0.46532 -0.13229 0.46532 C -0.13646 0.47596 -0.1434 0.48313 -0.15087 0.48983 C -0.15434 0.5051 -0.14931 0.48752 -0.15695 0.50001 C -0.15799 0.50163 -0.15747 0.50463 -0.15851 0.50625 C -0.16059 0.50903 -0.16354 0.51018 -0.16615 0.51227 C -0.1684 0.52105 -0.17205 0.52406 -0.17847 0.5266 C -0.1882 0.53516 -0.19965 0.53586 -0.21077 0.53909 C -0.21702 0.54094 -0.22934 0.54511 -0.22934 0.54511 C -0.2309 0.54649 -0.23212 0.54834 -0.23386 0.54927 C -0.23594 0.55042 -0.23854 0.54973 -0.24011 0.55135 C -0.24375 0.55459 -0.24931 0.56361 -0.24931 0.56361 C -0.25035 0.56638 -0.2507 0.56962 -0.25243 0.5717 C -0.25486 0.57517 -0.26163 0.58003 -0.26163 0.58003 C -0.26389 0.58974 -0.27049 0.605 -0.27691 0.61079 C -0.28247 0.61587 -0.29011 0.61379 -0.29688 0.61472 C -0.31077 0.62096 -0.29479 0.61449 -0.32778 0.61888 C -0.34479 0.62119 -0.32691 0.62096 -0.33386 0.62096 " pathEditMode="relative" ptsTypes="fffffffffffffffffffffffffffffffffffffffffffffffffA">
                                      <p:cBhvr>
                                        <p:cTn id="26" dur="2000" fill="hold"/>
                                        <p:tgtEl>
                                          <p:spTgt spid="116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Earth is our ___________. We must take care of it. The importance of this task is ____________ by the ecologists, scientists, who study the relations between living things and their ____________. Each of us must do everything possible to ___________ the land, air and water clean. Of course, people undertake some measures to ____________ the environment, but this activity is complicated by the economic difficulties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Protect</a:t>
            </a:r>
            <a:r>
              <a:rPr lang="ru-RU" sz="3600" b="1" dirty="0" smtClean="0">
                <a:solidFill>
                  <a:srgbClr val="660066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 smtClean="0">
              <a:solidFill>
                <a:srgbClr val="660066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keep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pointed out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environment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58 -0.01457 0.00764 -0.00994 0.01997 -0.01642 C 0.0316 -0.01133 0.0434 -0.00694 0.05538 -0.00393 C 0.06372 0.00278 0.0724 0.00948 0.0816 0.01411 C 0.08785 0.02059 0.09306 0.02059 0.09844 0.02683 C 0.1059 0.03516 0.11302 0.04071 0.12153 0.04718 C 0.12969 0.05343 0.12812 0.05643 0.13854 0.05921 C 0.14514 0.06476 0.15122 0.07239 0.15851 0.07563 C 0.17031 0.08141 0.18229 0.08442 0.19392 0.08997 C 0.20382 0.09482 0.2125 0.09968 0.22309 0.10222 C 0.25694 0.10176 0.2908 0.10199 0.32465 0.1006 C 0.33594 0.09991 0.35851 0.09621 0.35851 0.09621 C 0.3651 0.09413 0.37205 0.09297 0.37847 0.08997 C 0.38785 0.0858 0.39497 0.08095 0.40469 0.07771 C 0.41146 0.06892 0.42014 0.0643 0.42778 0.05736 C 0.42951 0.05551 0.43021 0.05227 0.43229 0.05111 C 0.43455 0.04973 0.43733 0.04973 0.43993 0.04903 C 0.44601 0.0451 0.45052 0.04117 0.45694 0.03886 C 0.46337 0.03053 0.46979 0.0222 0.47847 0.01827 C 0.48524 0.00995 0.49253 0.00139 0.49983 -0.00624 C 0.50347 -0.01295 0.50781 -0.01665 0.51233 -0.02266 C 0.5158 -0.03677 0.51094 -0.01989 0.51997 -0.03677 C 0.52483 -0.04602 0.52969 -0.05573 0.53385 -0.06568 C 0.53941 -0.07886 0.54288 -0.09412 0.54931 -0.10661 C 0.5533 -0.12234 0.55382 -0.13968 0.55694 -0.15564 C 0.55642 -0.18224 0.55625 -0.20906 0.55538 -0.23566 C 0.55521 -0.24005 0.55399 -0.24398 0.55382 -0.24815 C 0.55278 -0.28076 0.55625 -0.35083 0.54774 -0.39546 C 0.5467 -0.42299 0.54601 -0.4357 0.54306 -0.45906 C 0.54253 -0.46878 0.54236 -0.47826 0.54149 -0.48797 C 0.54132 -0.49075 0.5401 -0.49306 0.53993 -0.49583 C 0.53837 -0.51434 0.54062 -0.53538 0.53229 -0.55134 C 0.53108 -0.55897 0.53073 -0.56637 0.52917 -0.57377 C 0.525 -0.5925 0.51424 -0.60892 0.50625 -0.62488 C 0.50382 -0.62997 0.49201 -0.63876 0.48767 -0.64338 C 0.48368 -0.64778 0.47535 -0.65564 0.47535 -0.65564 C 0.46198 -0.68409 0.4717 -0.6672 0.41233 -0.65772 C 0.40868 -0.65726 0.40764 -0.65032 0.40469 -0.64755 C 0.40417 -0.64546 0.40312 -0.6413 0.40312 -0.6413 " pathEditMode="relative" ptsTypes="ffffffffffffffffffffffffffffffffffffffA">
                                      <p:cBhvr>
                                        <p:cTn id="6" dur="2000" fill="hold"/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337 -0.01711 0.03507 -0.0377 0.05226 -0.0488 C 0.0599 -0.05897 0.06789 -0.06545 0.07691 -0.07354 C 0.08351 -0.07932 0.08716 -0.08511 0.09532 -0.08788 C 0.10313 -0.09528 0.11268 -0.10222 0.11997 -0.11031 C 0.12223 -0.11286 0.12431 -0.11563 0.12622 -0.11887 C 0.12743 -0.12049 0.12796 -0.12303 0.12917 -0.12465 C 0.13507 -0.13275 0.14219 -0.13969 0.14931 -0.14524 C 0.15816 -0.16374 0.17535 -0.17414 0.18455 -0.19265 C 0.19323 -0.20976 0.20452 -0.2234 0.21389 -0.23982 C 0.22275 -0.25486 0.22796 -0.27174 0.23698 -0.28654 C 0.24202 -0.31984 0.26302 -0.3432 0.27084 -0.37465 C 0.27414 -0.38784 0.2783 -0.39894 0.28316 -0.41166 C 0.28733 -0.42276 0.28525 -0.42461 0.28768 -0.43617 C 0.29237 -0.4593 0.29549 -0.48242 0.29844 -0.50601 C 0.2974 -0.53122 0.30122 -0.55458 0.28455 -0.56938 C 0.28125 -0.58418 0.27639 -0.58858 0.26927 -0.60014 C 0.26441 -0.60777 0.26632 -0.61309 0.25851 -0.61656 C 0.25382 -0.6228 0.25087 -0.62604 0.24462 -0.62882 C 0.2375 -0.6383 0.23299 -0.64038 0.22309 -0.64315 C 0.21424 -0.65102 0.20365 -0.65518 0.19393 -0.66166 C 0.18108 -0.67021 0.16927 -0.68016 0.15539 -0.68617 C 0.14775 -0.69403 0.13959 -0.69981 0.13073 -0.70467 C 0.11962 -0.71994 0.08368 -0.71438 0.07379 -0.71485 C 0.04966 -0.71947 0.02882 -0.72086 0.00469 -0.71693 C -0.00295 -0.71045 -0.00711 -0.71045 -0.01684 -0.70883 C -0.02013 -0.70583 -0.025 -0.70421 -0.0276 -0.70051 " pathEditMode="relative" ptsTypes="ffffffffffffffffffffffffffA">
                                      <p:cBhvr>
                                        <p:cTn id="10" dur="2000" fill="hold"/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63 -0.00185 0.01961 -0.00485 0.02621 -0.0104 C 0.03559 -0.0185 0.04027 -0.02312 0.05069 -0.02682 C 0.05677 -0.03237 0.06441 -0.04186 0.07083 -0.04717 C 0.08715 -0.06059 0.10573 -0.06753 0.12309 -0.07793 C 0.13177 -0.08302 0.13923 -0.09088 0.14774 -0.09643 C 0.15208 -0.10545 0.16041 -0.11632 0.1677 -0.12095 C 0.1809 -0.15009 0.20642 -0.17044 0.22621 -0.19079 C 0.23368 -0.19842 0.23576 -0.21022 0.24305 -0.21739 C 0.24895 -0.22317 0.26163 -0.23381 0.26163 -0.23381 C 0.2717 -0.25624 0.28541 -0.27405 0.29687 -0.29509 C 0.30781 -0.31544 0.31545 -0.33718 0.32465 -0.35869 C 0.33923 -0.39338 0.35052 -0.42668 0.3585 -0.46531 C 0.36319 -0.53006 0.36128 -0.49398 0.36302 -0.574 C 0.36145 -0.59088 0.3618 -0.60291 0.35069 -0.61285 C 0.34826 -0.62372 0.34062 -0.63066 0.33541 -0.63945 C 0.32795 -0.65171 0.32257 -0.66766 0.31076 -0.67437 C 0.29375 -0.68385 0.27517 -0.68223 0.25694 -0.69287 C 0.23541 -0.69218 0.21388 -0.69218 0.19236 -0.69079 C 0.1868 -0.69056 0.1809 -0.68478 0.17534 -0.68455 C 0.14513 -0.68316 0.11475 -0.68316 0.08454 -0.68247 C 0.07743 -0.67298 0.06892 -0.66327 0.0585 -0.66211 C 0.04774 -0.66096 0.02621 -0.66003 0.02621 -0.66003 " pathEditMode="relative" ptsTypes="ffffffffffffffffffffffA">
                                      <p:cBhvr>
                                        <p:cTn id="14" dur="2000" fill="hold"/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868 -0.00763 0.01806 -0.01318 0.0276 -0.0185 C 0.03472 -0.02243 0.0401 -0.02822 0.04757 -0.03076 C 0.05556 -0.03677 0.06337 -0.04325 0.07222 -0.04718 C 0.08594 -0.06175 0.07309 -0.04996 0.08906 -0.05944 C 0.09705 -0.06406 0.10712 -0.07262 0.11528 -0.07586 C 0.12448 -0.07956 0.13368 -0.08048 0.14306 -0.08187 C 0.21128 -0.07146 0.17274 -0.07586 0.30139 -0.08002 C 0.30625 -0.08002 0.30955 -0.08673 0.31371 -0.08811 C 0.33333 -0.09551 0.36128 -0.09297 0.37969 -0.10662 C 0.38576 -0.11101 0.39097 -0.11633 0.39687 -0.12095 C 0.40104 -0.12442 0.4092 -0.13321 0.4092 -0.13321 C 0.41233 -0.1457 0.40799 -0.13321 0.41684 -0.14339 C 0.41927 -0.14616 0.42083 -0.15056 0.42292 -0.15356 C 0.42726 -0.15934 0.43281 -0.16443 0.43819 -0.1679 C 0.44583 -0.18062 0.44444 -0.18016 0.4566 -0.19057 C 0.45972 -0.19334 0.46354 -0.19519 0.46597 -0.19866 C 0.4724 -0.20745 0.46875 -0.20329 0.47691 -0.21092 C 0.48246 -0.22294 0.49201 -0.23196 0.49983 -0.24168 C 0.51354 -0.25902 0.52639 -0.27729 0.53993 -0.2951 C 0.5441 -0.30088 0.54965 -0.30527 0.55365 -0.31152 C 0.5717 -0.33973 0.58437 -0.37095 0.59687 -0.40356 C 0.59861 -0.41582 0.60174 -0.42576 0.59826 -0.43848 C 0.59757 -0.44126 0.59496 -0.44242 0.59358 -0.44473 C 0.59219 -0.44727 0.59149 -0.45005 0.59045 -0.45282 C 0.58906 -0.48034 0.58785 -0.50185 0.56892 -0.5185 C 0.56233 -0.53053 0.55174 -0.54163 0.54149 -0.54718 C 0.53733 -0.55504 0.53264 -0.55851 0.52587 -0.56152 C 0.5066 -0.58071 0.49774 -0.56892 0.46458 -0.56753 C 0.45972 -0.56568 0.45069 -0.56152 0.45069 -0.56152 C 0.4474 -0.56221 0.4441 -0.56175 0.44149 -0.5636 C 0.42604 -0.57447 0.41441 -0.59436 0.4 -0.60662 C 0.39635 -0.60985 0.39167 -0.61217 0.38924 -0.61679 C 0.38767 -0.61957 0.38646 -0.6228 0.38455 -0.62512 C 0.3816 -0.62835 0.37535 -0.63321 0.37535 -0.63321 C 0.37222 -0.6457 0.37639 -0.63367 0.36892 -0.64339 C 0.36753 -0.64524 0.36736 -0.64778 0.36615 -0.64963 C 0.35937 -0.65958 0.35521 -0.66628 0.34601 -0.66998 C 0.33368 -0.66628 0.33611 -0.66166 0.32917 -0.64963 C 0.32691 -0.64107 0.32483 -0.63391 0.32309 -0.62512 C 0.32222 -0.62095 0.31996 -0.61263 0.31996 -0.61263 C 0.32118 -0.54996 0.32292 -0.53515 0.31996 -0.4815 C 0.31962 -0.4741 0.31806 -0.46184 0.31528 -0.4549 C 0.31354 -0.45051 0.31042 -0.44727 0.3092 -0.44265 C 0.30746 -0.43571 0.3092 -0.4364 0.30608 -0.4364 " pathEditMode="relative" ptsTypes="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82 0.00509 0.0066 0.01179 0.01076 0.01642 C 0.02882 0.037 0.00469 0.00231 0.02309 0.02683 C 0.03264 0.03955 0.02205 0.03168 0.03542 0.03908 C 0.04167 0.04695 0.0493 0.05227 0.05694 0.05735 C 0.06319 0.06568 0.07482 0.08048 0.08316 0.08418 C 0.0967 0.09759 0.09062 0.09413 0.1 0.09852 C 0.10885 0.10708 0.11719 0.11517 0.12778 0.11887 C 0.13333 0.12627 0.13785 0.12604 0.14462 0.13113 C 0.15226 0.13691 0.16042 0.1413 0.16771 0.14755 C 0.17257 0.15749 0.18298 0.16235 0.19062 0.16813 C 0.20712 0.18016 0.22482 0.18987 0.24167 0.20097 C 0.24826 0.20537 0.25555 0.20791 0.26163 0.21323 C 0.26562 0.2167 0.2684 0.22202 0.27239 0.22549 C 0.27951 0.23173 0.29149 0.23959 0.3 0.24191 C 0.39236 0.30342 0.23177 0.25948 0.54167 0.26249 C 0.55173 0.26665 0.55764 0.26896 0.5691 0.27058 C 0.57899 0.27498 0.58472 0.27729 0.59531 0.27868 C 0.59913 0.27798 0.60278 0.27845 0.60607 0.27683 C 0.61528 0.2722 0.62413 0.25902 0.63073 0.25 C 0.6342 0.24514 0.64236 0.23844 0.64774 0.23381 C 0.65712 0.21485 0.65955 0.1982 0.64618 0.18039 C 0.64271 0.16721 0.6316 0.15426 0.6217 0.14963 C 0.61354 0.13945 0.60208 0.1339 0.59219 0.1272 C 0.58958 0.12535 0.5875 0.12211 0.58472 0.12095 C 0.57882 0.11864 0.57222 0.11933 0.56632 0.11679 C 0.55555 0.11216 0.5467 0.10708 0.53524 0.10453 C 0.4941 0.10569 0.475 0.1043 0.44149 0.11078 C 0.42066 0.11008 0.39948 0.11055 0.37847 0.1087 C 0.3743 0.10823 0.36823 0.0932 0.36771 0.09228 C 0.36649 0.09019 0.36476 0.08626 0.36476 0.08626 C 0.36736 0.06082 0.37847 0.04533 0.39375 0.03076 C 0.39618 0.02845 0.39896 0.0266 0.40156 0.02475 C 0.40451 0.02243 0.40798 0.02105 0.41076 0.0185 C 0.41319 0.01619 0.41476 0.01272 0.41684 0.01041 C 0.42118 0.00601 0.42673 0.00439 0.43073 0 C 0.43437 -0.0037 0.43698 -0.00809 0.4401 -0.01226 C 0.44149 -0.01434 0.44462 -0.01827 0.44462 -0.01827 C 0.44635 -0.02544 0.44896 -0.03168 0.45087 -0.03885 C 0.45035 -0.05111 0.45017 -0.0636 0.4493 -0.07586 C 0.44844 -0.08788 0.43871 -0.09713 0.43385 -0.10638 C 0.42083 -0.16466 0.43403 -0.10338 0.43073 -0.27451 C 0.43073 -0.28469 0.41805 -0.28839 0.41232 -0.29093 C 0.3901 -0.30088 0.36476 -0.30712 0.34167 -0.31152 C 0.31892 -0.3055 0.29375 -0.30643 0.27083 -0.30527 C 0.26059 -0.3018 0.25104 -0.2951 0.24167 -0.28885 C 0.24028 -0.28793 0.23837 -0.28793 0.23698 -0.28677 C 0.23368 -0.28446 0.2276 -0.27868 0.2276 -0.27868 C 0.22569 -0.27451 0.22482 -0.2692 0.2217 -0.26642 C 0.21719 -0.26226 0.21597 -0.26203 0.21232 -0.25601 C 0.2059 -0.24584 0.21337 -0.25347 0.20469 -0.24584 C 0.19809 -0.23242 0.19357 -0.22895 0.18472 -0.21716 C 0.17986 -0.21068 0.17726 -0.2056 0.17083 -0.20282 C 0.16771 -0.20005 0.16476 -0.1975 0.16163 -0.19473 C 0.16007 -0.19334 0.15972 -0.19033 0.15851 -0.18848 C 0.15347 -0.18016 0.14844 -0.17206 0.14167 -0.16582 C 0.13941 -0.16142 0.13715 -0.15564 0.13246 -0.15564 " pathEditMode="relative" ptsTypes="ffffffffffffffffffffffffffffffffffffffffffffffffffffffffA">
                                      <p:cBhvr>
                                        <p:cTn id="22" dur="2000" fill="hold"/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41196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Why this theme so popular now?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348880"/>
            <a:ext cx="8686800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894" y="395962"/>
            <a:ext cx="8686800" cy="5603453"/>
          </a:xfrm>
        </p:spPr>
        <p:txBody>
          <a:bodyPr/>
          <a:lstStyle/>
          <a:p>
            <a:r>
              <a:rPr lang="en-US" sz="54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What will we speak about?</a:t>
            </a:r>
            <a:br>
              <a:rPr lang="en-US" sz="54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Picture 21" descr="PIC01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718312">
            <a:off x="6707577" y="4343515"/>
            <a:ext cx="2157315" cy="1447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 descr="утр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90369">
            <a:off x="401474" y="4282552"/>
            <a:ext cx="1845162" cy="130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946" y="4023600"/>
            <a:ext cx="4017833" cy="2261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cap="none" dirty="0">
                <a:solidFill>
                  <a:prstClr val="black"/>
                </a:solidFill>
                <a:effectLst/>
                <a:latin typeface="Calibri Light" panose="020F0302020204030204"/>
              </a:rPr>
              <a:t>Reflection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Complete the sentences.</a:t>
            </a:r>
            <a:endParaRPr lang="en-US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1. The lesson was …-interesting -not interesting -boring</a:t>
            </a:r>
            <a:endParaRPr lang="en-US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2. I was … -active -passive</a:t>
            </a:r>
            <a:endParaRPr lang="en-US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3. My classmates were …-hardworking –creative -lazy</a:t>
            </a:r>
            <a:endParaRPr lang="en-US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4. After the lesson I can …</a:t>
            </a:r>
            <a:endParaRPr lang="en-US" sz="2800" dirty="0">
              <a:solidFill>
                <a:prstClr val="black"/>
              </a:solidFill>
              <a:latin typeface="Calibri" panose="020F0502020204030204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0" descr="Traffic Lights 4 Peace - SAVE OUR PLANET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87450" y="1490663"/>
            <a:ext cx="6985000" cy="369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14"/>
          <p:cNvSpPr txBox="1">
            <a:spLocks noChangeArrowheads="1"/>
          </p:cNvSpPr>
          <p:nvPr/>
        </p:nvSpPr>
        <p:spPr bwMode="auto">
          <a:xfrm>
            <a:off x="323850" y="4076700"/>
            <a:ext cx="3529013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88" name="Text Box 16"/>
          <p:cNvSpPr txBox="1">
            <a:spLocks noChangeArrowheads="1"/>
          </p:cNvSpPr>
          <p:nvPr/>
        </p:nvSpPr>
        <p:spPr bwMode="auto">
          <a:xfrm>
            <a:off x="250825" y="5157788"/>
            <a:ext cx="3889375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89" name="Text Box 17"/>
          <p:cNvSpPr txBox="1">
            <a:spLocks noChangeArrowheads="1"/>
          </p:cNvSpPr>
          <p:nvPr/>
        </p:nvSpPr>
        <p:spPr bwMode="auto">
          <a:xfrm>
            <a:off x="250825" y="5876925"/>
            <a:ext cx="36004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90" name="Text Box 18"/>
          <p:cNvSpPr txBox="1">
            <a:spLocks noChangeArrowheads="1"/>
          </p:cNvSpPr>
          <p:nvPr/>
        </p:nvSpPr>
        <p:spPr bwMode="auto">
          <a:xfrm>
            <a:off x="1116013" y="1125538"/>
            <a:ext cx="2592387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6391" name="Picture 122" descr="trafficlights4pea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716338"/>
            <a:ext cx="1682750" cy="179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24" descr="экология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1125538"/>
            <a:ext cx="238125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348880"/>
            <a:ext cx="8686800" cy="2880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earth is our home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603453"/>
          </a:xfrm>
        </p:spPr>
        <p:txBody>
          <a:bodyPr/>
          <a:lstStyle/>
          <a:p>
            <a:r>
              <a:rPr lang="en-US" sz="54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What </a:t>
            </a:r>
            <a:r>
              <a:rPr lang="en-US" sz="5400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will we </a:t>
            </a:r>
            <a:r>
              <a:rPr lang="en-US" sz="54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speak about?</a:t>
            </a:r>
            <a:br>
              <a:rPr lang="en-US" sz="54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Picture 21" descr="PIC01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718312">
            <a:off x="6707577" y="4343515"/>
            <a:ext cx="2157315" cy="1447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 descr="утр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90369">
            <a:off x="401474" y="4282552"/>
            <a:ext cx="1845162" cy="130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946" y="4023600"/>
            <a:ext cx="4017833" cy="2261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13" descr="Background02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60600" y="2125001"/>
            <a:ext cx="2533638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930" y="4421981"/>
            <a:ext cx="2460613" cy="205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8" descr="утр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7595" y="4769643"/>
            <a:ext cx="2520950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20" descr="PIC0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47696" y="2298282"/>
            <a:ext cx="2960680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6" descr="Аибг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62052" y="2748153"/>
            <a:ext cx="2889243" cy="19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21" descr="PIC0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57597" y="4489030"/>
            <a:ext cx="25923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25" descr="green2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43888" y="5661025"/>
            <a:ext cx="693737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1339" y="404665"/>
            <a:ext cx="8041321" cy="220696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/>
              <a:t>Repeat !!!</a:t>
            </a:r>
            <a:endParaRPr lang="en-US" alt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67543" y="1916832"/>
            <a:ext cx="7416823" cy="12961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3212976"/>
            <a:ext cx="7416823" cy="32403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14282" y="1205668"/>
            <a:ext cx="8786874" cy="39703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P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(protection, pollution, plant 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R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(radiation, rivers, resource 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O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(ozone, oil)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T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(tree, temperature 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E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(ecology, energy, environment)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C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(crisis, cooperation)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T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(temperature )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07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07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07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07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</a:rPr>
              <a:t>1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latin typeface="Comic Sans MS" panose="030F0702030302020204" pitchFamily="66" charset="0"/>
              </a:rPr>
              <a:t>. </a:t>
            </a: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latin typeface="Comic Sans MS" panose="030F0702030302020204" pitchFamily="66" charset="0"/>
              </a:rPr>
              <a:t>Which words can</a:t>
            </a:r>
            <a:endParaRPr lang="ru-RU" b="1" dirty="0" smtClean="0">
              <a:solidFill>
                <a:srgbClr val="FF5050"/>
              </a:solidFill>
            </a:endParaRPr>
          </a:p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latin typeface="Comic Sans MS" panose="030F0702030302020204" pitchFamily="66" charset="0"/>
              </a:rPr>
              <a:t>describe ecological problems?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latin typeface="Comic Sans MS" panose="030F0702030302020204" pitchFamily="66" charset="0"/>
              </a:rPr>
            </a:b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latin typeface="Comic Sans MS" panose="030F0702030302020204" pitchFamily="66" charset="0"/>
              </a:rPr>
              <a:t>2. </a:t>
            </a: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latin typeface="Comic Sans MS" panose="030F0702030302020204" pitchFamily="66" charset="0"/>
              </a:rPr>
              <a:t>Do you agree with a statement «To hurt the Earth is to hurt yourself»? Why?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latin typeface="Comic Sans MS" panose="030F0702030302020204" pitchFamily="66" charset="0"/>
              </a:rPr>
            </a:br>
            <a:endParaRPr lang="ru-RU" dirty="0"/>
          </a:p>
        </p:txBody>
      </p:sp>
      <p:pic>
        <p:nvPicPr>
          <p:cNvPr id="9" name="Picture 10" descr="Global warmi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14282" y="785794"/>
            <a:ext cx="3214710" cy="3854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0" descr="drainpic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287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6" descr="method_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0"/>
            <a:ext cx="132715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9" descr="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14818"/>
            <a:ext cx="16256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8" descr="эколог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3929066"/>
            <a:ext cx="1350963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50"/>
            <a:ext cx="9324975" cy="1223963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en-US" sz="2800">
                <a:solidFill>
                  <a:srgbClr val="FF3399"/>
                </a:solidFill>
                <a:effectLst/>
              </a:rPr>
              <a:t>Match the words on the left with the definitions on the right.</a:t>
            </a:r>
            <a:br>
              <a:rPr lang="en-US" sz="2800">
                <a:solidFill>
                  <a:srgbClr val="FF3399"/>
                </a:solidFill>
                <a:effectLst/>
              </a:rPr>
            </a:br>
            <a:endParaRPr lang="ru-RU" sz="2800">
              <a:solidFill>
                <a:srgbClr val="FF3399"/>
              </a:solidFill>
              <a:effectLst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549275"/>
            <a:ext cx="4495800" cy="6308725"/>
          </a:xfrm>
        </p:spPr>
        <p:txBody>
          <a:bodyPr/>
          <a:lstStyle/>
          <a:p>
            <a:pPr marL="533400" indent="-533400">
              <a:lnSpc>
                <a:spcPct val="170000"/>
              </a:lnSpc>
              <a:buFontTx/>
              <a:buAutoNum type="arabicPeriod"/>
            </a:pP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33400" indent="-533400">
              <a:lnSpc>
                <a:spcPct val="170000"/>
              </a:lnSpc>
              <a:buFontTx/>
              <a:buAutoNum type="arabicPeriod"/>
            </a:pP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Hunters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33400" indent="-533400">
              <a:lnSpc>
                <a:spcPct val="170000"/>
              </a:lnSpc>
              <a:buFontTx/>
              <a:buAutoNum type="arabicPeriod"/>
            </a:pP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earth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33400" indent="-533400">
              <a:lnSpc>
                <a:spcPct val="170000"/>
              </a:lnSpc>
              <a:buFontTx/>
              <a:buAutoNum type="arabicPeriod"/>
            </a:pP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Nature reserve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33400" indent="-533400">
              <a:lnSpc>
                <a:spcPct val="170000"/>
              </a:lnSpc>
              <a:buFontTx/>
              <a:buAutoNum type="arabicPeriod"/>
            </a:pP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tree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33400" indent="-533400">
              <a:lnSpc>
                <a:spcPct val="170000"/>
              </a:lnSpc>
              <a:buFontTx/>
              <a:buAutoNum type="arabicPeriod"/>
            </a:pP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Litter 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79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95738" y="620713"/>
            <a:ext cx="5400675" cy="6048375"/>
          </a:xfrm>
        </p:spPr>
        <p:txBody>
          <a:bodyPr/>
          <a:lstStyle/>
          <a:p>
            <a:pPr marL="533400" indent="-533400">
              <a:lnSpc>
                <a:spcPct val="140000"/>
              </a:lnSpc>
              <a:buFontTx/>
              <a:buAutoNum type="alphaLcParenR"/>
            </a:pPr>
            <a:r>
              <a:rPr lang="en-US" b="1" dirty="0">
                <a:solidFill>
                  <a:srgbClr val="009900"/>
                </a:solidFill>
              </a:rPr>
              <a:t>It’s the place where animals, birds and plants are protected.</a:t>
            </a:r>
            <a:endParaRPr lang="en-US" b="1" dirty="0">
              <a:solidFill>
                <a:srgbClr val="009900"/>
              </a:solidFill>
            </a:endParaRPr>
          </a:p>
          <a:p>
            <a:pPr marL="533400" indent="-533400">
              <a:lnSpc>
                <a:spcPct val="140000"/>
              </a:lnSpc>
              <a:buFontTx/>
              <a:buAutoNum type="alphaLcParenR"/>
            </a:pPr>
            <a:r>
              <a:rPr lang="en-US" b="1" dirty="0">
                <a:solidFill>
                  <a:srgbClr val="009900"/>
                </a:solidFill>
              </a:rPr>
              <a:t>The material which pollutes rivers, lakes and forests.</a:t>
            </a:r>
            <a:endParaRPr lang="en-US" b="1" dirty="0">
              <a:solidFill>
                <a:srgbClr val="009900"/>
              </a:solidFill>
            </a:endParaRPr>
          </a:p>
          <a:p>
            <a:pPr marL="533400" indent="-533400">
              <a:lnSpc>
                <a:spcPct val="140000"/>
              </a:lnSpc>
              <a:buFontTx/>
              <a:buAutoNum type="alphaLcParenR"/>
            </a:pPr>
            <a:r>
              <a:rPr lang="en-US" b="1" dirty="0">
                <a:solidFill>
                  <a:srgbClr val="009900"/>
                </a:solidFill>
              </a:rPr>
              <a:t>Everything that is around us.</a:t>
            </a:r>
            <a:endParaRPr lang="en-US" b="1" dirty="0">
              <a:solidFill>
                <a:srgbClr val="009900"/>
              </a:solidFill>
            </a:endParaRPr>
          </a:p>
          <a:p>
            <a:pPr marL="533400" indent="-533400">
              <a:lnSpc>
                <a:spcPct val="140000"/>
              </a:lnSpc>
              <a:buFontTx/>
              <a:buAutoNum type="alphaLcParenR"/>
            </a:pPr>
            <a:r>
              <a:rPr lang="en-US" b="1" dirty="0">
                <a:solidFill>
                  <a:srgbClr val="009900"/>
                </a:solidFill>
              </a:rPr>
              <a:t>People who kill animals for their meat and fur.</a:t>
            </a:r>
            <a:endParaRPr lang="en-US" b="1" dirty="0">
              <a:solidFill>
                <a:srgbClr val="009900"/>
              </a:solidFill>
            </a:endParaRPr>
          </a:p>
          <a:p>
            <a:pPr marL="533400" indent="-533400">
              <a:lnSpc>
                <a:spcPct val="140000"/>
              </a:lnSpc>
              <a:buFontTx/>
              <a:buAutoNum type="alphaLcParenR"/>
            </a:pPr>
            <a:r>
              <a:rPr lang="en-US" b="1" dirty="0">
                <a:solidFill>
                  <a:srgbClr val="009900"/>
                </a:solidFill>
              </a:rPr>
              <a:t>A planet where we live.</a:t>
            </a:r>
            <a:endParaRPr lang="en-US" b="1" dirty="0">
              <a:solidFill>
                <a:srgbClr val="009900"/>
              </a:solidFill>
            </a:endParaRPr>
          </a:p>
          <a:p>
            <a:pPr marL="533400" indent="-533400">
              <a:lnSpc>
                <a:spcPct val="140000"/>
              </a:lnSpc>
              <a:buFontTx/>
              <a:buAutoNum type="alphaLcParenR"/>
            </a:pPr>
            <a:r>
              <a:rPr lang="en-US" b="1" dirty="0">
                <a:solidFill>
                  <a:srgbClr val="009900"/>
                </a:solidFill>
              </a:rPr>
              <a:t>Plants which give us fruits</a:t>
            </a:r>
            <a:r>
              <a:rPr lang="en-US" b="1" dirty="0">
                <a:solidFill>
                  <a:srgbClr val="0B9EE7"/>
                </a:solidFill>
              </a:rPr>
              <a:t>.</a:t>
            </a:r>
            <a:endParaRPr lang="en-US" b="1" dirty="0">
              <a:solidFill>
                <a:srgbClr val="0B9EE7"/>
              </a:solidFill>
            </a:endParaRPr>
          </a:p>
          <a:p>
            <a:pPr marL="533400" indent="-533400">
              <a:lnSpc>
                <a:spcPct val="140000"/>
              </a:lnSpc>
              <a:buFontTx/>
              <a:buAutoNum type="alphaLcParenR"/>
            </a:pPr>
            <a:endParaRPr lang="ru-RU" b="1" dirty="0">
              <a:solidFill>
                <a:srgbClr val="0B9EE7"/>
              </a:solidFill>
            </a:endParaRPr>
          </a:p>
        </p:txBody>
      </p:sp>
      <p:sp>
        <p:nvSpPr>
          <p:cNvPr id="118794" name="Line 10"/>
          <p:cNvSpPr>
            <a:spLocks noChangeShapeType="1"/>
          </p:cNvSpPr>
          <p:nvPr/>
        </p:nvSpPr>
        <p:spPr bwMode="auto">
          <a:xfrm>
            <a:off x="3276600" y="1125538"/>
            <a:ext cx="863600" cy="2303462"/>
          </a:xfrm>
          <a:prstGeom prst="line">
            <a:avLst/>
          </a:prstGeom>
          <a:noFill/>
          <a:ln w="9525">
            <a:solidFill>
              <a:srgbClr val="CC0066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795" name="Line 11"/>
          <p:cNvSpPr>
            <a:spLocks noChangeShapeType="1"/>
          </p:cNvSpPr>
          <p:nvPr/>
        </p:nvSpPr>
        <p:spPr bwMode="auto">
          <a:xfrm>
            <a:off x="2339975" y="2276475"/>
            <a:ext cx="1727200" cy="1800225"/>
          </a:xfrm>
          <a:prstGeom prst="line">
            <a:avLst/>
          </a:prstGeom>
          <a:noFill/>
          <a:ln w="9525">
            <a:solidFill>
              <a:srgbClr val="CC0066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797" name="Line 13"/>
          <p:cNvSpPr>
            <a:spLocks noChangeShapeType="1"/>
          </p:cNvSpPr>
          <p:nvPr/>
        </p:nvSpPr>
        <p:spPr bwMode="auto">
          <a:xfrm>
            <a:off x="2627313" y="3284538"/>
            <a:ext cx="1439862" cy="2089150"/>
          </a:xfrm>
          <a:prstGeom prst="line">
            <a:avLst/>
          </a:prstGeom>
          <a:noFill/>
          <a:ln w="9525">
            <a:solidFill>
              <a:srgbClr val="CC0066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798" name="Line 14"/>
          <p:cNvSpPr>
            <a:spLocks noChangeShapeType="1"/>
          </p:cNvSpPr>
          <p:nvPr/>
        </p:nvSpPr>
        <p:spPr bwMode="auto">
          <a:xfrm>
            <a:off x="1908175" y="5373688"/>
            <a:ext cx="2159000" cy="719137"/>
          </a:xfrm>
          <a:prstGeom prst="line">
            <a:avLst/>
          </a:prstGeom>
          <a:noFill/>
          <a:ln w="9525">
            <a:solidFill>
              <a:srgbClr val="CC0066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800" name="Line 16"/>
          <p:cNvSpPr>
            <a:spLocks noChangeShapeType="1"/>
          </p:cNvSpPr>
          <p:nvPr/>
        </p:nvSpPr>
        <p:spPr bwMode="auto">
          <a:xfrm flipV="1">
            <a:off x="1835150" y="2565400"/>
            <a:ext cx="2305050" cy="3887788"/>
          </a:xfrm>
          <a:prstGeom prst="line">
            <a:avLst/>
          </a:prstGeom>
          <a:noFill/>
          <a:ln w="9525">
            <a:solidFill>
              <a:srgbClr val="CC0066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802" name="Line 18"/>
          <p:cNvSpPr>
            <a:spLocks noChangeShapeType="1"/>
          </p:cNvSpPr>
          <p:nvPr/>
        </p:nvSpPr>
        <p:spPr bwMode="auto">
          <a:xfrm flipV="1">
            <a:off x="3924300" y="1196975"/>
            <a:ext cx="142875" cy="3095625"/>
          </a:xfrm>
          <a:prstGeom prst="line">
            <a:avLst/>
          </a:prstGeom>
          <a:noFill/>
          <a:ln w="9525">
            <a:solidFill>
              <a:srgbClr val="CC0066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8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8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8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8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8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8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4" grpId="0" animBg="1"/>
      <p:bldP spid="118795" grpId="0" animBg="1"/>
      <p:bldP spid="118797" grpId="0" animBg="1"/>
      <p:bldP spid="118798" grpId="0" animBg="1"/>
      <p:bldP spid="118800" grpId="0" animBg="1"/>
      <p:bldP spid="11880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642918"/>
            <a:ext cx="9144000" cy="5509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 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1. In future people will live longer, many diseases will disappear.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993366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  2. People will cut down all the forests.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993366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3. There will be no fish in the rivers.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993366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We shall be able to control the weather.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993366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  5. We shall not be able to breathe without a gas mask on.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993366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  7. There won’t be any conflicts between people.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993366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  8. We shall find new sources of energy.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993366"/>
              </a:solidFill>
              <a:effectLst/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3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2755</Words>
  <Application>WPS Presentation</Application>
  <PresentationFormat>Экран (4:3)</PresentationFormat>
  <Paragraphs>126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7" baseType="lpstr">
      <vt:lpstr>Arial</vt:lpstr>
      <vt:lpstr>SimSun</vt:lpstr>
      <vt:lpstr>Wingdings</vt:lpstr>
      <vt:lpstr>Wingdings 2</vt:lpstr>
      <vt:lpstr>Bauhaus 93</vt:lpstr>
      <vt:lpstr>Calibri Light</vt:lpstr>
      <vt:lpstr>Comic Sans MS</vt:lpstr>
      <vt:lpstr>Times New Roman</vt:lpstr>
      <vt:lpstr>Franklin Gothic Medium</vt:lpstr>
      <vt:lpstr>Microsoft YaHei</vt:lpstr>
      <vt:lpstr>Arial Unicode MS</vt:lpstr>
      <vt:lpstr>Calibri</vt:lpstr>
      <vt:lpstr>Verdana</vt:lpstr>
      <vt:lpstr>Calibri</vt:lpstr>
      <vt:lpstr>Franklin Gothic Book</vt:lpstr>
      <vt:lpstr>Трек</vt:lpstr>
      <vt:lpstr>   </vt:lpstr>
      <vt:lpstr>PowerPoint 演示文稿</vt:lpstr>
      <vt:lpstr>The earth is our home </vt:lpstr>
      <vt:lpstr>PowerPoint 演示文稿</vt:lpstr>
      <vt:lpstr>Repeat !!!</vt:lpstr>
      <vt:lpstr>PowerPoint 演示文稿</vt:lpstr>
      <vt:lpstr>PowerPoint 演示文稿</vt:lpstr>
      <vt:lpstr>Match the words on the left with the definitions on the right.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Let’s have a rest !</vt:lpstr>
      <vt:lpstr>PowerPoint 演示文稿</vt:lpstr>
      <vt:lpstr>PowerPoint 演示文稿</vt:lpstr>
      <vt:lpstr>PowerPoint 演示文稿</vt:lpstr>
      <vt:lpstr>PowerPoint 演示文稿</vt:lpstr>
      <vt:lpstr>Why this theme so popular now? </vt:lpstr>
      <vt:lpstr>Reflection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«What Can We Do to Help the Earth?»</dc:title>
  <dc:creator>Admin</dc:creator>
  <cp:lastModifiedBy>markd</cp:lastModifiedBy>
  <cp:revision>35</cp:revision>
  <cp:lastPrinted>2014-10-21T05:48:00Z</cp:lastPrinted>
  <dcterms:created xsi:type="dcterms:W3CDTF">2010-01-19T08:37:00Z</dcterms:created>
  <dcterms:modified xsi:type="dcterms:W3CDTF">2024-01-30T12:04:18Z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04C76098B47947D9B88334655E4BA349</vt:lpwstr>
  </property>
  <property fmtid="{D5CDD505-2E9C-101B-9397-08002B2CF9AE}" pid="3" name="KSOProductBuildVer">
    <vt:lpwstr>1049-12.2.0.13431</vt:lpwstr>
  </property>
</Properties>
</file>