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68" d="100"/>
          <a:sy n="68" d="100"/>
        </p:scale>
        <p:origin x="245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5/26/2023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6223" y="1557867"/>
            <a:ext cx="9248630" cy="17858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Музей РОДНОГО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177" y="4671382"/>
            <a:ext cx="4484719" cy="977621"/>
          </a:xfrm>
        </p:spPr>
        <p:txBody>
          <a:bodyPr/>
          <a:lstStyle/>
          <a:p>
            <a:r>
              <a:rPr lang="ru-RU" dirty="0" smtClean="0"/>
              <a:t>Выполнила: Старший воспитатель НОСОВА Н.А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62489" y="230214"/>
            <a:ext cx="682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МКДОУ Рамонский детский сад №3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4728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6" y="79023"/>
            <a:ext cx="4579969" cy="5904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265332" y="451556"/>
            <a:ext cx="4368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Музейная среда – это не только организация экскурсий, но и собирание,изучение,исследование музейных предметов, в процессе совместной деятельности детей и взрослых.</a:t>
            </a:r>
          </a:p>
        </p:txBody>
      </p:sp>
    </p:spTree>
    <p:extLst>
      <p:ext uri="{BB962C8B-B14F-4D97-AF65-F5344CB8AC3E}">
        <p14:creationId xmlns:p14="http://schemas.microsoft.com/office/powerpoint/2010/main" val="56731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63" y="316089"/>
            <a:ext cx="4421925" cy="5599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977" y="316089"/>
            <a:ext cx="4523524" cy="5599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48231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1" y="146755"/>
            <a:ext cx="5163671" cy="5904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64" y="146755"/>
            <a:ext cx="5163671" cy="5904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0743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79" y="90311"/>
            <a:ext cx="4955822" cy="5937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231466" y="417688"/>
            <a:ext cx="53517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Музей- это особое, специальное</a:t>
            </a:r>
          </a:p>
          <a:p>
            <a:r>
              <a:rPr lang="ru-RU" sz="2800" dirty="0" smtClean="0"/>
              <a:t>Организованное пространство ДОУ,</a:t>
            </a:r>
          </a:p>
          <a:p>
            <a:r>
              <a:rPr lang="ru-RU" sz="2800" dirty="0" smtClean="0"/>
              <a:t>Способствующее расширению кругозора</a:t>
            </a:r>
          </a:p>
          <a:p>
            <a:r>
              <a:rPr lang="ru-RU" sz="2800" dirty="0" smtClean="0"/>
              <a:t>И ребенка, и взрослого, повышению</a:t>
            </a:r>
          </a:p>
          <a:p>
            <a:r>
              <a:rPr lang="ru-RU" sz="2800" dirty="0" smtClean="0"/>
              <a:t>Образованности,воспитанности,приобщению</a:t>
            </a:r>
          </a:p>
          <a:p>
            <a:r>
              <a:rPr lang="ru-RU" sz="2800" dirty="0" smtClean="0"/>
              <a:t>К вечным ценностям.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707999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44</TotalTime>
  <Words>62</Words>
  <Application>Microsoft Office PowerPoint</Application>
  <PresentationFormat>Широкоэкранный</PresentationFormat>
  <Paragraphs>10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Gallery</vt:lpstr>
      <vt:lpstr>Музей РОДНОГО КРАЯ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 РОДНОГО КРАЯ</dc:title>
  <dc:creator>Сад№3</dc:creator>
  <cp:lastModifiedBy>Сад№3</cp:lastModifiedBy>
  <cp:revision>4</cp:revision>
  <dcterms:created xsi:type="dcterms:W3CDTF">2023-05-26T06:42:34Z</dcterms:created>
  <dcterms:modified xsi:type="dcterms:W3CDTF">2023-05-26T07:26:46Z</dcterms:modified>
</cp:coreProperties>
</file>