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Масленица как социальное явление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Подготовила учитель истории и обществознания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МОУ Кузнецкой СОШ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Исламова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Л.А.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асленица традиции и обыча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03212"/>
            <a:ext cx="9144000" cy="746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vsyamagik.ru/wp-content/uploads/2016/02/1-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343684"/>
            <a:ext cx="9251950" cy="617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Маслениц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-1196975"/>
            <a:ext cx="9251950" cy="925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масленица история праздн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сжигание чучела на Маслениц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Масленица традиции и обыча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Масляная недел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1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1872208"/>
          </a:xfrm>
        </p:spPr>
        <p:txBody>
          <a:bodyPr/>
          <a:lstStyle/>
          <a:p>
            <a:r>
              <a:rPr lang="ru-RU" dirty="0" smtClean="0"/>
              <a:t>Спасибо за просмотр!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Масленица как социальное явление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просмотр!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 как социальное явление</dc:title>
  <dc:creator>ИСТОРИЯ</dc:creator>
  <cp:lastModifiedBy>история</cp:lastModifiedBy>
  <cp:revision>1</cp:revision>
  <dcterms:created xsi:type="dcterms:W3CDTF">2023-02-21T07:40:30Z</dcterms:created>
  <dcterms:modified xsi:type="dcterms:W3CDTF">2023-02-21T07:55:53Z</dcterms:modified>
</cp:coreProperties>
</file>