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-67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6673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40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1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940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036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82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64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3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5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85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97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AB93379-D134-4100-B47D-6AA326BC9549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247515F-9D10-45CD-AFDD-F24727554FD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&#1075;&#1080;&#1084;&#1085;&#1072;&#1079;&#1080;&#1103;1.&#1088;&#1092;/o-gimnazii-1/informaciya-dlya-postupayushhix/pravila-bezopasnosti-doma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Лоскутная аппликация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u="sng" dirty="0">
                <a:solidFill>
                  <a:srgbClr val="005BD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http://гимназия1.рф/o-gimnazii-1/informaciya-dlya-postupayushhix/pravila-bezopasnosti-doma/</a:t>
            </a:r>
            <a:r>
              <a:rPr lang="ru-RU" altLang="ru-RU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dirty="0">
              <a:solidFill>
                <a:srgbClr val="2F131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7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графически-декоративную композицию.</a:t>
            </a:r>
          </a:p>
          <a:p>
            <a:r>
              <a:rPr lang="ru-RU" dirty="0" smtClean="0"/>
              <a:t>Используйте цветные карандаши или фломастеры</a:t>
            </a:r>
          </a:p>
          <a:p>
            <a:r>
              <a:rPr lang="ru-RU" dirty="0" smtClean="0"/>
              <a:t>Сюжет </a:t>
            </a:r>
            <a:r>
              <a:rPr lang="ru-RU" dirty="0"/>
              <a:t>м</a:t>
            </a:r>
            <a:r>
              <a:rPr lang="ru-RU" dirty="0" smtClean="0"/>
              <a:t>ожет быть любой.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5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свою работу: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1.правильная </a:t>
            </a:r>
            <a:r>
              <a:rPr lang="ru-RU" dirty="0" err="1" smtClean="0"/>
              <a:t>компановка</a:t>
            </a:r>
            <a:r>
              <a:rPr lang="ru-RU" dirty="0" smtClean="0"/>
              <a:t> в листе(не очень маленькое изображение и не </a:t>
            </a:r>
            <a:r>
              <a:rPr lang="ru-RU" dirty="0" smtClean="0"/>
              <a:t>выходит за </a:t>
            </a:r>
            <a:r>
              <a:rPr lang="ru-RU" dirty="0" smtClean="0"/>
              <a:t>пределы листа)</a:t>
            </a:r>
          </a:p>
          <a:p>
            <a:r>
              <a:rPr lang="ru-RU" dirty="0" smtClean="0"/>
              <a:t>2.рисунок эмитирует лоскутную аппликацию, читается узорочье ткани.</a:t>
            </a:r>
          </a:p>
          <a:p>
            <a:r>
              <a:rPr lang="ru-RU" dirty="0" smtClean="0"/>
              <a:t>3.корректно использована техника штриха( штрих упорядочен, штрихи не перекрывают </a:t>
            </a:r>
            <a:r>
              <a:rPr lang="ru-RU" dirty="0" smtClean="0"/>
              <a:t>друг друга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4.Работа интересная, оригинальная, яркая</a:t>
            </a:r>
          </a:p>
          <a:p>
            <a:r>
              <a:rPr lang="ru-RU" dirty="0" smtClean="0"/>
              <a:t>5.работа выполнена аккуратно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18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Фотографии работ можете отправлять: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(учитель указывает адрес)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470216" y="2144389"/>
            <a:ext cx="922492" cy="776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7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Урок </a:t>
            </a:r>
            <a:r>
              <a:rPr lang="ru-RU" smtClean="0"/>
              <a:t>окончен.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 smtClean="0"/>
              <a:t>Спасибо за урок. До свидания. До новых встреч.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96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Добрый день.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урок пройдет в дистанционной форме.</a:t>
            </a:r>
          </a:p>
          <a:p>
            <a:r>
              <a:rPr lang="ru-RU" dirty="0" smtClean="0"/>
              <a:t>Цель урока: Изучение направлений декоративно-прикладного искусства</a:t>
            </a:r>
          </a:p>
          <a:p>
            <a:r>
              <a:rPr lang="ru-RU" dirty="0" smtClean="0"/>
              <a:t>Задачи на урок: узнать, что такое «лоскутная аппликация», сравнить эту технику с графическим направлением в искусстве «</a:t>
            </a:r>
            <a:r>
              <a:rPr lang="ru-RU" dirty="0" err="1" smtClean="0"/>
              <a:t>зентангл</a:t>
            </a:r>
            <a:r>
              <a:rPr lang="ru-RU" dirty="0" smtClean="0"/>
              <a:t>» и выполнить (по желанию) творческое задание, закрепить графические навыки</a:t>
            </a:r>
          </a:p>
          <a:p>
            <a:r>
              <a:rPr lang="ru-RU" dirty="0" smtClean="0"/>
              <a:t>Материалы и инструменты: цветные фломастеры, карандаши или ручки, </a:t>
            </a:r>
          </a:p>
          <a:p>
            <a:r>
              <a:rPr lang="ru-RU" dirty="0" smtClean="0"/>
              <a:t>лист А4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87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Аппликация-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это яркое, красочное, декоративное искусство</a:t>
            </a:r>
            <a:r>
              <a:rPr lang="ru-RU" sz="2800" dirty="0" smtClean="0"/>
              <a:t>, созданное </a:t>
            </a:r>
            <a:r>
              <a:rPr lang="ru-RU" sz="2800" dirty="0"/>
              <a:t>из элементов или кусочков различных </a:t>
            </a:r>
            <a:r>
              <a:rPr lang="ru-RU" sz="2800" dirty="0" smtClean="0"/>
              <a:t>материалов, собранных по законам композиции и скрепленных с помощью клея или ниток.</a:t>
            </a:r>
          </a:p>
          <a:p>
            <a:r>
              <a:rPr lang="ru-RU" sz="2800" dirty="0" smtClean="0"/>
              <a:t>Аппликация-родственна коллажу.</a:t>
            </a:r>
          </a:p>
          <a:p>
            <a:r>
              <a:rPr lang="ru-RU" sz="2800" dirty="0" smtClean="0"/>
              <a:t>Рассмотрите различные изделия и где они применяются.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7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3" y="436418"/>
            <a:ext cx="4070210" cy="40227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30" y="873702"/>
            <a:ext cx="5203175" cy="4404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103" y="3588326"/>
            <a:ext cx="4820805" cy="270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1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24" y="277090"/>
            <a:ext cx="8126840" cy="63676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55" y="431291"/>
            <a:ext cx="7523018" cy="59836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8" y="277090"/>
            <a:ext cx="9297032" cy="636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525" y="351125"/>
            <a:ext cx="8509579" cy="6382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24" y="277089"/>
            <a:ext cx="6413034" cy="64562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692" y="277088"/>
            <a:ext cx="10110412" cy="645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34" y="304800"/>
            <a:ext cx="5770111" cy="62414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44" y="354122"/>
            <a:ext cx="8394747" cy="629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5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Рассмотрите графические рисунки в технике «</a:t>
            </a:r>
            <a:r>
              <a:rPr lang="ru-RU" dirty="0" err="1" smtClean="0"/>
              <a:t>зентангл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Что общего между лоскутной аппликацией и </a:t>
            </a:r>
            <a:r>
              <a:rPr lang="ru-RU" sz="6600" dirty="0" err="1" smtClean="0"/>
              <a:t>зентанглом</a:t>
            </a:r>
            <a:r>
              <a:rPr lang="ru-RU" sz="6600" dirty="0" smtClean="0"/>
              <a:t>?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32816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97" y="387927"/>
            <a:ext cx="6277174" cy="52647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664" y="938646"/>
            <a:ext cx="5715000" cy="5715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96" y="387927"/>
            <a:ext cx="7019637" cy="52647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384" y="585216"/>
            <a:ext cx="6281944" cy="66745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36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13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Конечно же вы заметили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Что эти две технологии хотя и разные по исполнению</a:t>
            </a:r>
            <a:r>
              <a:rPr lang="ru-RU" dirty="0" smtClean="0"/>
              <a:t>, но </a:t>
            </a:r>
            <a:r>
              <a:rPr lang="ru-RU" dirty="0" smtClean="0"/>
              <a:t>у них есть </a:t>
            </a:r>
            <a:r>
              <a:rPr lang="ru-RU" dirty="0" smtClean="0"/>
              <a:t> объединяющие особенности-</a:t>
            </a:r>
            <a:endParaRPr lang="ru-RU" dirty="0" smtClean="0"/>
          </a:p>
          <a:p>
            <a:r>
              <a:rPr lang="ru-RU" sz="6000" dirty="0" smtClean="0">
                <a:solidFill>
                  <a:srgbClr val="FF0000"/>
                </a:solidFill>
              </a:rPr>
              <a:t>        </a:t>
            </a:r>
            <a:r>
              <a:rPr lang="ru-RU" sz="6000" dirty="0" smtClean="0">
                <a:solidFill>
                  <a:srgbClr val="FF0000"/>
                </a:solidFill>
              </a:rPr>
              <a:t>       </a:t>
            </a:r>
            <a:r>
              <a:rPr lang="ru-RU" sz="6000" dirty="0" smtClean="0">
                <a:solidFill>
                  <a:srgbClr val="FF0000"/>
                </a:solidFill>
              </a:rPr>
              <a:t>декоративность,</a:t>
            </a:r>
          </a:p>
          <a:p>
            <a:pPr algn="ctr"/>
            <a:r>
              <a:rPr lang="ru-RU" sz="6000" dirty="0">
                <a:solidFill>
                  <a:srgbClr val="FF0000"/>
                </a:solidFill>
              </a:rPr>
              <a:t>я</a:t>
            </a:r>
            <a:r>
              <a:rPr lang="ru-RU" sz="6000" dirty="0" smtClean="0">
                <a:solidFill>
                  <a:srgbClr val="FF0000"/>
                </a:solidFill>
              </a:rPr>
              <a:t>ркость,</a:t>
            </a:r>
          </a:p>
          <a:p>
            <a:pPr algn="ctr"/>
            <a:r>
              <a:rPr lang="ru-RU" sz="6000" dirty="0" err="1">
                <a:solidFill>
                  <a:srgbClr val="FF0000"/>
                </a:solidFill>
              </a:rPr>
              <a:t>о</a:t>
            </a:r>
            <a:r>
              <a:rPr lang="ru-RU" sz="6000" dirty="0" err="1" smtClean="0">
                <a:solidFill>
                  <a:srgbClr val="FF0000"/>
                </a:solidFill>
              </a:rPr>
              <a:t>рнаментарность</a:t>
            </a:r>
            <a:endParaRPr lang="ru-RU" sz="60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err="1" smtClean="0"/>
              <a:t>Зентангл</a:t>
            </a:r>
            <a:r>
              <a:rPr lang="ru-RU" sz="2400" dirty="0" smtClean="0"/>
              <a:t> можно использовать, чтобы создавать эскизы к изделиям аппликации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0937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127</TotalTime>
  <Words>253</Words>
  <Application>Microsoft Office PowerPoint</Application>
  <PresentationFormat>Произвольный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Интеграл</vt:lpstr>
      <vt:lpstr>Лоскутная аппликация</vt:lpstr>
      <vt:lpstr>Добрый день.</vt:lpstr>
      <vt:lpstr>Аппликация-</vt:lpstr>
      <vt:lpstr>Презентация PowerPoint</vt:lpstr>
      <vt:lpstr>Презентация PowerPoint</vt:lpstr>
      <vt:lpstr>Презентация PowerPoint</vt:lpstr>
      <vt:lpstr>Рассмотрите графические рисунки в технике «зентангл»</vt:lpstr>
      <vt:lpstr>Презентация PowerPoint</vt:lpstr>
      <vt:lpstr>Конечно же вы заметили</vt:lpstr>
      <vt:lpstr>Задание</vt:lpstr>
      <vt:lpstr>Оцените свою работу:</vt:lpstr>
      <vt:lpstr>Фотографии работ можете отправлять:</vt:lpstr>
      <vt:lpstr>Урок окончен.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Вика</dc:creator>
  <cp:lastModifiedBy>Виктория</cp:lastModifiedBy>
  <cp:revision>11</cp:revision>
  <dcterms:created xsi:type="dcterms:W3CDTF">2020-05-12T13:41:54Z</dcterms:created>
  <dcterms:modified xsi:type="dcterms:W3CDTF">2024-01-30T12:19:51Z</dcterms:modified>
</cp:coreProperties>
</file>