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59" r:id="rId12"/>
    <p:sldId id="272" r:id="rId13"/>
    <p:sldId id="269" r:id="rId14"/>
    <p:sldId id="268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34" autoAdjust="0"/>
    <p:restoredTop sz="94661" autoAdjust="0"/>
  </p:normalViewPr>
  <p:slideViewPr>
    <p:cSldViewPr>
      <p:cViewPr varScale="1">
        <p:scale>
          <a:sx n="48" d="100"/>
          <a:sy n="48" d="100"/>
        </p:scale>
        <p:origin x="-1315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vokrugknig.blogspot.com/2020/12/blog-post_6.html" TargetMode="External"/><Relationship Id="rId2" Type="http://schemas.openxmlformats.org/officeDocument/2006/relationships/hyperlink" Target="https://bashmusic.net/ru/onkn-narodov-rb/traditsionnye-tekhnologii/izgotovlenie-traditsionnoj-odezhdy-obuvi-aksessuarov-i-ukrashenij/shite/alpa-zhenskij-golovnoj-ubor-u-bashkir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k.ru/group/54138938458277/topic/69533545971877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</a:rPr>
              <a:t>Женский головной убор </a:t>
            </a:r>
            <a:r>
              <a:rPr lang="ru-RU" sz="2800" dirty="0" err="1" smtClean="0">
                <a:latin typeface="Times New Roman" pitchFamily="18" charset="0"/>
              </a:rPr>
              <a:t>аргаяшских</a:t>
            </a:r>
            <a:r>
              <a:rPr lang="ru-RU" sz="2800" dirty="0" smtClean="0">
                <a:latin typeface="Times New Roman" pitchFamily="18" charset="0"/>
              </a:rPr>
              <a:t> башкир</a:t>
            </a:r>
            <a:endParaRPr lang="ru-RU" sz="2800" dirty="0">
              <a:latin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Исламова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Лилия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Асхатовна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учитель истории и обществознания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Кузнецкой СОШ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4" name="Содержимое 3" descr="калпа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0500" y="1600200"/>
            <a:ext cx="454299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4" name="Содержимое 3" descr="девушка в кушъяулык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местные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7" name="Содержимое 6" descr="местные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64960" y="1600200"/>
            <a:ext cx="340508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мой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11521"/>
            <a:ext cx="8229600" cy="3703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мо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11521"/>
            <a:ext cx="8229600" cy="37033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Список источников информации: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u="sng" dirty="0" smtClean="0">
                <a:hlinkClick r:id="rId2"/>
              </a:rPr>
              <a:t>https</a:t>
            </a:r>
            <a:r>
              <a:rPr lang="ru-RU" sz="2400" u="sng" dirty="0" smtClean="0">
                <a:hlinkClick r:id="rId2"/>
              </a:rPr>
              <a:t>://bashmusic.net/ru/onkn-narodov-rb/traditsionnye-tekhnologii/izgotovlenie-traditsionnoj-odezhdy-obuvi-aksessuarov-i-ukrashenij/shite/alpa-zhenskij-golovnoj-ubor-u-bashkir</a:t>
            </a:r>
            <a:r>
              <a:rPr lang="ru-RU" sz="2400" dirty="0" smtClean="0"/>
              <a:t>  </a:t>
            </a:r>
          </a:p>
          <a:p>
            <a:r>
              <a:rPr lang="ru-RU" sz="2400" u="sng" dirty="0" smtClean="0">
                <a:hlinkClick r:id="rId3"/>
              </a:rPr>
              <a:t>https://vokrugknig.blogspot.com/2020/12/blog-post_6.html</a:t>
            </a:r>
            <a:r>
              <a:rPr lang="ru-RU" sz="2400" dirty="0" smtClean="0"/>
              <a:t> </a:t>
            </a:r>
          </a:p>
          <a:p>
            <a:r>
              <a:rPr lang="ru-RU" sz="2400" u="sng" dirty="0" smtClean="0">
                <a:hlinkClick r:id="rId4"/>
              </a:rPr>
              <a:t>https://ok.ru/group/54138938458277/topic/69533545971877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</a:rPr>
              <a:t>Женский головной убор </a:t>
            </a:r>
            <a:r>
              <a:rPr lang="ru-RU" sz="2800" dirty="0" err="1" smtClean="0">
                <a:latin typeface="Times New Roman" pitchFamily="18" charset="0"/>
              </a:rPr>
              <a:t>аргаяшских</a:t>
            </a:r>
            <a:r>
              <a:rPr lang="ru-RU" sz="2800" dirty="0" smtClean="0">
                <a:latin typeface="Times New Roman" pitchFamily="18" charset="0"/>
              </a:rPr>
              <a:t> башкир</a:t>
            </a:r>
            <a:endParaRPr lang="ru-RU" sz="2800" dirty="0">
              <a:latin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Исламова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Лилия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Асхатовна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учитель истории и обществознания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Кузнецкой СОШ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/>
              <a:t>Манлайса</a:t>
            </a:r>
            <a:endParaRPr lang="ru-RU" sz="2800" dirty="0"/>
          </a:p>
        </p:txBody>
      </p:sp>
      <p:pic>
        <p:nvPicPr>
          <p:cNvPr id="4" name="Содержимое 3" descr="манлайс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17520" y="2529681"/>
            <a:ext cx="3108960" cy="2667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Кашмау</a:t>
            </a:r>
            <a:endParaRPr lang="ru-RU" dirty="0"/>
          </a:p>
        </p:txBody>
      </p:sp>
      <p:pic>
        <p:nvPicPr>
          <p:cNvPr id="7" name="Содержимое 6" descr="Кашмау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802675"/>
            <a:ext cx="4040188" cy="26956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ru-RU" dirty="0" err="1" smtClean="0"/>
              <a:t>Каляпуш</a:t>
            </a:r>
            <a:r>
              <a:rPr lang="ru-RU" dirty="0" smtClean="0"/>
              <a:t> (</a:t>
            </a:r>
            <a:r>
              <a:rPr lang="ru-RU" dirty="0" err="1" smtClean="0"/>
              <a:t>калябаш</a:t>
            </a:r>
            <a:r>
              <a:rPr lang="ru-RU" dirty="0" smtClean="0"/>
              <a:t>, </a:t>
            </a:r>
            <a:r>
              <a:rPr lang="ru-RU" dirty="0" err="1" smtClean="0"/>
              <a:t>башкейем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Содержимое 7" descr="каляпуш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84179" y="2174875"/>
            <a:ext cx="2963466" cy="3951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/>
              <a:t>Кушъяулык</a:t>
            </a:r>
            <a:endParaRPr lang="ru-RU" sz="2800" dirty="0"/>
          </a:p>
        </p:txBody>
      </p:sp>
      <p:pic>
        <p:nvPicPr>
          <p:cNvPr id="5" name="Содержимое 4" descr="кушъяулык с платком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6718"/>
            <a:ext cx="4038600" cy="2692926"/>
          </a:xfrm>
        </p:spPr>
      </p:pic>
      <p:pic>
        <p:nvPicPr>
          <p:cNvPr id="8" name="Содержимое 7" descr="с калпаком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err="1" smtClean="0"/>
              <a:t>Кушъяулык</a:t>
            </a:r>
            <a:r>
              <a:rPr lang="ru-RU" dirty="0" smtClean="0"/>
              <a:t> с меховой шапкой</a:t>
            </a:r>
            <a:endParaRPr lang="ru-RU" dirty="0"/>
          </a:p>
        </p:txBody>
      </p:sp>
      <p:pic>
        <p:nvPicPr>
          <p:cNvPr id="7" name="Содержимое 6" descr="Кушъяулык с м ш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07594"/>
            <a:ext cx="4040188" cy="288584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Тастар</a:t>
            </a:r>
            <a:endParaRPr lang="ru-RU" dirty="0"/>
          </a:p>
        </p:txBody>
      </p:sp>
      <p:pic>
        <p:nvPicPr>
          <p:cNvPr id="10" name="Содержимое 9" descr="тастар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84179" y="2174875"/>
            <a:ext cx="2963466" cy="3951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Женская меховая шапка</a:t>
            </a:r>
            <a:endParaRPr lang="ru-RU" sz="2800" dirty="0"/>
          </a:p>
        </p:txBody>
      </p:sp>
      <p:pic>
        <p:nvPicPr>
          <p:cNvPr id="5" name="Содержимое 4" descr="м ш без платк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pic>
        <p:nvPicPr>
          <p:cNvPr id="6" name="Содержимое 5" descr="Кушъяулык с м ш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420824"/>
            <a:ext cx="4038600" cy="28847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Тупый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Такыя</a:t>
            </a:r>
            <a:endParaRPr lang="ru-RU" dirty="0"/>
          </a:p>
        </p:txBody>
      </p:sp>
      <p:pic>
        <p:nvPicPr>
          <p:cNvPr id="12" name="Содержимое 11" descr="такия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184179" y="2174875"/>
            <a:ext cx="2963466" cy="3951288"/>
          </a:xfrm>
        </p:spPr>
      </p:pic>
      <p:pic>
        <p:nvPicPr>
          <p:cNvPr id="14" name="Содержимое 13" descr="тупый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899593" y="2177228"/>
            <a:ext cx="3131006" cy="391606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Платки </a:t>
            </a:r>
            <a:endParaRPr lang="ru-RU" sz="2800" dirty="0"/>
          </a:p>
        </p:txBody>
      </p:sp>
      <p:pic>
        <p:nvPicPr>
          <p:cNvPr id="5" name="Содержимое 4" descr="платок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93890"/>
            <a:ext cx="4038600" cy="3538583"/>
          </a:xfrm>
        </p:spPr>
      </p:pic>
      <p:pic>
        <p:nvPicPr>
          <p:cNvPr id="6" name="Содержимое 5" descr="img2659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759080"/>
            <a:ext cx="4038600" cy="22082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Молодые женщины в </a:t>
            </a:r>
            <a:r>
              <a:rPr lang="ru-RU" sz="2800" dirty="0" err="1" smtClean="0"/>
              <a:t>калпаках</a:t>
            </a:r>
            <a:r>
              <a:rPr lang="ru-RU" sz="2800" dirty="0" smtClean="0"/>
              <a:t> и </a:t>
            </a:r>
            <a:r>
              <a:rPr lang="ru-RU" sz="2800" dirty="0" err="1" smtClean="0"/>
              <a:t>кушъяулыках</a:t>
            </a:r>
            <a:endParaRPr lang="ru-RU" sz="2800" dirty="0"/>
          </a:p>
        </p:txBody>
      </p:sp>
      <p:pic>
        <p:nvPicPr>
          <p:cNvPr id="4" name="Содержимое 3" descr="Кузяше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60648"/>
            <a:ext cx="8108349" cy="63905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75</Words>
  <Application>Microsoft Office PowerPoint</Application>
  <PresentationFormat>Экран (4:3)</PresentationFormat>
  <Paragraphs>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Женский головной убор аргаяшских башкир</vt:lpstr>
      <vt:lpstr>Манлайса</vt:lpstr>
      <vt:lpstr>Слайд 3</vt:lpstr>
      <vt:lpstr>Кушъяулык</vt:lpstr>
      <vt:lpstr>Слайд 5</vt:lpstr>
      <vt:lpstr>Женская меховая шапка</vt:lpstr>
      <vt:lpstr>Слайд 7</vt:lpstr>
      <vt:lpstr>Платки </vt:lpstr>
      <vt:lpstr>Молодые женщины в калпаках и кушъяулыках</vt:lpstr>
      <vt:lpstr>Слайд 10</vt:lpstr>
      <vt:lpstr>Слайд 11</vt:lpstr>
      <vt:lpstr>Слайд 12</vt:lpstr>
      <vt:lpstr>Слайд 13</vt:lpstr>
      <vt:lpstr>Слайд 14</vt:lpstr>
      <vt:lpstr>Список источников информации:</vt:lpstr>
      <vt:lpstr>Женский головной убор аргаяшских башкир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Женский головной убор аргаяшских башкир</dc:title>
  <dc:creator>User</dc:creator>
  <cp:lastModifiedBy>User</cp:lastModifiedBy>
  <cp:revision>31</cp:revision>
  <dcterms:created xsi:type="dcterms:W3CDTF">2023-04-15T05:08:07Z</dcterms:created>
  <dcterms:modified xsi:type="dcterms:W3CDTF">2023-04-16T05:54:54Z</dcterms:modified>
</cp:coreProperties>
</file>