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60" r:id="rId5"/>
    <p:sldId id="261" r:id="rId6"/>
    <p:sldId id="262" r:id="rId7"/>
    <p:sldId id="275" r:id="rId8"/>
    <p:sldId id="263" r:id="rId9"/>
    <p:sldId id="264" r:id="rId10"/>
    <p:sldId id="266" r:id="rId11"/>
    <p:sldId id="267" r:id="rId12"/>
    <p:sldId id="268" r:id="rId13"/>
    <p:sldId id="269" r:id="rId14"/>
    <p:sldId id="273" r:id="rId15"/>
    <p:sldId id="270" r:id="rId16"/>
    <p:sldId id="271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57" d="100"/>
          <a:sy n="157" d="100"/>
        </p:scale>
        <p:origin x="-22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6001CF-FC46-4ACE-9ACC-889226CB9019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CD5C1-154B-495B-9BC1-8D878888FB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50773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1AEEC-1216-43F0-B5B0-ACE125B7B5BD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D384F9-DA3B-4070-B145-40C05BE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5982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384F9-DA3B-4070-B145-40C05BE70D6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2803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0D97052-FAA4-424E-82D5-36EB9CE65B8C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099DEE7-1EEF-4EAF-B38A-592BCDF02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97052-FAA4-424E-82D5-36EB9CE65B8C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9DEE7-1EEF-4EAF-B38A-592BCDF02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97052-FAA4-424E-82D5-36EB9CE65B8C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9DEE7-1EEF-4EAF-B38A-592BCDF02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0D97052-FAA4-424E-82D5-36EB9CE65B8C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099DEE7-1EEF-4EAF-B38A-592BCDF021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0D97052-FAA4-424E-82D5-36EB9CE65B8C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099DEE7-1EEF-4EAF-B38A-592BCDF02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97052-FAA4-424E-82D5-36EB9CE65B8C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9DEE7-1EEF-4EAF-B38A-592BCDF021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97052-FAA4-424E-82D5-36EB9CE65B8C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9DEE7-1EEF-4EAF-B38A-592BCDF021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0D97052-FAA4-424E-82D5-36EB9CE65B8C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099DEE7-1EEF-4EAF-B38A-592BCDF021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97052-FAA4-424E-82D5-36EB9CE65B8C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9DEE7-1EEF-4EAF-B38A-592BCDF02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0D97052-FAA4-424E-82D5-36EB9CE65B8C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099DEE7-1EEF-4EAF-B38A-592BCDF021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0D97052-FAA4-424E-82D5-36EB9CE65B8C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099DEE7-1EEF-4EAF-B38A-592BCDF021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0D97052-FAA4-424E-82D5-36EB9CE65B8C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099DEE7-1EEF-4EAF-B38A-592BCDF021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1857364"/>
            <a:ext cx="6172200" cy="1894362"/>
          </a:xfrm>
        </p:spPr>
        <p:txBody>
          <a:bodyPr/>
          <a:lstStyle/>
          <a:p>
            <a:r>
              <a:rPr lang="ru-RU" dirty="0" smtClean="0"/>
              <a:t>Открытый урок по чтению</a:t>
            </a:r>
            <a:br>
              <a:rPr lang="ru-RU" dirty="0" smtClean="0"/>
            </a:br>
            <a:r>
              <a:rPr lang="ru-RU" dirty="0" smtClean="0"/>
              <a:t>в 4 </a:t>
            </a:r>
            <a:r>
              <a:rPr lang="ru-RU" dirty="0" smtClean="0"/>
              <a:t>Б </a:t>
            </a:r>
            <a:r>
              <a:rPr lang="ru-RU" dirty="0" smtClean="0"/>
              <a:t>классе.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32" y="3786190"/>
            <a:ext cx="6172200" cy="1371600"/>
          </a:xfrm>
        </p:spPr>
        <p:txBody>
          <a:bodyPr/>
          <a:lstStyle/>
          <a:p>
            <a:r>
              <a:rPr lang="ru-RU" dirty="0" smtClean="0"/>
              <a:t>Учитель начальных </a:t>
            </a:r>
            <a:r>
              <a:rPr lang="ru-RU" dirty="0" smtClean="0"/>
              <a:t>классов</a:t>
            </a:r>
          </a:p>
          <a:p>
            <a:r>
              <a:rPr lang="ru-RU" dirty="0" smtClean="0"/>
              <a:t>Миронова Валерия Валериевна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88429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721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75889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39" y="0"/>
            <a:ext cx="9135461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643446"/>
            <a:ext cx="7467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Березы желтою резьбой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Блестят в лазури голубой.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399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467600" cy="922114"/>
          </a:xfrm>
        </p:spPr>
        <p:txBody>
          <a:bodyPr/>
          <a:lstStyle/>
          <a:p>
            <a:pPr algn="ctr"/>
            <a:r>
              <a:rPr lang="ru-RU" dirty="0" smtClean="0"/>
              <a:t>Как вышки елочки темнеют.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8662" y="1500174"/>
            <a:ext cx="7056783" cy="487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4667147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643050"/>
            <a:ext cx="7467600" cy="1143000"/>
          </a:xfrm>
        </p:spPr>
        <p:txBody>
          <a:bodyPr/>
          <a:lstStyle/>
          <a:p>
            <a:pPr algn="ctr"/>
            <a:r>
              <a:rPr lang="ru-RU" dirty="0" smtClean="0"/>
              <a:t>Сегодня целый день играет</a:t>
            </a:r>
            <a:br>
              <a:rPr lang="ru-RU" dirty="0" smtClean="0"/>
            </a:br>
            <a:r>
              <a:rPr lang="ru-RU" dirty="0" smtClean="0"/>
              <a:t>В дворе последний мотылек.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1604" y="2786058"/>
            <a:ext cx="5555446" cy="3935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9550189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4676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Листопад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836712"/>
            <a:ext cx="7467600" cy="5637240"/>
          </a:xfrm>
        </p:spPr>
        <p:txBody>
          <a:bodyPr>
            <a:normAutofit fontScale="70000" lnSpcReduction="2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sz="4100" dirty="0">
                <a:solidFill>
                  <a:prstClr val="black"/>
                </a:solidFill>
                <a:latin typeface="Arial"/>
              </a:rPr>
              <a:t>Лес, точно терем расписной,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sz="4100" dirty="0">
                <a:solidFill>
                  <a:prstClr val="black"/>
                </a:solidFill>
                <a:latin typeface="Arial"/>
              </a:rPr>
              <a:t>Лиловый, золотой, багряный,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sz="4100" dirty="0">
                <a:solidFill>
                  <a:prstClr val="black"/>
                </a:solidFill>
                <a:latin typeface="Arial"/>
              </a:rPr>
              <a:t>Весёлой, пёстрою стеной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sz="4100" dirty="0">
                <a:solidFill>
                  <a:prstClr val="black"/>
                </a:solidFill>
                <a:latin typeface="Arial"/>
              </a:rPr>
              <a:t>Стоит над светлою поляной.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sz="4100" dirty="0">
                <a:solidFill>
                  <a:prstClr val="black"/>
                </a:solidFill>
                <a:latin typeface="Arial"/>
              </a:rPr>
              <a:t>Берёзы жёлтою резьбой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sz="4100" dirty="0">
                <a:solidFill>
                  <a:prstClr val="black"/>
                </a:solidFill>
                <a:latin typeface="Arial"/>
              </a:rPr>
              <a:t>Блестят в лазури голубой,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sz="4100" dirty="0">
                <a:solidFill>
                  <a:prstClr val="black"/>
                </a:solidFill>
                <a:latin typeface="Arial"/>
              </a:rPr>
              <a:t>Как вышки, ёлочки темнеют,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sz="4100" dirty="0">
                <a:solidFill>
                  <a:prstClr val="black"/>
                </a:solidFill>
                <a:latin typeface="Arial"/>
              </a:rPr>
              <a:t>А между </a:t>
            </a:r>
            <a:r>
              <a:rPr lang="ru-RU" sz="4100" dirty="0">
                <a:solidFill>
                  <a:prstClr val="black"/>
                </a:solidFill>
                <a:latin typeface="Arial"/>
                <a:cs typeface="Arial" charset="0"/>
              </a:rPr>
              <a:t>клёнами</a:t>
            </a:r>
            <a:r>
              <a:rPr lang="ru-RU" sz="4100" dirty="0">
                <a:solidFill>
                  <a:prstClr val="black"/>
                </a:solidFill>
                <a:latin typeface="Arial"/>
              </a:rPr>
              <a:t> синеют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sz="4100" dirty="0">
                <a:solidFill>
                  <a:prstClr val="black"/>
                </a:solidFill>
                <a:latin typeface="Arial"/>
              </a:rPr>
              <a:t>То там, то здесь в листве сквозной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sz="4100" dirty="0">
                <a:solidFill>
                  <a:prstClr val="black"/>
                </a:solidFill>
                <a:latin typeface="Arial"/>
              </a:rPr>
              <a:t>Просветы в небо, что оконца.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endParaRPr lang="ru-RU" sz="3000" dirty="0">
              <a:solidFill>
                <a:prstClr val="black"/>
              </a:solidFill>
              <a:latin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sz="3000" dirty="0">
                <a:solidFill>
                  <a:prstClr val="black"/>
                </a:solidFill>
                <a:latin typeface="Arial"/>
              </a:rPr>
              <a:t>			</a:t>
            </a:r>
            <a:endParaRPr lang="ru-RU" sz="3000" dirty="0" smtClean="0">
              <a:solidFill>
                <a:prstClr val="black"/>
              </a:solidFill>
              <a:latin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ru-RU" sz="3000" dirty="0">
                <a:solidFill>
                  <a:prstClr val="black"/>
                </a:solidFill>
                <a:latin typeface="Arial"/>
              </a:rPr>
              <a:t> </a:t>
            </a:r>
            <a:r>
              <a:rPr lang="ru-RU" sz="3000" dirty="0" smtClean="0">
                <a:solidFill>
                  <a:prstClr val="black"/>
                </a:solidFill>
                <a:latin typeface="Arial"/>
              </a:rPr>
              <a:t>                                                (</a:t>
            </a:r>
            <a:r>
              <a:rPr lang="ru-RU" sz="3000" dirty="0" err="1">
                <a:solidFill>
                  <a:prstClr val="black"/>
                </a:solidFill>
                <a:latin typeface="Arial"/>
              </a:rPr>
              <a:t>И.А.Бунин</a:t>
            </a:r>
            <a:r>
              <a:rPr lang="ru-RU" sz="3000" dirty="0">
                <a:solidFill>
                  <a:prstClr val="black"/>
                </a:solidFill>
                <a:latin typeface="Arial"/>
              </a:rPr>
              <a:t>)</a:t>
            </a:r>
          </a:p>
          <a:p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340768"/>
            <a:ext cx="1584176" cy="28803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2267744" y="1340769"/>
            <a:ext cx="1368152" cy="28803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1340768"/>
            <a:ext cx="1584176" cy="2880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2636912"/>
            <a:ext cx="1296144" cy="28803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267744" y="3140968"/>
            <a:ext cx="2664296" cy="36004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599892" y="4005064"/>
            <a:ext cx="1332148" cy="36004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508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643050"/>
            <a:ext cx="7467600" cy="706090"/>
          </a:xfrm>
        </p:spPr>
        <p:txBody>
          <a:bodyPr/>
          <a:lstStyle/>
          <a:p>
            <a:pPr algn="ctr"/>
            <a:r>
              <a:rPr lang="ru-RU" b="1" dirty="0" smtClean="0"/>
              <a:t>Настроение.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23658" y="2648884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светлое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714612" y="264318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веселое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858016" y="3571876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грустное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040052" y="3079162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игривое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4000496" y="4214818"/>
            <a:ext cx="2476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восторженное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4615786" y="5330824"/>
            <a:ext cx="2412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спокойное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071538" y="3929066"/>
            <a:ext cx="2248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печальное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759443" y="5330825"/>
            <a:ext cx="210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радостное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55264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357298"/>
            <a:ext cx="7467600" cy="922114"/>
          </a:xfrm>
        </p:spPr>
        <p:txBody>
          <a:bodyPr/>
          <a:lstStyle/>
          <a:p>
            <a:pPr algn="ctr"/>
            <a:r>
              <a:rPr lang="ru-RU" b="1" dirty="0" smtClean="0"/>
              <a:t>И Т О Г    У Р О К А.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71736" y="2786058"/>
            <a:ext cx="3360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Сегодня я узнал. . 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429124" y="4143380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Было интересно. . 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3571876"/>
            <a:ext cx="3396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Я понял, что. . 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4929198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Мне  захотелось. . .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786182" y="6000768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Было  трудно. . 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1749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214950"/>
            <a:ext cx="7467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С П А С И Б О  В С Е М  З А  У Р О К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1605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7467600" cy="77809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Осень – чудесная пора.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166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98518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84218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6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94557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algn="ctr"/>
            <a:r>
              <a:rPr lang="ru-RU" dirty="0" smtClean="0"/>
              <a:t>И. Левитан  «Золотая осень.»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48" y="1357298"/>
            <a:ext cx="7560840" cy="5112568"/>
          </a:xfrm>
        </p:spPr>
      </p:pic>
    </p:spTree>
    <p:extLst>
      <p:ext uri="{BB962C8B-B14F-4D97-AF65-F5344CB8AC3E}">
        <p14:creationId xmlns:p14="http://schemas.microsoft.com/office/powerpoint/2010/main" xmlns="" val="405558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580843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857364"/>
            <a:ext cx="642942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00298" y="500042"/>
            <a:ext cx="3962944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Листопад 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2714620"/>
            <a:ext cx="3643338" cy="21431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И.А.Бунин –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великий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русский </a:t>
            </a:r>
            <a:r>
              <a:rPr lang="ru-RU" dirty="0" smtClean="0">
                <a:solidFill>
                  <a:schemeClr val="tx1"/>
                </a:solidFill>
              </a:rPr>
              <a:t>поэт.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( 1870 – 1953 ).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714488"/>
            <a:ext cx="3726653" cy="4471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20140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7467600" cy="850106"/>
          </a:xfrm>
        </p:spPr>
        <p:txBody>
          <a:bodyPr/>
          <a:lstStyle/>
          <a:p>
            <a:pPr algn="ctr"/>
            <a:r>
              <a:rPr lang="ru-RU" dirty="0" smtClean="0"/>
              <a:t>Л И С Т О П А Д.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8662" y="1142984"/>
            <a:ext cx="7200800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4723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313</TotalTime>
  <Words>167</Words>
  <Application>Microsoft Office PowerPoint</Application>
  <PresentationFormat>Экран (4:3)</PresentationFormat>
  <Paragraphs>42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Открытый урок по чтению в 4 Б классе.</vt:lpstr>
      <vt:lpstr>Осень – чудесная пора.</vt:lpstr>
      <vt:lpstr>Слайд 3</vt:lpstr>
      <vt:lpstr>Слайд 4</vt:lpstr>
      <vt:lpstr>Слайд 5</vt:lpstr>
      <vt:lpstr>И. Левитан  «Золотая осень.»</vt:lpstr>
      <vt:lpstr>Слайд 7</vt:lpstr>
      <vt:lpstr>И.А.Бунин –  великий  русский поэт. ( 1870 – 1953 ).</vt:lpstr>
      <vt:lpstr>Л И С Т О П А Д.</vt:lpstr>
      <vt:lpstr>Слайд 10</vt:lpstr>
      <vt:lpstr>Березы желтою резьбой Блестят в лазури голубой.</vt:lpstr>
      <vt:lpstr>Как вышки елочки темнеют.</vt:lpstr>
      <vt:lpstr>Сегодня целый день играет В дворе последний мотылек.</vt:lpstr>
      <vt:lpstr>Листопад</vt:lpstr>
      <vt:lpstr>Настроение.</vt:lpstr>
      <vt:lpstr>И Т О Г    У Р О К А.</vt:lpstr>
      <vt:lpstr>С П А С И Б О  В С Е М  З А  У Р О 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по чтению в 4 в классе.</dc:title>
  <dc:creator>АСЯ</dc:creator>
  <cp:lastModifiedBy>Виктор</cp:lastModifiedBy>
  <cp:revision>30</cp:revision>
  <dcterms:created xsi:type="dcterms:W3CDTF">2010-10-14T16:43:01Z</dcterms:created>
  <dcterms:modified xsi:type="dcterms:W3CDTF">2024-01-30T12:29:24Z</dcterms:modified>
</cp:coreProperties>
</file>