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74" r:id="rId2"/>
    <p:sldId id="278" r:id="rId3"/>
    <p:sldId id="258" r:id="rId4"/>
    <p:sldId id="259" r:id="rId5"/>
    <p:sldId id="260" r:id="rId6"/>
    <p:sldId id="265" r:id="rId7"/>
    <p:sldId id="276" r:id="rId8"/>
    <p:sldId id="277" r:id="rId9"/>
    <p:sldId id="266" r:id="rId10"/>
    <p:sldId id="263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80" d="100"/>
          <a:sy n="80" d="100"/>
        </p:scale>
        <p:origin x="-130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06914C-7712-4215-9AA4-076507111899}" type="doc">
      <dgm:prSet loTypeId="urn:microsoft.com/office/officeart/2005/8/layout/process2" loCatId="process" qsTypeId="urn:microsoft.com/office/officeart/2005/8/quickstyle/simple1" qsCatId="simple" csTypeId="urn:microsoft.com/office/officeart/2005/8/colors/accent4_4" csCatId="accent4" phldr="1"/>
      <dgm:spPr/>
    </dgm:pt>
    <dgm:pt modelId="{7D165DD7-C251-47AC-BA34-5445A1E3D7DC}">
      <dgm:prSet phldrT="[Текст]"/>
      <dgm:spPr/>
      <dgm:t>
        <a:bodyPr/>
        <a:lstStyle/>
        <a:p>
          <a:pPr algn="ctr"/>
          <a:r>
            <a:rPr lang="ru-RU" dirty="0" smtClean="0">
              <a:latin typeface="+mj-lt"/>
            </a:rPr>
            <a:t>Система</a:t>
          </a:r>
          <a:r>
            <a:rPr lang="ru-RU" baseline="0" dirty="0" smtClean="0">
              <a:latin typeface="+mj-lt"/>
            </a:rPr>
            <a:t> или набор заданий</a:t>
          </a:r>
          <a:endParaRPr lang="ru-RU" dirty="0">
            <a:latin typeface="+mj-lt"/>
          </a:endParaRPr>
        </a:p>
      </dgm:t>
    </dgm:pt>
    <dgm:pt modelId="{3326A146-88AC-4DB7-9F21-0FFEE86E5588}" type="parTrans" cxnId="{2C3FED25-EA6E-436E-8E24-AA3709776F92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026D190C-B644-4947-B755-E25A13EEE0BC}" type="sibTrans" cxnId="{2C3FED25-EA6E-436E-8E24-AA3709776F92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DB5A1C33-B6BD-49D0-9705-960CACA1EB9D}">
      <dgm:prSet phldrT="[Текст]"/>
      <dgm:spPr/>
      <dgm:t>
        <a:bodyPr/>
        <a:lstStyle/>
        <a:p>
          <a:pPr algn="ctr"/>
          <a:r>
            <a:rPr lang="ru-RU" dirty="0" smtClean="0">
              <a:latin typeface="+mj-lt"/>
            </a:rPr>
            <a:t>Решение проектной задачи</a:t>
          </a:r>
          <a:endParaRPr lang="ru-RU" dirty="0">
            <a:latin typeface="+mj-lt"/>
          </a:endParaRPr>
        </a:p>
      </dgm:t>
    </dgm:pt>
    <dgm:pt modelId="{46590536-D853-4E5D-BD0E-7816A406BD8C}" type="parTrans" cxnId="{3818D0FA-C960-4715-BEFB-1E5FE34DC399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6504C722-CD91-4BDE-BCB7-6759BFDCC652}" type="sibTrans" cxnId="{3818D0FA-C960-4715-BEFB-1E5FE34DC399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B2AFB825-F615-4292-8F52-1DE96614E803}">
      <dgm:prSet phldrT="[Текст]"/>
      <dgm:spPr/>
      <dgm:t>
        <a:bodyPr/>
        <a:lstStyle/>
        <a:p>
          <a:pPr algn="ctr"/>
          <a:r>
            <a:rPr lang="ru-RU" dirty="0" smtClean="0">
              <a:latin typeface="+mj-lt"/>
            </a:rPr>
            <a:t>«Продукт»</a:t>
          </a:r>
          <a:endParaRPr lang="ru-RU" dirty="0">
            <a:latin typeface="+mj-lt"/>
          </a:endParaRPr>
        </a:p>
      </dgm:t>
    </dgm:pt>
    <dgm:pt modelId="{B0917D40-A80B-45DD-B5BF-7947B1FB6F4F}" type="parTrans" cxnId="{A6E18F79-8D1E-4C11-8DB6-FFAA2FF5B2EC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DFA15640-7420-4311-93AD-8C5AA57CACAC}" type="sibTrans" cxnId="{A6E18F79-8D1E-4C11-8DB6-FFAA2FF5B2EC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54E0F7F1-409F-46C0-9C69-2CD6EF932DD4}">
      <dgm:prSet/>
      <dgm:spPr/>
      <dgm:t>
        <a:bodyPr/>
        <a:lstStyle/>
        <a:p>
          <a:pPr algn="ctr"/>
          <a:r>
            <a:rPr lang="ru-RU" dirty="0" smtClean="0">
              <a:latin typeface="+mj-lt"/>
            </a:rPr>
            <a:t>Качественное самоизменение детей</a:t>
          </a:r>
          <a:endParaRPr lang="ru-RU" dirty="0">
            <a:latin typeface="+mj-lt"/>
          </a:endParaRPr>
        </a:p>
      </dgm:t>
    </dgm:pt>
    <dgm:pt modelId="{46FAD8F2-CE3B-4563-87F6-799B84FA0FEF}" type="parTrans" cxnId="{2F49419C-BE75-4C9D-B22E-289BA7804753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A09923BC-E69C-4CA3-9279-92FFA1742C0D}" type="sibTrans" cxnId="{2F49419C-BE75-4C9D-B22E-289BA7804753}">
      <dgm:prSet/>
      <dgm:spPr/>
      <dgm:t>
        <a:bodyPr/>
        <a:lstStyle/>
        <a:p>
          <a:pPr algn="ctr"/>
          <a:endParaRPr lang="ru-RU">
            <a:latin typeface="+mj-lt"/>
          </a:endParaRPr>
        </a:p>
      </dgm:t>
    </dgm:pt>
    <dgm:pt modelId="{44996241-C61F-4DBE-9010-93203F3A1FB4}" type="pres">
      <dgm:prSet presAssocID="{6806914C-7712-4215-9AA4-076507111899}" presName="linearFlow" presStyleCnt="0">
        <dgm:presLayoutVars>
          <dgm:resizeHandles val="exact"/>
        </dgm:presLayoutVars>
      </dgm:prSet>
      <dgm:spPr/>
    </dgm:pt>
    <dgm:pt modelId="{657ECE72-A4FD-4465-A7E2-1CE117D2C02F}" type="pres">
      <dgm:prSet presAssocID="{7D165DD7-C251-47AC-BA34-5445A1E3D7D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DF853-A249-4257-82E5-4BB5DDA21D9B}" type="pres">
      <dgm:prSet presAssocID="{026D190C-B644-4947-B755-E25A13EEE0BC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C96DFCD-80A6-4F57-920D-A5856B6F8D7D}" type="pres">
      <dgm:prSet presAssocID="{026D190C-B644-4947-B755-E25A13EEE0B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BD333F8-B93E-47A1-8B4C-4DE3110B6C57}" type="pres">
      <dgm:prSet presAssocID="{DB5A1C33-B6BD-49D0-9705-960CACA1EB9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407F3-DFE5-4938-B58F-2D676805D746}" type="pres">
      <dgm:prSet presAssocID="{6504C722-CD91-4BDE-BCB7-6759BFDCC65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C0361C9-ED53-4655-A21F-462F37C2385E}" type="pres">
      <dgm:prSet presAssocID="{6504C722-CD91-4BDE-BCB7-6759BFDCC65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E14935D-1057-463D-9626-1A4C0B180426}" type="pres">
      <dgm:prSet presAssocID="{B2AFB825-F615-4292-8F52-1DE96614E80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71964-89F4-4127-A6A7-C15259990017}" type="pres">
      <dgm:prSet presAssocID="{DFA15640-7420-4311-93AD-8C5AA57CACAC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D6289C9-DFD6-4514-86CE-861DA5478BFA}" type="pres">
      <dgm:prSet presAssocID="{DFA15640-7420-4311-93AD-8C5AA57CACAC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CA138356-0ADD-4582-8900-881EA2E6F578}" type="pres">
      <dgm:prSet presAssocID="{54E0F7F1-409F-46C0-9C69-2CD6EF932D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E08061-4F40-43EF-8022-004E9242FB52}" type="presOf" srcId="{026D190C-B644-4947-B755-E25A13EEE0BC}" destId="{A27DF853-A249-4257-82E5-4BB5DDA21D9B}" srcOrd="0" destOrd="0" presId="urn:microsoft.com/office/officeart/2005/8/layout/process2"/>
    <dgm:cxn modelId="{1A2D17A5-9999-4B71-A750-BC599D8BBE4E}" type="presOf" srcId="{DB5A1C33-B6BD-49D0-9705-960CACA1EB9D}" destId="{0BD333F8-B93E-47A1-8B4C-4DE3110B6C57}" srcOrd="0" destOrd="0" presId="urn:microsoft.com/office/officeart/2005/8/layout/process2"/>
    <dgm:cxn modelId="{6E635840-B19D-4251-B435-42BBED7C9BB3}" type="presOf" srcId="{026D190C-B644-4947-B755-E25A13EEE0BC}" destId="{BC96DFCD-80A6-4F57-920D-A5856B6F8D7D}" srcOrd="1" destOrd="0" presId="urn:microsoft.com/office/officeart/2005/8/layout/process2"/>
    <dgm:cxn modelId="{E29EA330-6E3B-4177-AA74-E5CD3645E6BD}" type="presOf" srcId="{DFA15640-7420-4311-93AD-8C5AA57CACAC}" destId="{1D6289C9-DFD6-4514-86CE-861DA5478BFA}" srcOrd="1" destOrd="0" presId="urn:microsoft.com/office/officeart/2005/8/layout/process2"/>
    <dgm:cxn modelId="{A6E18F79-8D1E-4C11-8DB6-FFAA2FF5B2EC}" srcId="{6806914C-7712-4215-9AA4-076507111899}" destId="{B2AFB825-F615-4292-8F52-1DE96614E803}" srcOrd="2" destOrd="0" parTransId="{B0917D40-A80B-45DD-B5BF-7947B1FB6F4F}" sibTransId="{DFA15640-7420-4311-93AD-8C5AA57CACAC}"/>
    <dgm:cxn modelId="{F23A27C9-70B5-4890-A0A2-2EA7902135B9}" type="presOf" srcId="{6806914C-7712-4215-9AA4-076507111899}" destId="{44996241-C61F-4DBE-9010-93203F3A1FB4}" srcOrd="0" destOrd="0" presId="urn:microsoft.com/office/officeart/2005/8/layout/process2"/>
    <dgm:cxn modelId="{178D602A-BD38-4253-8D5A-9144E680AAF5}" type="presOf" srcId="{B2AFB825-F615-4292-8F52-1DE96614E803}" destId="{7E14935D-1057-463D-9626-1A4C0B180426}" srcOrd="0" destOrd="0" presId="urn:microsoft.com/office/officeart/2005/8/layout/process2"/>
    <dgm:cxn modelId="{2C3FED25-EA6E-436E-8E24-AA3709776F92}" srcId="{6806914C-7712-4215-9AA4-076507111899}" destId="{7D165DD7-C251-47AC-BA34-5445A1E3D7DC}" srcOrd="0" destOrd="0" parTransId="{3326A146-88AC-4DB7-9F21-0FFEE86E5588}" sibTransId="{026D190C-B644-4947-B755-E25A13EEE0BC}"/>
    <dgm:cxn modelId="{EF1B5ED3-A5D3-4982-803B-12D9358974A4}" type="presOf" srcId="{54E0F7F1-409F-46C0-9C69-2CD6EF932DD4}" destId="{CA138356-0ADD-4582-8900-881EA2E6F578}" srcOrd="0" destOrd="0" presId="urn:microsoft.com/office/officeart/2005/8/layout/process2"/>
    <dgm:cxn modelId="{2F49419C-BE75-4C9D-B22E-289BA7804753}" srcId="{6806914C-7712-4215-9AA4-076507111899}" destId="{54E0F7F1-409F-46C0-9C69-2CD6EF932DD4}" srcOrd="3" destOrd="0" parTransId="{46FAD8F2-CE3B-4563-87F6-799B84FA0FEF}" sibTransId="{A09923BC-E69C-4CA3-9279-92FFA1742C0D}"/>
    <dgm:cxn modelId="{55E35C9E-D45E-4DDD-98A6-693A3AD6C07F}" type="presOf" srcId="{DFA15640-7420-4311-93AD-8C5AA57CACAC}" destId="{D4871964-89F4-4127-A6A7-C15259990017}" srcOrd="0" destOrd="0" presId="urn:microsoft.com/office/officeart/2005/8/layout/process2"/>
    <dgm:cxn modelId="{F1CCA58D-6FF1-4D3F-AEA4-5EDCF101852E}" type="presOf" srcId="{6504C722-CD91-4BDE-BCB7-6759BFDCC652}" destId="{1C0361C9-ED53-4655-A21F-462F37C2385E}" srcOrd="1" destOrd="0" presId="urn:microsoft.com/office/officeart/2005/8/layout/process2"/>
    <dgm:cxn modelId="{B7E51D25-87B1-4626-B59F-351D90C35F8F}" type="presOf" srcId="{6504C722-CD91-4BDE-BCB7-6759BFDCC652}" destId="{426407F3-DFE5-4938-B58F-2D676805D746}" srcOrd="0" destOrd="0" presId="urn:microsoft.com/office/officeart/2005/8/layout/process2"/>
    <dgm:cxn modelId="{3818D0FA-C960-4715-BEFB-1E5FE34DC399}" srcId="{6806914C-7712-4215-9AA4-076507111899}" destId="{DB5A1C33-B6BD-49D0-9705-960CACA1EB9D}" srcOrd="1" destOrd="0" parTransId="{46590536-D853-4E5D-BD0E-7816A406BD8C}" sibTransId="{6504C722-CD91-4BDE-BCB7-6759BFDCC652}"/>
    <dgm:cxn modelId="{0C958369-B461-49BC-AFF6-7E1023F8339E}" type="presOf" srcId="{7D165DD7-C251-47AC-BA34-5445A1E3D7DC}" destId="{657ECE72-A4FD-4465-A7E2-1CE117D2C02F}" srcOrd="0" destOrd="0" presId="urn:microsoft.com/office/officeart/2005/8/layout/process2"/>
    <dgm:cxn modelId="{650490D9-8DB4-4414-81D2-79530FDA4990}" type="presParOf" srcId="{44996241-C61F-4DBE-9010-93203F3A1FB4}" destId="{657ECE72-A4FD-4465-A7E2-1CE117D2C02F}" srcOrd="0" destOrd="0" presId="urn:microsoft.com/office/officeart/2005/8/layout/process2"/>
    <dgm:cxn modelId="{9808F967-0342-46BE-BE37-AD3E8259CF0A}" type="presParOf" srcId="{44996241-C61F-4DBE-9010-93203F3A1FB4}" destId="{A27DF853-A249-4257-82E5-4BB5DDA21D9B}" srcOrd="1" destOrd="0" presId="urn:microsoft.com/office/officeart/2005/8/layout/process2"/>
    <dgm:cxn modelId="{B891B830-2B0B-425F-8805-9DB92205BCCE}" type="presParOf" srcId="{A27DF853-A249-4257-82E5-4BB5DDA21D9B}" destId="{BC96DFCD-80A6-4F57-920D-A5856B6F8D7D}" srcOrd="0" destOrd="0" presId="urn:microsoft.com/office/officeart/2005/8/layout/process2"/>
    <dgm:cxn modelId="{F7E766A9-B8F3-4AA0-B861-AFB85140A5EA}" type="presParOf" srcId="{44996241-C61F-4DBE-9010-93203F3A1FB4}" destId="{0BD333F8-B93E-47A1-8B4C-4DE3110B6C57}" srcOrd="2" destOrd="0" presId="urn:microsoft.com/office/officeart/2005/8/layout/process2"/>
    <dgm:cxn modelId="{DA3F7671-F58A-4B83-8631-682D4E1E9AE2}" type="presParOf" srcId="{44996241-C61F-4DBE-9010-93203F3A1FB4}" destId="{426407F3-DFE5-4938-B58F-2D676805D746}" srcOrd="3" destOrd="0" presId="urn:microsoft.com/office/officeart/2005/8/layout/process2"/>
    <dgm:cxn modelId="{254C2C80-FE85-496C-A701-CC1C58D9CCFD}" type="presParOf" srcId="{426407F3-DFE5-4938-B58F-2D676805D746}" destId="{1C0361C9-ED53-4655-A21F-462F37C2385E}" srcOrd="0" destOrd="0" presId="urn:microsoft.com/office/officeart/2005/8/layout/process2"/>
    <dgm:cxn modelId="{4D9C2713-5FB4-43BD-855A-914294245B93}" type="presParOf" srcId="{44996241-C61F-4DBE-9010-93203F3A1FB4}" destId="{7E14935D-1057-463D-9626-1A4C0B180426}" srcOrd="4" destOrd="0" presId="urn:microsoft.com/office/officeart/2005/8/layout/process2"/>
    <dgm:cxn modelId="{90FD6069-6385-431E-9684-C437C287FE49}" type="presParOf" srcId="{44996241-C61F-4DBE-9010-93203F3A1FB4}" destId="{D4871964-89F4-4127-A6A7-C15259990017}" srcOrd="5" destOrd="0" presId="urn:microsoft.com/office/officeart/2005/8/layout/process2"/>
    <dgm:cxn modelId="{0BE5F396-A055-447E-82FA-34CEE70B5981}" type="presParOf" srcId="{D4871964-89F4-4127-A6A7-C15259990017}" destId="{1D6289C9-DFD6-4514-86CE-861DA5478BFA}" srcOrd="0" destOrd="0" presId="urn:microsoft.com/office/officeart/2005/8/layout/process2"/>
    <dgm:cxn modelId="{78B0C25C-74B9-49F4-8E7D-0E3379C09C42}" type="presParOf" srcId="{44996241-C61F-4DBE-9010-93203F3A1FB4}" destId="{CA138356-0ADD-4582-8900-881EA2E6F57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35F692-1B6C-4A4F-B014-78E1E239066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42B3DD3-1D11-4A63-8544-68B5FA1D9B66}">
      <dgm:prSet phldrT="[Текст]"/>
      <dgm:spPr/>
      <dgm:t>
        <a:bodyPr/>
        <a:lstStyle/>
        <a:p>
          <a:r>
            <a:rPr lang="ru-RU" dirty="0" smtClean="0"/>
            <a:t>Проектная задача</a:t>
          </a:r>
          <a:endParaRPr lang="ru-RU" dirty="0"/>
        </a:p>
      </dgm:t>
    </dgm:pt>
    <dgm:pt modelId="{8E6AFF6D-1848-4457-9781-D4FB3A584EF7}" type="parTrans" cxnId="{6FF60B90-5711-43B5-ACBA-96F6C685C579}">
      <dgm:prSet/>
      <dgm:spPr/>
      <dgm:t>
        <a:bodyPr/>
        <a:lstStyle/>
        <a:p>
          <a:endParaRPr lang="ru-RU"/>
        </a:p>
      </dgm:t>
    </dgm:pt>
    <dgm:pt modelId="{B334821D-9AF8-4B62-BB3A-891EE5F56841}" type="sibTrans" cxnId="{6FF60B90-5711-43B5-ACBA-96F6C685C579}">
      <dgm:prSet/>
      <dgm:spPr/>
      <dgm:t>
        <a:bodyPr/>
        <a:lstStyle/>
        <a:p>
          <a:endParaRPr lang="ru-RU"/>
        </a:p>
      </dgm:t>
    </dgm:pt>
    <dgm:pt modelId="{397613E7-3F5C-4CBA-AA51-AF543B43D7E9}">
      <dgm:prSet phldrT="[Текст]"/>
      <dgm:spPr/>
      <dgm:t>
        <a:bodyPr/>
        <a:lstStyle/>
        <a:p>
          <a:r>
            <a:rPr lang="ru-RU" dirty="0" smtClean="0"/>
            <a:t>Исследовательский характер</a:t>
          </a:r>
          <a:endParaRPr lang="ru-RU" dirty="0"/>
        </a:p>
      </dgm:t>
    </dgm:pt>
    <dgm:pt modelId="{33FA176A-1703-40CA-B82C-78CCB05EEA20}" type="parTrans" cxnId="{01CDE0A7-C1FE-4760-BBBE-45DF6E21D74B}">
      <dgm:prSet/>
      <dgm:spPr/>
      <dgm:t>
        <a:bodyPr/>
        <a:lstStyle/>
        <a:p>
          <a:endParaRPr lang="ru-RU"/>
        </a:p>
      </dgm:t>
    </dgm:pt>
    <dgm:pt modelId="{077013BB-7F03-4820-A8DA-85DB86F0AD9C}" type="sibTrans" cxnId="{01CDE0A7-C1FE-4760-BBBE-45DF6E21D74B}">
      <dgm:prSet/>
      <dgm:spPr/>
      <dgm:t>
        <a:bodyPr/>
        <a:lstStyle/>
        <a:p>
          <a:endParaRPr lang="ru-RU"/>
        </a:p>
      </dgm:t>
    </dgm:pt>
    <dgm:pt modelId="{EFCE423B-85CE-4450-B300-112E89174E3A}">
      <dgm:prSet phldrT="[Текст]"/>
      <dgm:spPr/>
      <dgm:t>
        <a:bodyPr/>
        <a:lstStyle/>
        <a:p>
          <a:r>
            <a:rPr lang="ru-RU" dirty="0" err="1" smtClean="0"/>
            <a:t>Метапредметный</a:t>
          </a:r>
          <a:r>
            <a:rPr lang="ru-RU" dirty="0" smtClean="0"/>
            <a:t> характер</a:t>
          </a:r>
          <a:endParaRPr lang="ru-RU" dirty="0"/>
        </a:p>
      </dgm:t>
    </dgm:pt>
    <dgm:pt modelId="{71AECBDA-646E-4A79-8A52-59EC3AF98DCF}" type="parTrans" cxnId="{A07F6A80-F81E-43E5-8393-9FF4AD6E1BE2}">
      <dgm:prSet/>
      <dgm:spPr/>
      <dgm:t>
        <a:bodyPr/>
        <a:lstStyle/>
        <a:p>
          <a:endParaRPr lang="ru-RU"/>
        </a:p>
      </dgm:t>
    </dgm:pt>
    <dgm:pt modelId="{580EEC01-F350-48E2-889B-DA227716622B}" type="sibTrans" cxnId="{A07F6A80-F81E-43E5-8393-9FF4AD6E1BE2}">
      <dgm:prSet/>
      <dgm:spPr/>
      <dgm:t>
        <a:bodyPr/>
        <a:lstStyle/>
        <a:p>
          <a:endParaRPr lang="ru-RU"/>
        </a:p>
      </dgm:t>
    </dgm:pt>
    <dgm:pt modelId="{93FDBD0E-B963-473F-9FBB-DB60D6C16CD3}">
      <dgm:prSet phldrT="[Текст]"/>
      <dgm:spPr/>
      <dgm:t>
        <a:bodyPr/>
        <a:lstStyle/>
        <a:p>
          <a:r>
            <a:rPr lang="ru-RU" dirty="0" smtClean="0"/>
            <a:t>Инструмент оценки метапредметных образовательных результатов</a:t>
          </a:r>
          <a:endParaRPr lang="ru-RU" dirty="0"/>
        </a:p>
      </dgm:t>
    </dgm:pt>
    <dgm:pt modelId="{07D9F74B-8824-4B8D-B727-92BB249FF394}" type="parTrans" cxnId="{9B339C1B-BAD4-447E-9B98-B2B3AF701ABC}">
      <dgm:prSet/>
      <dgm:spPr/>
      <dgm:t>
        <a:bodyPr/>
        <a:lstStyle/>
        <a:p>
          <a:endParaRPr lang="ru-RU"/>
        </a:p>
      </dgm:t>
    </dgm:pt>
    <dgm:pt modelId="{FBEA4DB2-4386-4B94-9564-BBA3DF271229}" type="sibTrans" cxnId="{9B339C1B-BAD4-447E-9B98-B2B3AF701ABC}">
      <dgm:prSet/>
      <dgm:spPr/>
      <dgm:t>
        <a:bodyPr/>
        <a:lstStyle/>
        <a:p>
          <a:endParaRPr lang="ru-RU"/>
        </a:p>
      </dgm:t>
    </dgm:pt>
    <dgm:pt modelId="{F83A5A16-7616-4478-BF5B-77F2DD3883D8}">
      <dgm:prSet/>
      <dgm:spPr/>
      <dgm:t>
        <a:bodyPr/>
        <a:lstStyle/>
        <a:p>
          <a:r>
            <a:rPr lang="ru-RU" dirty="0" smtClean="0"/>
            <a:t>Прообраз проектно-исследовательской деятельности в подростковой школе</a:t>
          </a:r>
          <a:endParaRPr lang="ru-RU" dirty="0"/>
        </a:p>
      </dgm:t>
    </dgm:pt>
    <dgm:pt modelId="{34895210-7837-4F7B-B650-7330559AAA4C}" type="parTrans" cxnId="{3AC51E5F-B725-4504-A0DB-4BD0410375B9}">
      <dgm:prSet/>
      <dgm:spPr/>
      <dgm:t>
        <a:bodyPr/>
        <a:lstStyle/>
        <a:p>
          <a:endParaRPr lang="ru-RU"/>
        </a:p>
      </dgm:t>
    </dgm:pt>
    <dgm:pt modelId="{B0D1CDF2-85B4-4D9C-AB3D-54FDB668344F}" type="sibTrans" cxnId="{3AC51E5F-B725-4504-A0DB-4BD0410375B9}">
      <dgm:prSet/>
      <dgm:spPr/>
      <dgm:t>
        <a:bodyPr/>
        <a:lstStyle/>
        <a:p>
          <a:endParaRPr lang="ru-RU"/>
        </a:p>
      </dgm:t>
    </dgm:pt>
    <dgm:pt modelId="{9533FDCC-AD01-445A-83C5-75E6FA45C4E6}" type="pres">
      <dgm:prSet presAssocID="{6035F692-1B6C-4A4F-B014-78E1E239066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8D60FC-2945-4D12-84AA-B7EF9E12B55D}" type="pres">
      <dgm:prSet presAssocID="{342B3DD3-1D11-4A63-8544-68B5FA1D9B66}" presName="root1" presStyleCnt="0"/>
      <dgm:spPr/>
    </dgm:pt>
    <dgm:pt modelId="{A507DA42-FC41-498E-8255-E7FD59885592}" type="pres">
      <dgm:prSet presAssocID="{342B3DD3-1D11-4A63-8544-68B5FA1D9B66}" presName="LevelOneTextNode" presStyleLbl="node0" presStyleIdx="0" presStyleCnt="1" custLinFactNeighborX="-47566" custLinFactNeighborY="-19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827856-E738-4A78-9E4E-856A2F612928}" type="pres">
      <dgm:prSet presAssocID="{342B3DD3-1D11-4A63-8544-68B5FA1D9B66}" presName="level2hierChild" presStyleCnt="0"/>
      <dgm:spPr/>
    </dgm:pt>
    <dgm:pt modelId="{A6467AC7-B92F-4554-A566-998725601674}" type="pres">
      <dgm:prSet presAssocID="{33FA176A-1703-40CA-B82C-78CCB05EEA2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3C5A589-6340-474F-A6EF-07F010D20521}" type="pres">
      <dgm:prSet presAssocID="{33FA176A-1703-40CA-B82C-78CCB05EEA2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F2F7B093-97FB-4BAA-97F4-C85EE659EE91}" type="pres">
      <dgm:prSet presAssocID="{397613E7-3F5C-4CBA-AA51-AF543B43D7E9}" presName="root2" presStyleCnt="0"/>
      <dgm:spPr/>
    </dgm:pt>
    <dgm:pt modelId="{2B5B3546-9ECE-4BF5-AFF9-B83C4D365719}" type="pres">
      <dgm:prSet presAssocID="{397613E7-3F5C-4CBA-AA51-AF543B43D7E9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807D9A-351D-4E1C-BD3A-DCA8A45FC8D6}" type="pres">
      <dgm:prSet presAssocID="{397613E7-3F5C-4CBA-AA51-AF543B43D7E9}" presName="level3hierChild" presStyleCnt="0"/>
      <dgm:spPr/>
    </dgm:pt>
    <dgm:pt modelId="{4D69B89E-14C2-427E-8CAD-96D630B2389F}" type="pres">
      <dgm:prSet presAssocID="{71AECBDA-646E-4A79-8A52-59EC3AF98DCF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7DD0DC6-F320-4BB2-8B63-C230F3A6630A}" type="pres">
      <dgm:prSet presAssocID="{71AECBDA-646E-4A79-8A52-59EC3AF98DCF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6BE75F8-8F85-4F4C-A4CB-4F24DDA9B4E8}" type="pres">
      <dgm:prSet presAssocID="{EFCE423B-85CE-4450-B300-112E89174E3A}" presName="root2" presStyleCnt="0"/>
      <dgm:spPr/>
    </dgm:pt>
    <dgm:pt modelId="{79812FEE-A448-43FD-B149-253211E82639}" type="pres">
      <dgm:prSet presAssocID="{EFCE423B-85CE-4450-B300-112E89174E3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326139-F179-45BF-9F29-85D9852286F9}" type="pres">
      <dgm:prSet presAssocID="{EFCE423B-85CE-4450-B300-112E89174E3A}" presName="level3hierChild" presStyleCnt="0"/>
      <dgm:spPr/>
    </dgm:pt>
    <dgm:pt modelId="{ACB0606B-DB41-477E-9265-DF61BCA863C9}" type="pres">
      <dgm:prSet presAssocID="{07D9F74B-8824-4B8D-B727-92BB249FF39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51402318-F3D5-4CF5-A986-A8A2F45D79C7}" type="pres">
      <dgm:prSet presAssocID="{07D9F74B-8824-4B8D-B727-92BB249FF39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DD76F3A8-5F98-442F-8A8C-3874E5B1A2A0}" type="pres">
      <dgm:prSet presAssocID="{93FDBD0E-B963-473F-9FBB-DB60D6C16CD3}" presName="root2" presStyleCnt="0"/>
      <dgm:spPr/>
    </dgm:pt>
    <dgm:pt modelId="{6C95BE51-897A-48F1-922F-B373EB154EE0}" type="pres">
      <dgm:prSet presAssocID="{93FDBD0E-B963-473F-9FBB-DB60D6C16CD3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619B8D-E879-408F-A253-7AF993722B14}" type="pres">
      <dgm:prSet presAssocID="{93FDBD0E-B963-473F-9FBB-DB60D6C16CD3}" presName="level3hierChild" presStyleCnt="0"/>
      <dgm:spPr/>
    </dgm:pt>
    <dgm:pt modelId="{1A51F833-18F0-4F9A-B56E-FB7BE475D0F1}" type="pres">
      <dgm:prSet presAssocID="{34895210-7837-4F7B-B650-7330559AAA4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4968C035-E369-47BD-9CA1-77D735DFD77B}" type="pres">
      <dgm:prSet presAssocID="{34895210-7837-4F7B-B650-7330559AAA4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32E8BD0F-58A5-4BC9-88C1-66E0BD924623}" type="pres">
      <dgm:prSet presAssocID="{F83A5A16-7616-4478-BF5B-77F2DD3883D8}" presName="root2" presStyleCnt="0"/>
      <dgm:spPr/>
    </dgm:pt>
    <dgm:pt modelId="{7822F681-19AE-471F-B1D8-B1F1CCDBADD1}" type="pres">
      <dgm:prSet presAssocID="{F83A5A16-7616-4478-BF5B-77F2DD3883D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AAC56-46E2-402F-AD43-AA2B3DAF4753}" type="pres">
      <dgm:prSet presAssocID="{F83A5A16-7616-4478-BF5B-77F2DD3883D8}" presName="level3hierChild" presStyleCnt="0"/>
      <dgm:spPr/>
    </dgm:pt>
  </dgm:ptLst>
  <dgm:cxnLst>
    <dgm:cxn modelId="{B31FE3D8-C97E-4C8B-889E-5907A9472601}" type="presOf" srcId="{33FA176A-1703-40CA-B82C-78CCB05EEA20}" destId="{A6467AC7-B92F-4554-A566-998725601674}" srcOrd="0" destOrd="0" presId="urn:microsoft.com/office/officeart/2005/8/layout/hierarchy2"/>
    <dgm:cxn modelId="{76ADB438-4D1D-4252-B5D8-5A51D6E7CDC4}" type="presOf" srcId="{EFCE423B-85CE-4450-B300-112E89174E3A}" destId="{79812FEE-A448-43FD-B149-253211E82639}" srcOrd="0" destOrd="0" presId="urn:microsoft.com/office/officeart/2005/8/layout/hierarchy2"/>
    <dgm:cxn modelId="{6FF60B90-5711-43B5-ACBA-96F6C685C579}" srcId="{6035F692-1B6C-4A4F-B014-78E1E2390667}" destId="{342B3DD3-1D11-4A63-8544-68B5FA1D9B66}" srcOrd="0" destOrd="0" parTransId="{8E6AFF6D-1848-4457-9781-D4FB3A584EF7}" sibTransId="{B334821D-9AF8-4B62-BB3A-891EE5F56841}"/>
    <dgm:cxn modelId="{A07F6A80-F81E-43E5-8393-9FF4AD6E1BE2}" srcId="{342B3DD3-1D11-4A63-8544-68B5FA1D9B66}" destId="{EFCE423B-85CE-4450-B300-112E89174E3A}" srcOrd="1" destOrd="0" parTransId="{71AECBDA-646E-4A79-8A52-59EC3AF98DCF}" sibTransId="{580EEC01-F350-48E2-889B-DA227716622B}"/>
    <dgm:cxn modelId="{65837635-8D4A-4AA8-9B67-3894199C4574}" type="presOf" srcId="{34895210-7837-4F7B-B650-7330559AAA4C}" destId="{1A51F833-18F0-4F9A-B56E-FB7BE475D0F1}" srcOrd="0" destOrd="0" presId="urn:microsoft.com/office/officeart/2005/8/layout/hierarchy2"/>
    <dgm:cxn modelId="{E4E0F7B8-14CF-40F1-9457-644102960B25}" type="presOf" srcId="{07D9F74B-8824-4B8D-B727-92BB249FF394}" destId="{51402318-F3D5-4CF5-A986-A8A2F45D79C7}" srcOrd="1" destOrd="0" presId="urn:microsoft.com/office/officeart/2005/8/layout/hierarchy2"/>
    <dgm:cxn modelId="{6A34C9C0-20C9-4897-AFCC-18B87E1C3EA2}" type="presOf" srcId="{F83A5A16-7616-4478-BF5B-77F2DD3883D8}" destId="{7822F681-19AE-471F-B1D8-B1F1CCDBADD1}" srcOrd="0" destOrd="0" presId="urn:microsoft.com/office/officeart/2005/8/layout/hierarchy2"/>
    <dgm:cxn modelId="{F3867238-2A84-4403-BD8B-47AAA6014387}" type="presOf" srcId="{34895210-7837-4F7B-B650-7330559AAA4C}" destId="{4968C035-E369-47BD-9CA1-77D735DFD77B}" srcOrd="1" destOrd="0" presId="urn:microsoft.com/office/officeart/2005/8/layout/hierarchy2"/>
    <dgm:cxn modelId="{9B339C1B-BAD4-447E-9B98-B2B3AF701ABC}" srcId="{342B3DD3-1D11-4A63-8544-68B5FA1D9B66}" destId="{93FDBD0E-B963-473F-9FBB-DB60D6C16CD3}" srcOrd="2" destOrd="0" parTransId="{07D9F74B-8824-4B8D-B727-92BB249FF394}" sibTransId="{FBEA4DB2-4386-4B94-9564-BBA3DF271229}"/>
    <dgm:cxn modelId="{99676802-352A-4E2E-BB90-002374947DD5}" type="presOf" srcId="{71AECBDA-646E-4A79-8A52-59EC3AF98DCF}" destId="{4D69B89E-14C2-427E-8CAD-96D630B2389F}" srcOrd="0" destOrd="0" presId="urn:microsoft.com/office/officeart/2005/8/layout/hierarchy2"/>
    <dgm:cxn modelId="{01CDE0A7-C1FE-4760-BBBE-45DF6E21D74B}" srcId="{342B3DD3-1D11-4A63-8544-68B5FA1D9B66}" destId="{397613E7-3F5C-4CBA-AA51-AF543B43D7E9}" srcOrd="0" destOrd="0" parTransId="{33FA176A-1703-40CA-B82C-78CCB05EEA20}" sibTransId="{077013BB-7F03-4820-A8DA-85DB86F0AD9C}"/>
    <dgm:cxn modelId="{3AC51E5F-B725-4504-A0DB-4BD0410375B9}" srcId="{342B3DD3-1D11-4A63-8544-68B5FA1D9B66}" destId="{F83A5A16-7616-4478-BF5B-77F2DD3883D8}" srcOrd="3" destOrd="0" parTransId="{34895210-7837-4F7B-B650-7330559AAA4C}" sibTransId="{B0D1CDF2-85B4-4D9C-AB3D-54FDB668344F}"/>
    <dgm:cxn modelId="{5E70FEB6-90EA-44EC-A782-49BD45C1F3B6}" type="presOf" srcId="{397613E7-3F5C-4CBA-AA51-AF543B43D7E9}" destId="{2B5B3546-9ECE-4BF5-AFF9-B83C4D365719}" srcOrd="0" destOrd="0" presId="urn:microsoft.com/office/officeart/2005/8/layout/hierarchy2"/>
    <dgm:cxn modelId="{DC882087-3FBC-4776-843E-F3CAC9B4386C}" type="presOf" srcId="{6035F692-1B6C-4A4F-B014-78E1E2390667}" destId="{9533FDCC-AD01-445A-83C5-75E6FA45C4E6}" srcOrd="0" destOrd="0" presId="urn:microsoft.com/office/officeart/2005/8/layout/hierarchy2"/>
    <dgm:cxn modelId="{221D313E-8456-40F0-B8C5-9500E004DB10}" type="presOf" srcId="{93FDBD0E-B963-473F-9FBB-DB60D6C16CD3}" destId="{6C95BE51-897A-48F1-922F-B373EB154EE0}" srcOrd="0" destOrd="0" presId="urn:microsoft.com/office/officeart/2005/8/layout/hierarchy2"/>
    <dgm:cxn modelId="{7098BC86-014D-4C79-B406-45A36F2D3570}" type="presOf" srcId="{33FA176A-1703-40CA-B82C-78CCB05EEA20}" destId="{73C5A589-6340-474F-A6EF-07F010D20521}" srcOrd="1" destOrd="0" presId="urn:microsoft.com/office/officeart/2005/8/layout/hierarchy2"/>
    <dgm:cxn modelId="{3F400B5C-6395-4D2F-A17B-C4A44E94526E}" type="presOf" srcId="{342B3DD3-1D11-4A63-8544-68B5FA1D9B66}" destId="{A507DA42-FC41-498E-8255-E7FD59885592}" srcOrd="0" destOrd="0" presId="urn:microsoft.com/office/officeart/2005/8/layout/hierarchy2"/>
    <dgm:cxn modelId="{F047FFFD-870E-4A82-9411-D24DABEEE192}" type="presOf" srcId="{07D9F74B-8824-4B8D-B727-92BB249FF394}" destId="{ACB0606B-DB41-477E-9265-DF61BCA863C9}" srcOrd="0" destOrd="0" presId="urn:microsoft.com/office/officeart/2005/8/layout/hierarchy2"/>
    <dgm:cxn modelId="{5AF57FD0-739D-4B26-97A2-CD820278879D}" type="presOf" srcId="{71AECBDA-646E-4A79-8A52-59EC3AF98DCF}" destId="{B7DD0DC6-F320-4BB2-8B63-C230F3A6630A}" srcOrd="1" destOrd="0" presId="urn:microsoft.com/office/officeart/2005/8/layout/hierarchy2"/>
    <dgm:cxn modelId="{FAA9EB8E-6429-47B4-B033-C5156CD6C0EF}" type="presParOf" srcId="{9533FDCC-AD01-445A-83C5-75E6FA45C4E6}" destId="{478D60FC-2945-4D12-84AA-B7EF9E12B55D}" srcOrd="0" destOrd="0" presId="urn:microsoft.com/office/officeart/2005/8/layout/hierarchy2"/>
    <dgm:cxn modelId="{93CBF3E2-BF9C-407A-8D5F-9F01E8A501E7}" type="presParOf" srcId="{478D60FC-2945-4D12-84AA-B7EF9E12B55D}" destId="{A507DA42-FC41-498E-8255-E7FD59885592}" srcOrd="0" destOrd="0" presId="urn:microsoft.com/office/officeart/2005/8/layout/hierarchy2"/>
    <dgm:cxn modelId="{E43F869F-AB94-40AB-8046-BC39FF7772C1}" type="presParOf" srcId="{478D60FC-2945-4D12-84AA-B7EF9E12B55D}" destId="{77827856-E738-4A78-9E4E-856A2F612928}" srcOrd="1" destOrd="0" presId="urn:microsoft.com/office/officeart/2005/8/layout/hierarchy2"/>
    <dgm:cxn modelId="{88941983-35FB-4EA6-B52A-3992E8372828}" type="presParOf" srcId="{77827856-E738-4A78-9E4E-856A2F612928}" destId="{A6467AC7-B92F-4554-A566-998725601674}" srcOrd="0" destOrd="0" presId="urn:microsoft.com/office/officeart/2005/8/layout/hierarchy2"/>
    <dgm:cxn modelId="{4C528BA1-80EE-43D4-ACD7-BAA6793B2E5C}" type="presParOf" srcId="{A6467AC7-B92F-4554-A566-998725601674}" destId="{73C5A589-6340-474F-A6EF-07F010D20521}" srcOrd="0" destOrd="0" presId="urn:microsoft.com/office/officeart/2005/8/layout/hierarchy2"/>
    <dgm:cxn modelId="{D4B6D3D5-8259-41D4-9FBA-CB0BEB2A81E6}" type="presParOf" srcId="{77827856-E738-4A78-9E4E-856A2F612928}" destId="{F2F7B093-97FB-4BAA-97F4-C85EE659EE91}" srcOrd="1" destOrd="0" presId="urn:microsoft.com/office/officeart/2005/8/layout/hierarchy2"/>
    <dgm:cxn modelId="{EC9F7D0F-5BB3-4640-BC60-DD2E354916D0}" type="presParOf" srcId="{F2F7B093-97FB-4BAA-97F4-C85EE659EE91}" destId="{2B5B3546-9ECE-4BF5-AFF9-B83C4D365719}" srcOrd="0" destOrd="0" presId="urn:microsoft.com/office/officeart/2005/8/layout/hierarchy2"/>
    <dgm:cxn modelId="{DA472981-EE3A-4D52-8A96-B33F84EA7974}" type="presParOf" srcId="{F2F7B093-97FB-4BAA-97F4-C85EE659EE91}" destId="{07807D9A-351D-4E1C-BD3A-DCA8A45FC8D6}" srcOrd="1" destOrd="0" presId="urn:microsoft.com/office/officeart/2005/8/layout/hierarchy2"/>
    <dgm:cxn modelId="{1194D6EA-B407-464A-9432-E84ECBA70F25}" type="presParOf" srcId="{77827856-E738-4A78-9E4E-856A2F612928}" destId="{4D69B89E-14C2-427E-8CAD-96D630B2389F}" srcOrd="2" destOrd="0" presId="urn:microsoft.com/office/officeart/2005/8/layout/hierarchy2"/>
    <dgm:cxn modelId="{862897F0-12B7-4325-8FC6-DF16866C4725}" type="presParOf" srcId="{4D69B89E-14C2-427E-8CAD-96D630B2389F}" destId="{B7DD0DC6-F320-4BB2-8B63-C230F3A6630A}" srcOrd="0" destOrd="0" presId="urn:microsoft.com/office/officeart/2005/8/layout/hierarchy2"/>
    <dgm:cxn modelId="{4A42234A-FF6A-4090-BCBD-AB8415549510}" type="presParOf" srcId="{77827856-E738-4A78-9E4E-856A2F612928}" destId="{86BE75F8-8F85-4F4C-A4CB-4F24DDA9B4E8}" srcOrd="3" destOrd="0" presId="urn:microsoft.com/office/officeart/2005/8/layout/hierarchy2"/>
    <dgm:cxn modelId="{B5774A52-EA69-4F1F-AC6C-0EB3D9A0A3F2}" type="presParOf" srcId="{86BE75F8-8F85-4F4C-A4CB-4F24DDA9B4E8}" destId="{79812FEE-A448-43FD-B149-253211E82639}" srcOrd="0" destOrd="0" presId="urn:microsoft.com/office/officeart/2005/8/layout/hierarchy2"/>
    <dgm:cxn modelId="{925402CC-819C-40CC-94EB-03014289AD54}" type="presParOf" srcId="{86BE75F8-8F85-4F4C-A4CB-4F24DDA9B4E8}" destId="{E1326139-F179-45BF-9F29-85D9852286F9}" srcOrd="1" destOrd="0" presId="urn:microsoft.com/office/officeart/2005/8/layout/hierarchy2"/>
    <dgm:cxn modelId="{A591C032-8B66-4F79-ABAD-34AA00191C82}" type="presParOf" srcId="{77827856-E738-4A78-9E4E-856A2F612928}" destId="{ACB0606B-DB41-477E-9265-DF61BCA863C9}" srcOrd="4" destOrd="0" presId="urn:microsoft.com/office/officeart/2005/8/layout/hierarchy2"/>
    <dgm:cxn modelId="{3B76128B-58FF-4791-A10E-6293AA6540F1}" type="presParOf" srcId="{ACB0606B-DB41-477E-9265-DF61BCA863C9}" destId="{51402318-F3D5-4CF5-A986-A8A2F45D79C7}" srcOrd="0" destOrd="0" presId="urn:microsoft.com/office/officeart/2005/8/layout/hierarchy2"/>
    <dgm:cxn modelId="{30803843-588E-4CD5-A7A0-D6430630A239}" type="presParOf" srcId="{77827856-E738-4A78-9E4E-856A2F612928}" destId="{DD76F3A8-5F98-442F-8A8C-3874E5B1A2A0}" srcOrd="5" destOrd="0" presId="urn:microsoft.com/office/officeart/2005/8/layout/hierarchy2"/>
    <dgm:cxn modelId="{2D11A9AF-A88F-466E-8D21-8D86F1CBF9E1}" type="presParOf" srcId="{DD76F3A8-5F98-442F-8A8C-3874E5B1A2A0}" destId="{6C95BE51-897A-48F1-922F-B373EB154EE0}" srcOrd="0" destOrd="0" presId="urn:microsoft.com/office/officeart/2005/8/layout/hierarchy2"/>
    <dgm:cxn modelId="{1B92E353-0070-4A54-8AB6-82302F46187B}" type="presParOf" srcId="{DD76F3A8-5F98-442F-8A8C-3874E5B1A2A0}" destId="{00619B8D-E879-408F-A253-7AF993722B14}" srcOrd="1" destOrd="0" presId="urn:microsoft.com/office/officeart/2005/8/layout/hierarchy2"/>
    <dgm:cxn modelId="{BCB076A5-9311-4B37-A4DB-F5BC2F28D0C5}" type="presParOf" srcId="{77827856-E738-4A78-9E4E-856A2F612928}" destId="{1A51F833-18F0-4F9A-B56E-FB7BE475D0F1}" srcOrd="6" destOrd="0" presId="urn:microsoft.com/office/officeart/2005/8/layout/hierarchy2"/>
    <dgm:cxn modelId="{59E61F7C-A1B9-49BA-9AE2-3A41A894A16E}" type="presParOf" srcId="{1A51F833-18F0-4F9A-B56E-FB7BE475D0F1}" destId="{4968C035-E369-47BD-9CA1-77D735DFD77B}" srcOrd="0" destOrd="0" presId="urn:microsoft.com/office/officeart/2005/8/layout/hierarchy2"/>
    <dgm:cxn modelId="{9C8A905A-C787-4DD2-84DF-F108104CBA82}" type="presParOf" srcId="{77827856-E738-4A78-9E4E-856A2F612928}" destId="{32E8BD0F-58A5-4BC9-88C1-66E0BD924623}" srcOrd="7" destOrd="0" presId="urn:microsoft.com/office/officeart/2005/8/layout/hierarchy2"/>
    <dgm:cxn modelId="{D4ADEDD1-A47A-423C-9CC2-C095E3F5DE2F}" type="presParOf" srcId="{32E8BD0F-58A5-4BC9-88C1-66E0BD924623}" destId="{7822F681-19AE-471F-B1D8-B1F1CCDBADD1}" srcOrd="0" destOrd="0" presId="urn:microsoft.com/office/officeart/2005/8/layout/hierarchy2"/>
    <dgm:cxn modelId="{CF2CA52C-F1B4-481E-9DF4-CD465FB36E65}" type="presParOf" srcId="{32E8BD0F-58A5-4BC9-88C1-66E0BD924623}" destId="{857AAC56-46E2-402F-AD43-AA2B3DAF475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4CE5DA-1272-4AC8-BEC0-6E7B2974D68C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59A6C27-B19A-43BE-89E4-3BCFB71E8488}">
      <dgm:prSet phldrT="[Текст]" custT="1"/>
      <dgm:spPr/>
      <dgm:t>
        <a:bodyPr/>
        <a:lstStyle/>
        <a:p>
          <a:r>
            <a:rPr lang="ru-RU" sz="1600" dirty="0" smtClean="0">
              <a:latin typeface="+mj-lt"/>
            </a:rPr>
            <a:t>рефлексировать</a:t>
          </a:r>
          <a:endParaRPr lang="ru-RU" sz="1600" dirty="0">
            <a:latin typeface="+mj-lt"/>
          </a:endParaRPr>
        </a:p>
      </dgm:t>
    </dgm:pt>
    <dgm:pt modelId="{60738868-B2CA-436E-BDB0-85512CCB0BBA}" type="parTrans" cxnId="{CEC9C518-DE8A-49A1-B6D9-6E08D5D34CA0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2C396CBE-8116-4EC7-BBF8-678714A71B85}" type="sibTrans" cxnId="{CEC9C518-DE8A-49A1-B6D9-6E08D5D34CA0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396F8E86-1AEB-412C-B743-2328CD9388BE}">
      <dgm:prSet phldrT="[Текст]" custT="1"/>
      <dgm:spPr/>
      <dgm:t>
        <a:bodyPr/>
        <a:lstStyle/>
        <a:p>
          <a:r>
            <a:rPr lang="ru-RU" sz="1600" dirty="0" smtClean="0">
              <a:latin typeface="+mj-lt"/>
            </a:rPr>
            <a:t>целеполагать</a:t>
          </a:r>
          <a:endParaRPr lang="ru-RU" sz="1600" dirty="0">
            <a:latin typeface="+mj-lt"/>
          </a:endParaRPr>
        </a:p>
      </dgm:t>
    </dgm:pt>
    <dgm:pt modelId="{BF52DD28-6387-4F7F-8AF5-1A09232BF033}" type="parTrans" cxnId="{BD143BDB-6B17-483A-9E45-83D0D258836C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F840E68D-4C5C-4CE9-BB12-C20B4B537456}" type="sibTrans" cxnId="{BD143BDB-6B17-483A-9E45-83D0D258836C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2BD5FB49-9C6E-4391-B9E5-DEBA1381FC4E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планировать</a:t>
          </a:r>
          <a:endParaRPr lang="ru-RU" sz="1600" dirty="0">
            <a:latin typeface="+mj-lt"/>
          </a:endParaRPr>
        </a:p>
      </dgm:t>
    </dgm:pt>
    <dgm:pt modelId="{2056776B-B990-447A-B5B2-CA0EFAB84F24}" type="parTrans" cxnId="{E945BEC1-977F-4B0D-A8E2-9CF95FA070D6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A1A7A998-AA05-4629-9332-F9A87D96BE2C}" type="sibTrans" cxnId="{E945BEC1-977F-4B0D-A8E2-9CF95FA070D6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D30DDC54-FC38-488E-89F8-A506FB5148CE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моделировать</a:t>
          </a:r>
          <a:endParaRPr lang="ru-RU" sz="1600" dirty="0">
            <a:latin typeface="+mj-lt"/>
          </a:endParaRPr>
        </a:p>
      </dgm:t>
    </dgm:pt>
    <dgm:pt modelId="{8364A1CA-D0BD-445D-836A-9F893327AE20}" type="parTrans" cxnId="{FDB1CE39-C103-45FE-BCF4-AD587AD221F8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800EF6A4-0862-4FE9-8147-615C24DB03DC}" type="sibTrans" cxnId="{FDB1CE39-C103-45FE-BCF4-AD587AD221F8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47079A4A-E757-4D3B-B262-196868AFB1F1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проявлять инициативу при поиске способа решения задачи</a:t>
          </a:r>
          <a:endParaRPr lang="ru-RU" sz="1600" dirty="0">
            <a:latin typeface="+mj-lt"/>
          </a:endParaRPr>
        </a:p>
      </dgm:t>
    </dgm:pt>
    <dgm:pt modelId="{223CD194-CB3E-45E9-967D-A89DF4ED7672}" type="parTrans" cxnId="{F5064CAB-482E-4E13-85FF-E0BF628BF7F2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9673BE18-60CE-4374-8876-46A6E8A72561}" type="sibTrans" cxnId="{F5064CAB-482E-4E13-85FF-E0BF628BF7F2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8CE1CE3E-0632-4A84-95FF-6798953A62D5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вступать в коммуникацию</a:t>
          </a:r>
          <a:endParaRPr lang="ru-RU" sz="1600" dirty="0">
            <a:latin typeface="+mj-lt"/>
          </a:endParaRPr>
        </a:p>
      </dgm:t>
    </dgm:pt>
    <dgm:pt modelId="{FBF1AF15-524D-425E-B583-52EBA7743763}" type="parTrans" cxnId="{CCA93E70-2F8E-46BE-8EB1-02FE49FA4039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3439F98E-55E0-4113-8D57-4282BB961AE4}" type="sibTrans" cxnId="{CCA93E70-2F8E-46BE-8EB1-02FE49FA4039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1D32492A-0190-4B85-A472-4F05B2259096}" type="pres">
      <dgm:prSet presAssocID="{2D4CE5DA-1272-4AC8-BEC0-6E7B2974D68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6FCEAC9-163D-44B0-880C-9B022EC3D20C}" type="pres">
      <dgm:prSet presAssocID="{259A6C27-B19A-43BE-89E4-3BCFB71E8488}" presName="thickLine" presStyleLbl="alignNode1" presStyleIdx="0" presStyleCnt="6"/>
      <dgm:spPr/>
    </dgm:pt>
    <dgm:pt modelId="{41C5DE05-CEC8-41BA-81E4-FCF541D9C1A2}" type="pres">
      <dgm:prSet presAssocID="{259A6C27-B19A-43BE-89E4-3BCFB71E8488}" presName="horz1" presStyleCnt="0"/>
      <dgm:spPr/>
    </dgm:pt>
    <dgm:pt modelId="{0E28DA5C-1830-4D72-9AA7-B96AFF24A243}" type="pres">
      <dgm:prSet presAssocID="{259A6C27-B19A-43BE-89E4-3BCFB71E8488}" presName="tx1" presStyleLbl="revTx" presStyleIdx="0" presStyleCnt="6" custLinFactNeighborY="-293"/>
      <dgm:spPr/>
      <dgm:t>
        <a:bodyPr/>
        <a:lstStyle/>
        <a:p>
          <a:endParaRPr lang="ru-RU"/>
        </a:p>
      </dgm:t>
    </dgm:pt>
    <dgm:pt modelId="{DF6021C8-9F6E-4D5F-A3EC-C79D6CA9EA4B}" type="pres">
      <dgm:prSet presAssocID="{259A6C27-B19A-43BE-89E4-3BCFB71E8488}" presName="vert1" presStyleCnt="0"/>
      <dgm:spPr/>
    </dgm:pt>
    <dgm:pt modelId="{9C4217E6-579A-4F50-95E0-0B321A974EBB}" type="pres">
      <dgm:prSet presAssocID="{396F8E86-1AEB-412C-B743-2328CD9388BE}" presName="thickLine" presStyleLbl="alignNode1" presStyleIdx="1" presStyleCnt="6"/>
      <dgm:spPr/>
    </dgm:pt>
    <dgm:pt modelId="{B03C5D61-04CB-485F-A34E-B3809A3DB3D1}" type="pres">
      <dgm:prSet presAssocID="{396F8E86-1AEB-412C-B743-2328CD9388BE}" presName="horz1" presStyleCnt="0"/>
      <dgm:spPr/>
    </dgm:pt>
    <dgm:pt modelId="{B119C366-2D8B-43CE-9479-D96DA14D396D}" type="pres">
      <dgm:prSet presAssocID="{396F8E86-1AEB-412C-B743-2328CD9388BE}" presName="tx1" presStyleLbl="revTx" presStyleIdx="1" presStyleCnt="6"/>
      <dgm:spPr/>
      <dgm:t>
        <a:bodyPr/>
        <a:lstStyle/>
        <a:p>
          <a:endParaRPr lang="ru-RU"/>
        </a:p>
      </dgm:t>
    </dgm:pt>
    <dgm:pt modelId="{76567F0D-E54B-4186-8AD0-C4B281B4254A}" type="pres">
      <dgm:prSet presAssocID="{396F8E86-1AEB-412C-B743-2328CD9388BE}" presName="vert1" presStyleCnt="0"/>
      <dgm:spPr/>
    </dgm:pt>
    <dgm:pt modelId="{62A233BC-8EE9-4431-86E7-B4B824BD9CBB}" type="pres">
      <dgm:prSet presAssocID="{2BD5FB49-9C6E-4391-B9E5-DEBA1381FC4E}" presName="thickLine" presStyleLbl="alignNode1" presStyleIdx="2" presStyleCnt="6"/>
      <dgm:spPr/>
    </dgm:pt>
    <dgm:pt modelId="{A1125C04-724A-416B-9DC8-2F1311F606C6}" type="pres">
      <dgm:prSet presAssocID="{2BD5FB49-9C6E-4391-B9E5-DEBA1381FC4E}" presName="horz1" presStyleCnt="0"/>
      <dgm:spPr/>
    </dgm:pt>
    <dgm:pt modelId="{FCC6246F-4BFA-41C9-BA59-60A13B0F2A9C}" type="pres">
      <dgm:prSet presAssocID="{2BD5FB49-9C6E-4391-B9E5-DEBA1381FC4E}" presName="tx1" presStyleLbl="revTx" presStyleIdx="2" presStyleCnt="6"/>
      <dgm:spPr/>
      <dgm:t>
        <a:bodyPr/>
        <a:lstStyle/>
        <a:p>
          <a:endParaRPr lang="ru-RU"/>
        </a:p>
      </dgm:t>
    </dgm:pt>
    <dgm:pt modelId="{1CA663B8-D671-4F54-9B55-1E027D2F2CFF}" type="pres">
      <dgm:prSet presAssocID="{2BD5FB49-9C6E-4391-B9E5-DEBA1381FC4E}" presName="vert1" presStyleCnt="0"/>
      <dgm:spPr/>
    </dgm:pt>
    <dgm:pt modelId="{927CCD41-845A-4646-9DD4-B4D3B1E648EA}" type="pres">
      <dgm:prSet presAssocID="{D30DDC54-FC38-488E-89F8-A506FB5148CE}" presName="thickLine" presStyleLbl="alignNode1" presStyleIdx="3" presStyleCnt="6"/>
      <dgm:spPr/>
    </dgm:pt>
    <dgm:pt modelId="{BBBDDB9F-2FC2-4EA2-B723-A170DEABA5F7}" type="pres">
      <dgm:prSet presAssocID="{D30DDC54-FC38-488E-89F8-A506FB5148CE}" presName="horz1" presStyleCnt="0"/>
      <dgm:spPr/>
    </dgm:pt>
    <dgm:pt modelId="{9F22744D-03EF-455C-B63E-281AB0117BD8}" type="pres">
      <dgm:prSet presAssocID="{D30DDC54-FC38-488E-89F8-A506FB5148CE}" presName="tx1" presStyleLbl="revTx" presStyleIdx="3" presStyleCnt="6"/>
      <dgm:spPr/>
      <dgm:t>
        <a:bodyPr/>
        <a:lstStyle/>
        <a:p>
          <a:endParaRPr lang="ru-RU"/>
        </a:p>
      </dgm:t>
    </dgm:pt>
    <dgm:pt modelId="{1C59E510-F1EB-4F9A-9268-11B2D6E259E9}" type="pres">
      <dgm:prSet presAssocID="{D30DDC54-FC38-488E-89F8-A506FB5148CE}" presName="vert1" presStyleCnt="0"/>
      <dgm:spPr/>
    </dgm:pt>
    <dgm:pt modelId="{192271AF-D91A-44B3-89D4-6E6F7B5C40E6}" type="pres">
      <dgm:prSet presAssocID="{47079A4A-E757-4D3B-B262-196868AFB1F1}" presName="thickLine" presStyleLbl="alignNode1" presStyleIdx="4" presStyleCnt="6"/>
      <dgm:spPr/>
    </dgm:pt>
    <dgm:pt modelId="{8885E51D-60D2-4E7B-A722-22FE1BFFB2F1}" type="pres">
      <dgm:prSet presAssocID="{47079A4A-E757-4D3B-B262-196868AFB1F1}" presName="horz1" presStyleCnt="0"/>
      <dgm:spPr/>
    </dgm:pt>
    <dgm:pt modelId="{B8211947-9C79-4C34-9F42-F2FA9805C1B0}" type="pres">
      <dgm:prSet presAssocID="{47079A4A-E757-4D3B-B262-196868AFB1F1}" presName="tx1" presStyleLbl="revTx" presStyleIdx="4" presStyleCnt="6"/>
      <dgm:spPr/>
      <dgm:t>
        <a:bodyPr/>
        <a:lstStyle/>
        <a:p>
          <a:endParaRPr lang="ru-RU"/>
        </a:p>
      </dgm:t>
    </dgm:pt>
    <dgm:pt modelId="{61FCF4FF-2ECF-4318-8BBA-1F79638E6642}" type="pres">
      <dgm:prSet presAssocID="{47079A4A-E757-4D3B-B262-196868AFB1F1}" presName="vert1" presStyleCnt="0"/>
      <dgm:spPr/>
    </dgm:pt>
    <dgm:pt modelId="{F34E53E5-3917-440C-8EE2-C1D129408BF1}" type="pres">
      <dgm:prSet presAssocID="{8CE1CE3E-0632-4A84-95FF-6798953A62D5}" presName="thickLine" presStyleLbl="alignNode1" presStyleIdx="5" presStyleCnt="6"/>
      <dgm:spPr/>
    </dgm:pt>
    <dgm:pt modelId="{E4E717EC-5249-468F-A9BB-1F24AB5E7FE8}" type="pres">
      <dgm:prSet presAssocID="{8CE1CE3E-0632-4A84-95FF-6798953A62D5}" presName="horz1" presStyleCnt="0"/>
      <dgm:spPr/>
    </dgm:pt>
    <dgm:pt modelId="{818BD26F-6869-4FA9-B9C4-53A9F79C66EB}" type="pres">
      <dgm:prSet presAssocID="{8CE1CE3E-0632-4A84-95FF-6798953A62D5}" presName="tx1" presStyleLbl="revTx" presStyleIdx="5" presStyleCnt="6"/>
      <dgm:spPr/>
      <dgm:t>
        <a:bodyPr/>
        <a:lstStyle/>
        <a:p>
          <a:endParaRPr lang="ru-RU"/>
        </a:p>
      </dgm:t>
    </dgm:pt>
    <dgm:pt modelId="{2E1C910B-B3AE-41DD-BB78-BE321440F9C1}" type="pres">
      <dgm:prSet presAssocID="{8CE1CE3E-0632-4A84-95FF-6798953A62D5}" presName="vert1" presStyleCnt="0"/>
      <dgm:spPr/>
    </dgm:pt>
  </dgm:ptLst>
  <dgm:cxnLst>
    <dgm:cxn modelId="{E945BEC1-977F-4B0D-A8E2-9CF95FA070D6}" srcId="{2D4CE5DA-1272-4AC8-BEC0-6E7B2974D68C}" destId="{2BD5FB49-9C6E-4391-B9E5-DEBA1381FC4E}" srcOrd="2" destOrd="0" parTransId="{2056776B-B990-447A-B5B2-CA0EFAB84F24}" sibTransId="{A1A7A998-AA05-4629-9332-F9A87D96BE2C}"/>
    <dgm:cxn modelId="{D7AFEC94-44BB-4A7F-A075-4734E676797E}" type="presOf" srcId="{259A6C27-B19A-43BE-89E4-3BCFB71E8488}" destId="{0E28DA5C-1830-4D72-9AA7-B96AFF24A243}" srcOrd="0" destOrd="0" presId="urn:microsoft.com/office/officeart/2008/layout/LinedList"/>
    <dgm:cxn modelId="{B6A38B10-4C65-4715-BE29-FE45538CFDF6}" type="presOf" srcId="{2D4CE5DA-1272-4AC8-BEC0-6E7B2974D68C}" destId="{1D32492A-0190-4B85-A472-4F05B2259096}" srcOrd="0" destOrd="0" presId="urn:microsoft.com/office/officeart/2008/layout/LinedList"/>
    <dgm:cxn modelId="{8497B6E0-1FCA-4886-9226-3E0FC8BAB508}" type="presOf" srcId="{47079A4A-E757-4D3B-B262-196868AFB1F1}" destId="{B8211947-9C79-4C34-9F42-F2FA9805C1B0}" srcOrd="0" destOrd="0" presId="urn:microsoft.com/office/officeart/2008/layout/LinedList"/>
    <dgm:cxn modelId="{FDB1CE39-C103-45FE-BCF4-AD587AD221F8}" srcId="{2D4CE5DA-1272-4AC8-BEC0-6E7B2974D68C}" destId="{D30DDC54-FC38-488E-89F8-A506FB5148CE}" srcOrd="3" destOrd="0" parTransId="{8364A1CA-D0BD-445D-836A-9F893327AE20}" sibTransId="{800EF6A4-0862-4FE9-8147-615C24DB03DC}"/>
    <dgm:cxn modelId="{5F7B8A50-4E94-494A-871A-AA37CAE99AD1}" type="presOf" srcId="{D30DDC54-FC38-488E-89F8-A506FB5148CE}" destId="{9F22744D-03EF-455C-B63E-281AB0117BD8}" srcOrd="0" destOrd="0" presId="urn:microsoft.com/office/officeart/2008/layout/LinedList"/>
    <dgm:cxn modelId="{F5064CAB-482E-4E13-85FF-E0BF628BF7F2}" srcId="{2D4CE5DA-1272-4AC8-BEC0-6E7B2974D68C}" destId="{47079A4A-E757-4D3B-B262-196868AFB1F1}" srcOrd="4" destOrd="0" parTransId="{223CD194-CB3E-45E9-967D-A89DF4ED7672}" sibTransId="{9673BE18-60CE-4374-8876-46A6E8A72561}"/>
    <dgm:cxn modelId="{CCA93E70-2F8E-46BE-8EB1-02FE49FA4039}" srcId="{2D4CE5DA-1272-4AC8-BEC0-6E7B2974D68C}" destId="{8CE1CE3E-0632-4A84-95FF-6798953A62D5}" srcOrd="5" destOrd="0" parTransId="{FBF1AF15-524D-425E-B583-52EBA7743763}" sibTransId="{3439F98E-55E0-4113-8D57-4282BB961AE4}"/>
    <dgm:cxn modelId="{A12017B8-2F63-4F2C-B126-AC190E38ED73}" type="presOf" srcId="{396F8E86-1AEB-412C-B743-2328CD9388BE}" destId="{B119C366-2D8B-43CE-9479-D96DA14D396D}" srcOrd="0" destOrd="0" presId="urn:microsoft.com/office/officeart/2008/layout/LinedList"/>
    <dgm:cxn modelId="{CEC9C518-DE8A-49A1-B6D9-6E08D5D34CA0}" srcId="{2D4CE5DA-1272-4AC8-BEC0-6E7B2974D68C}" destId="{259A6C27-B19A-43BE-89E4-3BCFB71E8488}" srcOrd="0" destOrd="0" parTransId="{60738868-B2CA-436E-BDB0-85512CCB0BBA}" sibTransId="{2C396CBE-8116-4EC7-BBF8-678714A71B85}"/>
    <dgm:cxn modelId="{BFD1B413-B8D2-4507-872A-A081BBF33EA7}" type="presOf" srcId="{8CE1CE3E-0632-4A84-95FF-6798953A62D5}" destId="{818BD26F-6869-4FA9-B9C4-53A9F79C66EB}" srcOrd="0" destOrd="0" presId="urn:microsoft.com/office/officeart/2008/layout/LinedList"/>
    <dgm:cxn modelId="{BD143BDB-6B17-483A-9E45-83D0D258836C}" srcId="{2D4CE5DA-1272-4AC8-BEC0-6E7B2974D68C}" destId="{396F8E86-1AEB-412C-B743-2328CD9388BE}" srcOrd="1" destOrd="0" parTransId="{BF52DD28-6387-4F7F-8AF5-1A09232BF033}" sibTransId="{F840E68D-4C5C-4CE9-BB12-C20B4B537456}"/>
    <dgm:cxn modelId="{DDFBA123-460C-4738-AAC1-CA1C8D5EAF51}" type="presOf" srcId="{2BD5FB49-9C6E-4391-B9E5-DEBA1381FC4E}" destId="{FCC6246F-4BFA-41C9-BA59-60A13B0F2A9C}" srcOrd="0" destOrd="0" presId="urn:microsoft.com/office/officeart/2008/layout/LinedList"/>
    <dgm:cxn modelId="{7231B84F-1B13-45DF-8B98-534801CEE481}" type="presParOf" srcId="{1D32492A-0190-4B85-A472-4F05B2259096}" destId="{E6FCEAC9-163D-44B0-880C-9B022EC3D20C}" srcOrd="0" destOrd="0" presId="urn:microsoft.com/office/officeart/2008/layout/LinedList"/>
    <dgm:cxn modelId="{5D635081-EFFC-4ADA-B464-D4B86A42B907}" type="presParOf" srcId="{1D32492A-0190-4B85-A472-4F05B2259096}" destId="{41C5DE05-CEC8-41BA-81E4-FCF541D9C1A2}" srcOrd="1" destOrd="0" presId="urn:microsoft.com/office/officeart/2008/layout/LinedList"/>
    <dgm:cxn modelId="{EBD28AA2-E9E7-466A-94BB-07642F0A479B}" type="presParOf" srcId="{41C5DE05-CEC8-41BA-81E4-FCF541D9C1A2}" destId="{0E28DA5C-1830-4D72-9AA7-B96AFF24A243}" srcOrd="0" destOrd="0" presId="urn:microsoft.com/office/officeart/2008/layout/LinedList"/>
    <dgm:cxn modelId="{1D5B933C-D3AF-4D1A-A091-9CEF05A252F0}" type="presParOf" srcId="{41C5DE05-CEC8-41BA-81E4-FCF541D9C1A2}" destId="{DF6021C8-9F6E-4D5F-A3EC-C79D6CA9EA4B}" srcOrd="1" destOrd="0" presId="urn:microsoft.com/office/officeart/2008/layout/LinedList"/>
    <dgm:cxn modelId="{3DBDF1C4-4D92-4E29-AF59-720863F2799E}" type="presParOf" srcId="{1D32492A-0190-4B85-A472-4F05B2259096}" destId="{9C4217E6-579A-4F50-95E0-0B321A974EBB}" srcOrd="2" destOrd="0" presId="urn:microsoft.com/office/officeart/2008/layout/LinedList"/>
    <dgm:cxn modelId="{4771B64D-9A72-4F3E-8969-8E58618ACDFA}" type="presParOf" srcId="{1D32492A-0190-4B85-A472-4F05B2259096}" destId="{B03C5D61-04CB-485F-A34E-B3809A3DB3D1}" srcOrd="3" destOrd="0" presId="urn:microsoft.com/office/officeart/2008/layout/LinedList"/>
    <dgm:cxn modelId="{32FEDD44-8BAB-43C3-BDF0-3E7AB0CFD8C0}" type="presParOf" srcId="{B03C5D61-04CB-485F-A34E-B3809A3DB3D1}" destId="{B119C366-2D8B-43CE-9479-D96DA14D396D}" srcOrd="0" destOrd="0" presId="urn:microsoft.com/office/officeart/2008/layout/LinedList"/>
    <dgm:cxn modelId="{CAA0A573-59E8-4CCE-8134-CF147FE4BE38}" type="presParOf" srcId="{B03C5D61-04CB-485F-A34E-B3809A3DB3D1}" destId="{76567F0D-E54B-4186-8AD0-C4B281B4254A}" srcOrd="1" destOrd="0" presId="urn:microsoft.com/office/officeart/2008/layout/LinedList"/>
    <dgm:cxn modelId="{69EFA9E9-0851-4E2D-BB12-25313A7950E2}" type="presParOf" srcId="{1D32492A-0190-4B85-A472-4F05B2259096}" destId="{62A233BC-8EE9-4431-86E7-B4B824BD9CBB}" srcOrd="4" destOrd="0" presId="urn:microsoft.com/office/officeart/2008/layout/LinedList"/>
    <dgm:cxn modelId="{CBF191CA-3493-4324-8CB6-CC69370A176C}" type="presParOf" srcId="{1D32492A-0190-4B85-A472-4F05B2259096}" destId="{A1125C04-724A-416B-9DC8-2F1311F606C6}" srcOrd="5" destOrd="0" presId="urn:microsoft.com/office/officeart/2008/layout/LinedList"/>
    <dgm:cxn modelId="{00937491-BC47-43AC-A054-B2E2C85245F6}" type="presParOf" srcId="{A1125C04-724A-416B-9DC8-2F1311F606C6}" destId="{FCC6246F-4BFA-41C9-BA59-60A13B0F2A9C}" srcOrd="0" destOrd="0" presId="urn:microsoft.com/office/officeart/2008/layout/LinedList"/>
    <dgm:cxn modelId="{F5ECF6D2-00D1-4644-B935-36DA7B15F6E1}" type="presParOf" srcId="{A1125C04-724A-416B-9DC8-2F1311F606C6}" destId="{1CA663B8-D671-4F54-9B55-1E027D2F2CFF}" srcOrd="1" destOrd="0" presId="urn:microsoft.com/office/officeart/2008/layout/LinedList"/>
    <dgm:cxn modelId="{79B7A93F-C8F1-4731-B71C-819CDAE16551}" type="presParOf" srcId="{1D32492A-0190-4B85-A472-4F05B2259096}" destId="{927CCD41-845A-4646-9DD4-B4D3B1E648EA}" srcOrd="6" destOrd="0" presId="urn:microsoft.com/office/officeart/2008/layout/LinedList"/>
    <dgm:cxn modelId="{1F733620-1AC0-4E44-AFCA-EEFF2B789638}" type="presParOf" srcId="{1D32492A-0190-4B85-A472-4F05B2259096}" destId="{BBBDDB9F-2FC2-4EA2-B723-A170DEABA5F7}" srcOrd="7" destOrd="0" presId="urn:microsoft.com/office/officeart/2008/layout/LinedList"/>
    <dgm:cxn modelId="{04A3EC2D-58A7-45BD-99FE-D3CF50B2A579}" type="presParOf" srcId="{BBBDDB9F-2FC2-4EA2-B723-A170DEABA5F7}" destId="{9F22744D-03EF-455C-B63E-281AB0117BD8}" srcOrd="0" destOrd="0" presId="urn:microsoft.com/office/officeart/2008/layout/LinedList"/>
    <dgm:cxn modelId="{2B6ED40E-E179-4DA2-B64E-604C3B9C002F}" type="presParOf" srcId="{BBBDDB9F-2FC2-4EA2-B723-A170DEABA5F7}" destId="{1C59E510-F1EB-4F9A-9268-11B2D6E259E9}" srcOrd="1" destOrd="0" presId="urn:microsoft.com/office/officeart/2008/layout/LinedList"/>
    <dgm:cxn modelId="{BD10C180-BAA8-4A8F-AEEB-7FEEB77684E0}" type="presParOf" srcId="{1D32492A-0190-4B85-A472-4F05B2259096}" destId="{192271AF-D91A-44B3-89D4-6E6F7B5C40E6}" srcOrd="8" destOrd="0" presId="urn:microsoft.com/office/officeart/2008/layout/LinedList"/>
    <dgm:cxn modelId="{6EDA20CC-BA8C-4FDB-9A29-703E5D90B15F}" type="presParOf" srcId="{1D32492A-0190-4B85-A472-4F05B2259096}" destId="{8885E51D-60D2-4E7B-A722-22FE1BFFB2F1}" srcOrd="9" destOrd="0" presId="urn:microsoft.com/office/officeart/2008/layout/LinedList"/>
    <dgm:cxn modelId="{677BA42C-FD35-41A0-B252-1811B5C3676F}" type="presParOf" srcId="{8885E51D-60D2-4E7B-A722-22FE1BFFB2F1}" destId="{B8211947-9C79-4C34-9F42-F2FA9805C1B0}" srcOrd="0" destOrd="0" presId="urn:microsoft.com/office/officeart/2008/layout/LinedList"/>
    <dgm:cxn modelId="{BC2CE679-DFA2-424D-B40A-8954B403BEF5}" type="presParOf" srcId="{8885E51D-60D2-4E7B-A722-22FE1BFFB2F1}" destId="{61FCF4FF-2ECF-4318-8BBA-1F79638E6642}" srcOrd="1" destOrd="0" presId="urn:microsoft.com/office/officeart/2008/layout/LinedList"/>
    <dgm:cxn modelId="{0ED1E5A9-B963-4E08-AA70-46E5CCC7455D}" type="presParOf" srcId="{1D32492A-0190-4B85-A472-4F05B2259096}" destId="{F34E53E5-3917-440C-8EE2-C1D129408BF1}" srcOrd="10" destOrd="0" presId="urn:microsoft.com/office/officeart/2008/layout/LinedList"/>
    <dgm:cxn modelId="{644504CF-3485-4F41-B98D-AC30FC98D381}" type="presParOf" srcId="{1D32492A-0190-4B85-A472-4F05B2259096}" destId="{E4E717EC-5249-468F-A9BB-1F24AB5E7FE8}" srcOrd="11" destOrd="0" presId="urn:microsoft.com/office/officeart/2008/layout/LinedList"/>
    <dgm:cxn modelId="{683FB1D5-C444-425B-82AF-4B1F73034657}" type="presParOf" srcId="{E4E717EC-5249-468F-A9BB-1F24AB5E7FE8}" destId="{818BD26F-6869-4FA9-B9C4-53A9F79C66EB}" srcOrd="0" destOrd="0" presId="urn:microsoft.com/office/officeart/2008/layout/LinedList"/>
    <dgm:cxn modelId="{164FB272-51CF-42C9-B951-CC4D02E0787E}" type="presParOf" srcId="{E4E717EC-5249-468F-A9BB-1F24AB5E7FE8}" destId="{2E1C910B-B3AE-41DD-BB78-BE321440F9C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AD2D81-4EFC-428F-B01A-74B8B9B107C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3222E13-1EE7-4F26-8C3E-5AE253B463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Место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 проектной задачи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 в образовательном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 процессе</a:t>
          </a:r>
        </a:p>
      </dgm:t>
    </dgm:pt>
    <dgm:pt modelId="{1660F3F1-6D73-4CC6-9849-0BBEACB97C08}" type="parTrans" cxnId="{3EE9E784-72F3-445F-B3C9-107305EC5175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8854FC4-FD63-4B11-B64F-09EF7B09F274}" type="sibTrans" cxnId="{3EE9E784-72F3-445F-B3C9-107305EC5175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51FF59CD-90B2-4F81-AE46-CD336AA73FD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sng" strike="noStrike" cap="none" normalizeH="0" baseline="0" dirty="0" smtClean="0">
              <a:ln/>
              <a:effectLst/>
              <a:latin typeface="+mn-lt"/>
            </a:rPr>
            <a:t>рефлексивная фаза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+mn-lt"/>
            </a:rPr>
            <a:t>(межпредметная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+mn-lt"/>
            </a:rPr>
            <a:t>проектная задача)</a:t>
          </a:r>
        </a:p>
      </dgm:t>
    </dgm:pt>
    <dgm:pt modelId="{147B2EAB-DC29-4C95-AF3B-DABA3DAAC4B3}" type="parTrans" cxnId="{5E8B0C64-E340-4BFA-9D37-FD709F52FF3D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3308088-9301-4504-AAB2-82AE994D9CE4}" type="sibTrans" cxnId="{5E8B0C64-E340-4BFA-9D37-FD709F52FF3D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0E85BDF7-9DE1-4A97-82DA-2F78D60584D7}" type="pres">
      <dgm:prSet presAssocID="{43AD2D81-4EFC-428F-B01A-74B8B9B107C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C44A8E-F3BE-466C-B99D-7B10AB78FCD7}" type="pres">
      <dgm:prSet presAssocID="{33222E13-1EE7-4F26-8C3E-5AE253B463FF}" presName="root1" presStyleCnt="0"/>
      <dgm:spPr/>
    </dgm:pt>
    <dgm:pt modelId="{1EFF52F0-B5A7-45AE-9241-E6E6DA0E0751}" type="pres">
      <dgm:prSet presAssocID="{33222E13-1EE7-4F26-8C3E-5AE253B463F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7F0932-23F6-481E-870E-D4A36E1D2E2F}" type="pres">
      <dgm:prSet presAssocID="{33222E13-1EE7-4F26-8C3E-5AE253B463FF}" presName="level2hierChild" presStyleCnt="0"/>
      <dgm:spPr/>
    </dgm:pt>
    <dgm:pt modelId="{983D795B-A7C7-467A-ABE8-0AE77BB2B2C6}" type="pres">
      <dgm:prSet presAssocID="{147B2EAB-DC29-4C95-AF3B-DABA3DAAC4B3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2F4B1945-69D4-4A08-ADCC-6E9489FF5B73}" type="pres">
      <dgm:prSet presAssocID="{147B2EAB-DC29-4C95-AF3B-DABA3DAAC4B3}" presName="connTx" presStyleLbl="parChTrans1D2" presStyleIdx="0" presStyleCnt="1"/>
      <dgm:spPr/>
      <dgm:t>
        <a:bodyPr/>
        <a:lstStyle/>
        <a:p>
          <a:endParaRPr lang="ru-RU"/>
        </a:p>
      </dgm:t>
    </dgm:pt>
    <dgm:pt modelId="{07A86CE1-7EA7-48B5-BEC7-417283FD3CFD}" type="pres">
      <dgm:prSet presAssocID="{51FF59CD-90B2-4F81-AE46-CD336AA73FD7}" presName="root2" presStyleCnt="0"/>
      <dgm:spPr/>
    </dgm:pt>
    <dgm:pt modelId="{B31B9BB8-A11A-4870-A0EF-98D15AEE0A1A}" type="pres">
      <dgm:prSet presAssocID="{51FF59CD-90B2-4F81-AE46-CD336AA73FD7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F31518-7C32-4A90-9A06-EE36E47C4E81}" type="pres">
      <dgm:prSet presAssocID="{51FF59CD-90B2-4F81-AE46-CD336AA73FD7}" presName="level3hierChild" presStyleCnt="0"/>
      <dgm:spPr/>
    </dgm:pt>
  </dgm:ptLst>
  <dgm:cxnLst>
    <dgm:cxn modelId="{C2346FBD-8ABC-4B6A-AA13-5D6C22CCA794}" type="presOf" srcId="{51FF59CD-90B2-4F81-AE46-CD336AA73FD7}" destId="{B31B9BB8-A11A-4870-A0EF-98D15AEE0A1A}" srcOrd="0" destOrd="0" presId="urn:microsoft.com/office/officeart/2005/8/layout/hierarchy2"/>
    <dgm:cxn modelId="{5E8B0C64-E340-4BFA-9D37-FD709F52FF3D}" srcId="{33222E13-1EE7-4F26-8C3E-5AE253B463FF}" destId="{51FF59CD-90B2-4F81-AE46-CD336AA73FD7}" srcOrd="0" destOrd="0" parTransId="{147B2EAB-DC29-4C95-AF3B-DABA3DAAC4B3}" sibTransId="{73308088-9301-4504-AAB2-82AE994D9CE4}"/>
    <dgm:cxn modelId="{EFC69832-4E38-4B3C-B287-A3D19A70FF14}" type="presOf" srcId="{147B2EAB-DC29-4C95-AF3B-DABA3DAAC4B3}" destId="{2F4B1945-69D4-4A08-ADCC-6E9489FF5B73}" srcOrd="1" destOrd="0" presId="urn:microsoft.com/office/officeart/2005/8/layout/hierarchy2"/>
    <dgm:cxn modelId="{88B88A29-476A-4B9A-A62A-52DC462F1EA8}" type="presOf" srcId="{147B2EAB-DC29-4C95-AF3B-DABA3DAAC4B3}" destId="{983D795B-A7C7-467A-ABE8-0AE77BB2B2C6}" srcOrd="0" destOrd="0" presId="urn:microsoft.com/office/officeart/2005/8/layout/hierarchy2"/>
    <dgm:cxn modelId="{2FCEB235-2185-4A1A-9DB6-60A4CCC88DD5}" type="presOf" srcId="{33222E13-1EE7-4F26-8C3E-5AE253B463FF}" destId="{1EFF52F0-B5A7-45AE-9241-E6E6DA0E0751}" srcOrd="0" destOrd="0" presId="urn:microsoft.com/office/officeart/2005/8/layout/hierarchy2"/>
    <dgm:cxn modelId="{7525375A-9A93-4DDB-9D34-0878BE9CD48B}" type="presOf" srcId="{43AD2D81-4EFC-428F-B01A-74B8B9B107CE}" destId="{0E85BDF7-9DE1-4A97-82DA-2F78D60584D7}" srcOrd="0" destOrd="0" presId="urn:microsoft.com/office/officeart/2005/8/layout/hierarchy2"/>
    <dgm:cxn modelId="{3EE9E784-72F3-445F-B3C9-107305EC5175}" srcId="{43AD2D81-4EFC-428F-B01A-74B8B9B107CE}" destId="{33222E13-1EE7-4F26-8C3E-5AE253B463FF}" srcOrd="0" destOrd="0" parTransId="{1660F3F1-6D73-4CC6-9849-0BBEACB97C08}" sibTransId="{B8854FC4-FD63-4B11-B64F-09EF7B09F274}"/>
    <dgm:cxn modelId="{A634242A-03C8-4481-BDA6-532C70FEDC46}" type="presParOf" srcId="{0E85BDF7-9DE1-4A97-82DA-2F78D60584D7}" destId="{F8C44A8E-F3BE-466C-B99D-7B10AB78FCD7}" srcOrd="0" destOrd="0" presId="urn:microsoft.com/office/officeart/2005/8/layout/hierarchy2"/>
    <dgm:cxn modelId="{DF97E106-AFF0-47F0-97AB-10D037A74AEE}" type="presParOf" srcId="{F8C44A8E-F3BE-466C-B99D-7B10AB78FCD7}" destId="{1EFF52F0-B5A7-45AE-9241-E6E6DA0E0751}" srcOrd="0" destOrd="0" presId="urn:microsoft.com/office/officeart/2005/8/layout/hierarchy2"/>
    <dgm:cxn modelId="{272058DE-5135-420F-9808-58D6F0B8E2BE}" type="presParOf" srcId="{F8C44A8E-F3BE-466C-B99D-7B10AB78FCD7}" destId="{CD7F0932-23F6-481E-870E-D4A36E1D2E2F}" srcOrd="1" destOrd="0" presId="urn:microsoft.com/office/officeart/2005/8/layout/hierarchy2"/>
    <dgm:cxn modelId="{CF0EF6F5-2BB6-4FFA-A859-5ECEC2F09B97}" type="presParOf" srcId="{CD7F0932-23F6-481E-870E-D4A36E1D2E2F}" destId="{983D795B-A7C7-467A-ABE8-0AE77BB2B2C6}" srcOrd="0" destOrd="0" presId="urn:microsoft.com/office/officeart/2005/8/layout/hierarchy2"/>
    <dgm:cxn modelId="{9323C788-17FB-4DF1-86C9-CE16ACA6723E}" type="presParOf" srcId="{983D795B-A7C7-467A-ABE8-0AE77BB2B2C6}" destId="{2F4B1945-69D4-4A08-ADCC-6E9489FF5B73}" srcOrd="0" destOrd="0" presId="urn:microsoft.com/office/officeart/2005/8/layout/hierarchy2"/>
    <dgm:cxn modelId="{1045E7BF-4530-437E-9A46-4EBF3AD39992}" type="presParOf" srcId="{CD7F0932-23F6-481E-870E-D4A36E1D2E2F}" destId="{07A86CE1-7EA7-48B5-BEC7-417283FD3CFD}" srcOrd="1" destOrd="0" presId="urn:microsoft.com/office/officeart/2005/8/layout/hierarchy2"/>
    <dgm:cxn modelId="{9680E456-8B51-4E69-91E3-FF5E8B1598B7}" type="presParOf" srcId="{07A86CE1-7EA7-48B5-BEC7-417283FD3CFD}" destId="{B31B9BB8-A11A-4870-A0EF-98D15AEE0A1A}" srcOrd="0" destOrd="0" presId="urn:microsoft.com/office/officeart/2005/8/layout/hierarchy2"/>
    <dgm:cxn modelId="{B4D49F55-3A9F-4373-805F-38DF4D61614A}" type="presParOf" srcId="{07A86CE1-7EA7-48B5-BEC7-417283FD3CFD}" destId="{03F31518-7C32-4A90-9A06-EE36E47C4E8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ECE72-A4FD-4465-A7E2-1CE117D2C02F}">
      <dsp:nvSpPr>
        <dsp:cNvPr id="0" name=""/>
        <dsp:cNvSpPr/>
      </dsp:nvSpPr>
      <dsp:spPr>
        <a:xfrm>
          <a:off x="312183" y="2179"/>
          <a:ext cx="2471977" cy="810933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Система</a:t>
          </a:r>
          <a:r>
            <a:rPr lang="ru-RU" sz="1800" kern="1200" baseline="0" dirty="0" smtClean="0">
              <a:latin typeface="+mj-lt"/>
            </a:rPr>
            <a:t> или набор заданий</a:t>
          </a:r>
          <a:endParaRPr lang="ru-RU" sz="1800" kern="1200" dirty="0">
            <a:latin typeface="+mj-lt"/>
          </a:endParaRPr>
        </a:p>
      </dsp:txBody>
      <dsp:txXfrm>
        <a:off x="335934" y="25930"/>
        <a:ext cx="2424475" cy="763431"/>
      </dsp:txXfrm>
    </dsp:sp>
    <dsp:sp modelId="{A27DF853-A249-4257-82E5-4BB5DDA21D9B}">
      <dsp:nvSpPr>
        <dsp:cNvPr id="0" name=""/>
        <dsp:cNvSpPr/>
      </dsp:nvSpPr>
      <dsp:spPr>
        <a:xfrm rot="5400000">
          <a:off x="1396121" y="833387"/>
          <a:ext cx="304100" cy="3649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+mj-lt"/>
          </a:endParaRPr>
        </a:p>
      </dsp:txBody>
      <dsp:txXfrm rot="-5400000">
        <a:off x="1438695" y="863797"/>
        <a:ext cx="218952" cy="212870"/>
      </dsp:txXfrm>
    </dsp:sp>
    <dsp:sp modelId="{0BD333F8-B93E-47A1-8B4C-4DE3110B6C57}">
      <dsp:nvSpPr>
        <dsp:cNvPr id="0" name=""/>
        <dsp:cNvSpPr/>
      </dsp:nvSpPr>
      <dsp:spPr>
        <a:xfrm>
          <a:off x="312183" y="1218580"/>
          <a:ext cx="2471977" cy="810933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279123"/>
            <a:satOff val="-19464"/>
            <a:lumOff val="249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Решение проектной задачи</a:t>
          </a:r>
          <a:endParaRPr lang="ru-RU" sz="1800" kern="1200" dirty="0">
            <a:latin typeface="+mj-lt"/>
          </a:endParaRPr>
        </a:p>
      </dsp:txBody>
      <dsp:txXfrm>
        <a:off x="335934" y="1242331"/>
        <a:ext cx="2424475" cy="763431"/>
      </dsp:txXfrm>
    </dsp:sp>
    <dsp:sp modelId="{426407F3-DFE5-4938-B58F-2D676805D746}">
      <dsp:nvSpPr>
        <dsp:cNvPr id="0" name=""/>
        <dsp:cNvSpPr/>
      </dsp:nvSpPr>
      <dsp:spPr>
        <a:xfrm rot="5400000">
          <a:off x="1396121" y="2049787"/>
          <a:ext cx="304100" cy="3649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395680"/>
            <a:satOff val="-26386"/>
            <a:lumOff val="282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+mj-lt"/>
          </a:endParaRPr>
        </a:p>
      </dsp:txBody>
      <dsp:txXfrm rot="-5400000">
        <a:off x="1438695" y="2080197"/>
        <a:ext cx="218952" cy="212870"/>
      </dsp:txXfrm>
    </dsp:sp>
    <dsp:sp modelId="{7E14935D-1057-463D-9626-1A4C0B180426}">
      <dsp:nvSpPr>
        <dsp:cNvPr id="0" name=""/>
        <dsp:cNvSpPr/>
      </dsp:nvSpPr>
      <dsp:spPr>
        <a:xfrm>
          <a:off x="312183" y="2434981"/>
          <a:ext cx="2471977" cy="810933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558246"/>
            <a:satOff val="-38927"/>
            <a:lumOff val="498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«Продукт»</a:t>
          </a:r>
          <a:endParaRPr lang="ru-RU" sz="1800" kern="1200" dirty="0">
            <a:latin typeface="+mj-lt"/>
          </a:endParaRPr>
        </a:p>
      </dsp:txBody>
      <dsp:txXfrm>
        <a:off x="335934" y="2458732"/>
        <a:ext cx="2424475" cy="763431"/>
      </dsp:txXfrm>
    </dsp:sp>
    <dsp:sp modelId="{D4871964-89F4-4127-A6A7-C15259990017}">
      <dsp:nvSpPr>
        <dsp:cNvPr id="0" name=""/>
        <dsp:cNvSpPr/>
      </dsp:nvSpPr>
      <dsp:spPr>
        <a:xfrm rot="5400000">
          <a:off x="1396121" y="3266188"/>
          <a:ext cx="304100" cy="3649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395680"/>
            <a:satOff val="-26386"/>
            <a:lumOff val="282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+mj-lt"/>
          </a:endParaRPr>
        </a:p>
      </dsp:txBody>
      <dsp:txXfrm rot="-5400000">
        <a:off x="1438695" y="3296598"/>
        <a:ext cx="218952" cy="212870"/>
      </dsp:txXfrm>
    </dsp:sp>
    <dsp:sp modelId="{CA138356-0ADD-4582-8900-881EA2E6F578}">
      <dsp:nvSpPr>
        <dsp:cNvPr id="0" name=""/>
        <dsp:cNvSpPr/>
      </dsp:nvSpPr>
      <dsp:spPr>
        <a:xfrm>
          <a:off x="312183" y="3651382"/>
          <a:ext cx="2471977" cy="810933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279123"/>
            <a:satOff val="-19464"/>
            <a:lumOff val="249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Качественное самоизменение детей</a:t>
          </a:r>
          <a:endParaRPr lang="ru-RU" sz="1800" kern="1200" dirty="0">
            <a:latin typeface="+mj-lt"/>
          </a:endParaRPr>
        </a:p>
      </dsp:txBody>
      <dsp:txXfrm>
        <a:off x="335934" y="3675133"/>
        <a:ext cx="2424475" cy="763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7DA42-FC41-498E-8255-E7FD59885592}">
      <dsp:nvSpPr>
        <dsp:cNvPr id="0" name=""/>
        <dsp:cNvSpPr/>
      </dsp:nvSpPr>
      <dsp:spPr>
        <a:xfrm>
          <a:off x="0" y="1692892"/>
          <a:ext cx="1799496" cy="8997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Проектная задача</a:t>
          </a:r>
          <a:endParaRPr lang="ru-RU" sz="1400" kern="1200" dirty="0"/>
        </a:p>
      </dsp:txBody>
      <dsp:txXfrm>
        <a:off x="26353" y="1719245"/>
        <a:ext cx="1746790" cy="847042"/>
      </dsp:txXfrm>
    </dsp:sp>
    <dsp:sp modelId="{A6467AC7-B92F-4554-A566-998725601674}">
      <dsp:nvSpPr>
        <dsp:cNvPr id="0" name=""/>
        <dsp:cNvSpPr/>
      </dsp:nvSpPr>
      <dsp:spPr>
        <a:xfrm rot="17709281">
          <a:off x="1312129" y="1356727"/>
          <a:ext cx="1695376" cy="37485"/>
        </a:xfrm>
        <a:custGeom>
          <a:avLst/>
          <a:gdLst/>
          <a:ahLst/>
          <a:cxnLst/>
          <a:rect l="0" t="0" r="0" b="0"/>
          <a:pathLst>
            <a:path>
              <a:moveTo>
                <a:pt x="0" y="18742"/>
              </a:moveTo>
              <a:lnTo>
                <a:pt x="1695376" y="187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117433" y="1333086"/>
        <a:ext cx="84768" cy="84768"/>
      </dsp:txXfrm>
    </dsp:sp>
    <dsp:sp modelId="{2B5B3546-9ECE-4BF5-AFF9-B83C4D365719}">
      <dsp:nvSpPr>
        <dsp:cNvPr id="0" name=""/>
        <dsp:cNvSpPr/>
      </dsp:nvSpPr>
      <dsp:spPr>
        <a:xfrm>
          <a:off x="2520139" y="158299"/>
          <a:ext cx="1799496" cy="8997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Исследовательский характер</a:t>
          </a:r>
          <a:endParaRPr lang="ru-RU" sz="1400" kern="1200" dirty="0"/>
        </a:p>
      </dsp:txBody>
      <dsp:txXfrm>
        <a:off x="2546492" y="184652"/>
        <a:ext cx="1746790" cy="847042"/>
      </dsp:txXfrm>
    </dsp:sp>
    <dsp:sp modelId="{4D69B89E-14C2-427E-8CAD-96D630B2389F}">
      <dsp:nvSpPr>
        <dsp:cNvPr id="0" name=""/>
        <dsp:cNvSpPr/>
      </dsp:nvSpPr>
      <dsp:spPr>
        <a:xfrm rot="19515146">
          <a:off x="1721295" y="1874083"/>
          <a:ext cx="877044" cy="37485"/>
        </a:xfrm>
        <a:custGeom>
          <a:avLst/>
          <a:gdLst/>
          <a:ahLst/>
          <a:cxnLst/>
          <a:rect l="0" t="0" r="0" b="0"/>
          <a:pathLst>
            <a:path>
              <a:moveTo>
                <a:pt x="0" y="18742"/>
              </a:moveTo>
              <a:lnTo>
                <a:pt x="877044" y="187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37891" y="1870899"/>
        <a:ext cx="43852" cy="43852"/>
      </dsp:txXfrm>
    </dsp:sp>
    <dsp:sp modelId="{79812FEE-A448-43FD-B149-253211E82639}">
      <dsp:nvSpPr>
        <dsp:cNvPr id="0" name=""/>
        <dsp:cNvSpPr/>
      </dsp:nvSpPr>
      <dsp:spPr>
        <a:xfrm>
          <a:off x="2520139" y="1193010"/>
          <a:ext cx="1799496" cy="8997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Метапредметный</a:t>
          </a:r>
          <a:r>
            <a:rPr lang="ru-RU" sz="1400" kern="1200" dirty="0" smtClean="0"/>
            <a:t> характер</a:t>
          </a:r>
          <a:endParaRPr lang="ru-RU" sz="1400" kern="1200" dirty="0"/>
        </a:p>
      </dsp:txBody>
      <dsp:txXfrm>
        <a:off x="2546492" y="1219363"/>
        <a:ext cx="1746790" cy="847042"/>
      </dsp:txXfrm>
    </dsp:sp>
    <dsp:sp modelId="{ACB0606B-DB41-477E-9265-DF61BCA863C9}">
      <dsp:nvSpPr>
        <dsp:cNvPr id="0" name=""/>
        <dsp:cNvSpPr/>
      </dsp:nvSpPr>
      <dsp:spPr>
        <a:xfrm rot="2194868">
          <a:off x="1711106" y="2391438"/>
          <a:ext cx="897422" cy="37485"/>
        </a:xfrm>
        <a:custGeom>
          <a:avLst/>
          <a:gdLst/>
          <a:ahLst/>
          <a:cxnLst/>
          <a:rect l="0" t="0" r="0" b="0"/>
          <a:pathLst>
            <a:path>
              <a:moveTo>
                <a:pt x="0" y="18742"/>
              </a:moveTo>
              <a:lnTo>
                <a:pt x="897422" y="187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37382" y="2387745"/>
        <a:ext cx="44871" cy="44871"/>
      </dsp:txXfrm>
    </dsp:sp>
    <dsp:sp modelId="{6C95BE51-897A-48F1-922F-B373EB154EE0}">
      <dsp:nvSpPr>
        <dsp:cNvPr id="0" name=""/>
        <dsp:cNvSpPr/>
      </dsp:nvSpPr>
      <dsp:spPr>
        <a:xfrm>
          <a:off x="2520139" y="2227721"/>
          <a:ext cx="1799496" cy="8997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Инструмент оценки метапредметных образовательных результатов</a:t>
          </a:r>
          <a:endParaRPr lang="ru-RU" sz="1400" kern="1200" dirty="0"/>
        </a:p>
      </dsp:txBody>
      <dsp:txXfrm>
        <a:off x="2546492" y="2254074"/>
        <a:ext cx="1746790" cy="847042"/>
      </dsp:txXfrm>
    </dsp:sp>
    <dsp:sp modelId="{1A51F833-18F0-4F9A-B56E-FB7BE475D0F1}">
      <dsp:nvSpPr>
        <dsp:cNvPr id="0" name=""/>
        <dsp:cNvSpPr/>
      </dsp:nvSpPr>
      <dsp:spPr>
        <a:xfrm rot="3920287">
          <a:off x="1296281" y="2908793"/>
          <a:ext cx="1727072" cy="37485"/>
        </a:xfrm>
        <a:custGeom>
          <a:avLst/>
          <a:gdLst/>
          <a:ahLst/>
          <a:cxnLst/>
          <a:rect l="0" t="0" r="0" b="0"/>
          <a:pathLst>
            <a:path>
              <a:moveTo>
                <a:pt x="0" y="18742"/>
              </a:moveTo>
              <a:lnTo>
                <a:pt x="1727072" y="1874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116641" y="2884359"/>
        <a:ext cx="86353" cy="86353"/>
      </dsp:txXfrm>
    </dsp:sp>
    <dsp:sp modelId="{7822F681-19AE-471F-B1D8-B1F1CCDBADD1}">
      <dsp:nvSpPr>
        <dsp:cNvPr id="0" name=""/>
        <dsp:cNvSpPr/>
      </dsp:nvSpPr>
      <dsp:spPr>
        <a:xfrm>
          <a:off x="2520139" y="3262431"/>
          <a:ext cx="1799496" cy="8997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Прообраз проектно-исследовательской деятельности в подростковой школе</a:t>
          </a:r>
          <a:endParaRPr lang="ru-RU" sz="1400" kern="1200" dirty="0"/>
        </a:p>
      </dsp:txBody>
      <dsp:txXfrm>
        <a:off x="2546492" y="3288784"/>
        <a:ext cx="1746790" cy="847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CEAC9-163D-44B0-880C-9B022EC3D20C}">
      <dsp:nvSpPr>
        <dsp:cNvPr id="0" name=""/>
        <dsp:cNvSpPr/>
      </dsp:nvSpPr>
      <dsp:spPr>
        <a:xfrm>
          <a:off x="0" y="1230"/>
          <a:ext cx="576064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28DA5C-1830-4D72-9AA7-B96AFF24A243}">
      <dsp:nvSpPr>
        <dsp:cNvPr id="0" name=""/>
        <dsp:cNvSpPr/>
      </dsp:nvSpPr>
      <dsp:spPr>
        <a:xfrm>
          <a:off x="0" y="1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рефлексировать</a:t>
          </a:r>
          <a:endParaRPr lang="ru-RU" sz="1600" kern="1200" dirty="0">
            <a:latin typeface="+mj-lt"/>
          </a:endParaRPr>
        </a:p>
      </dsp:txBody>
      <dsp:txXfrm>
        <a:off x="0" y="1"/>
        <a:ext cx="5760640" cy="419636"/>
      </dsp:txXfrm>
    </dsp:sp>
    <dsp:sp modelId="{9C4217E6-579A-4F50-95E0-0B321A974EBB}">
      <dsp:nvSpPr>
        <dsp:cNvPr id="0" name=""/>
        <dsp:cNvSpPr/>
      </dsp:nvSpPr>
      <dsp:spPr>
        <a:xfrm>
          <a:off x="0" y="420867"/>
          <a:ext cx="5760640" cy="0"/>
        </a:xfrm>
        <a:prstGeom prst="line">
          <a:avLst/>
        </a:prstGeom>
        <a:solidFill>
          <a:schemeClr val="accent5">
            <a:hueOff val="-619303"/>
            <a:satOff val="6209"/>
            <a:lumOff val="-4314"/>
            <a:alphaOff val="0"/>
          </a:schemeClr>
        </a:solidFill>
        <a:ln w="25400" cap="flat" cmpd="sng" algn="ctr">
          <a:solidFill>
            <a:schemeClr val="accent5">
              <a:hueOff val="-619303"/>
              <a:satOff val="6209"/>
              <a:lumOff val="-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19C366-2D8B-43CE-9479-D96DA14D396D}">
      <dsp:nvSpPr>
        <dsp:cNvPr id="0" name=""/>
        <dsp:cNvSpPr/>
      </dsp:nvSpPr>
      <dsp:spPr>
        <a:xfrm>
          <a:off x="0" y="420867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целеполагать</a:t>
          </a:r>
          <a:endParaRPr lang="ru-RU" sz="1600" kern="1200" dirty="0">
            <a:latin typeface="+mj-lt"/>
          </a:endParaRPr>
        </a:p>
      </dsp:txBody>
      <dsp:txXfrm>
        <a:off x="0" y="420867"/>
        <a:ext cx="5760640" cy="419636"/>
      </dsp:txXfrm>
    </dsp:sp>
    <dsp:sp modelId="{62A233BC-8EE9-4431-86E7-B4B824BD9CBB}">
      <dsp:nvSpPr>
        <dsp:cNvPr id="0" name=""/>
        <dsp:cNvSpPr/>
      </dsp:nvSpPr>
      <dsp:spPr>
        <a:xfrm>
          <a:off x="0" y="840503"/>
          <a:ext cx="5760640" cy="0"/>
        </a:xfrm>
        <a:prstGeom prst="line">
          <a:avLst/>
        </a:prstGeom>
        <a:solidFill>
          <a:schemeClr val="accent5">
            <a:hueOff val="-1238607"/>
            <a:satOff val="12418"/>
            <a:lumOff val="-8628"/>
            <a:alphaOff val="0"/>
          </a:schemeClr>
        </a:solidFill>
        <a:ln w="25400" cap="flat" cmpd="sng" algn="ctr">
          <a:solidFill>
            <a:schemeClr val="accent5">
              <a:hueOff val="-1238607"/>
              <a:satOff val="12418"/>
              <a:lumOff val="-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6246F-4BFA-41C9-BA59-60A13B0F2A9C}">
      <dsp:nvSpPr>
        <dsp:cNvPr id="0" name=""/>
        <dsp:cNvSpPr/>
      </dsp:nvSpPr>
      <dsp:spPr>
        <a:xfrm>
          <a:off x="0" y="840503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планировать</a:t>
          </a:r>
          <a:endParaRPr lang="ru-RU" sz="1600" kern="1200" dirty="0">
            <a:latin typeface="+mj-lt"/>
          </a:endParaRPr>
        </a:p>
      </dsp:txBody>
      <dsp:txXfrm>
        <a:off x="0" y="840503"/>
        <a:ext cx="5760640" cy="419636"/>
      </dsp:txXfrm>
    </dsp:sp>
    <dsp:sp modelId="{927CCD41-845A-4646-9DD4-B4D3B1E648EA}">
      <dsp:nvSpPr>
        <dsp:cNvPr id="0" name=""/>
        <dsp:cNvSpPr/>
      </dsp:nvSpPr>
      <dsp:spPr>
        <a:xfrm>
          <a:off x="0" y="1260139"/>
          <a:ext cx="5760640" cy="0"/>
        </a:xfrm>
        <a:prstGeom prst="line">
          <a:avLst/>
        </a:prstGeom>
        <a:solidFill>
          <a:schemeClr val="accent5">
            <a:hueOff val="-1857910"/>
            <a:satOff val="18626"/>
            <a:lumOff val="-12941"/>
            <a:alphaOff val="0"/>
          </a:schemeClr>
        </a:solidFill>
        <a:ln w="25400" cap="flat" cmpd="sng" algn="ctr">
          <a:solidFill>
            <a:schemeClr val="accent5">
              <a:hueOff val="-1857910"/>
              <a:satOff val="18626"/>
              <a:lumOff val="-1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22744D-03EF-455C-B63E-281AB0117BD8}">
      <dsp:nvSpPr>
        <dsp:cNvPr id="0" name=""/>
        <dsp:cNvSpPr/>
      </dsp:nvSpPr>
      <dsp:spPr>
        <a:xfrm>
          <a:off x="0" y="1260140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моделировать</a:t>
          </a:r>
          <a:endParaRPr lang="ru-RU" sz="1600" kern="1200" dirty="0">
            <a:latin typeface="+mj-lt"/>
          </a:endParaRPr>
        </a:p>
      </dsp:txBody>
      <dsp:txXfrm>
        <a:off x="0" y="1260140"/>
        <a:ext cx="5760640" cy="419636"/>
      </dsp:txXfrm>
    </dsp:sp>
    <dsp:sp modelId="{192271AF-D91A-44B3-89D4-6E6F7B5C40E6}">
      <dsp:nvSpPr>
        <dsp:cNvPr id="0" name=""/>
        <dsp:cNvSpPr/>
      </dsp:nvSpPr>
      <dsp:spPr>
        <a:xfrm>
          <a:off x="0" y="1679776"/>
          <a:ext cx="5760640" cy="0"/>
        </a:xfrm>
        <a:prstGeom prst="line">
          <a:avLst/>
        </a:prstGeom>
        <a:solidFill>
          <a:schemeClr val="accent5">
            <a:hueOff val="-2477214"/>
            <a:satOff val="24835"/>
            <a:lumOff val="-17255"/>
            <a:alphaOff val="0"/>
          </a:schemeClr>
        </a:solidFill>
        <a:ln w="25400" cap="flat" cmpd="sng" algn="ctr">
          <a:solidFill>
            <a:schemeClr val="accent5">
              <a:hueOff val="-2477214"/>
              <a:satOff val="24835"/>
              <a:lumOff val="-17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211947-9C79-4C34-9F42-F2FA9805C1B0}">
      <dsp:nvSpPr>
        <dsp:cNvPr id="0" name=""/>
        <dsp:cNvSpPr/>
      </dsp:nvSpPr>
      <dsp:spPr>
        <a:xfrm>
          <a:off x="0" y="1679776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проявлять инициативу при поиске способа решения задачи</a:t>
          </a:r>
          <a:endParaRPr lang="ru-RU" sz="1600" kern="1200" dirty="0">
            <a:latin typeface="+mj-lt"/>
          </a:endParaRPr>
        </a:p>
      </dsp:txBody>
      <dsp:txXfrm>
        <a:off x="0" y="1679776"/>
        <a:ext cx="5760640" cy="419636"/>
      </dsp:txXfrm>
    </dsp:sp>
    <dsp:sp modelId="{F34E53E5-3917-440C-8EE2-C1D129408BF1}">
      <dsp:nvSpPr>
        <dsp:cNvPr id="0" name=""/>
        <dsp:cNvSpPr/>
      </dsp:nvSpPr>
      <dsp:spPr>
        <a:xfrm>
          <a:off x="0" y="2099412"/>
          <a:ext cx="5760640" cy="0"/>
        </a:xfrm>
        <a:prstGeom prst="line">
          <a:avLst/>
        </a:prstGeom>
        <a:solidFill>
          <a:schemeClr val="accent5">
            <a:hueOff val="-3096517"/>
            <a:satOff val="31044"/>
            <a:lumOff val="-21569"/>
            <a:alphaOff val="0"/>
          </a:schemeClr>
        </a:solidFill>
        <a:ln w="25400" cap="flat" cmpd="sng" algn="ctr">
          <a:solidFill>
            <a:schemeClr val="accent5">
              <a:hueOff val="-3096517"/>
              <a:satOff val="31044"/>
              <a:lumOff val="-2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BD26F-6869-4FA9-B9C4-53A9F79C66EB}">
      <dsp:nvSpPr>
        <dsp:cNvPr id="0" name=""/>
        <dsp:cNvSpPr/>
      </dsp:nvSpPr>
      <dsp:spPr>
        <a:xfrm>
          <a:off x="0" y="2099412"/>
          <a:ext cx="5760640" cy="419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+mj-lt"/>
            </a:rPr>
            <a:t>вступать в коммуникацию</a:t>
          </a:r>
          <a:endParaRPr lang="ru-RU" sz="1600" kern="1200" dirty="0">
            <a:latin typeface="+mj-lt"/>
          </a:endParaRPr>
        </a:p>
      </dsp:txBody>
      <dsp:txXfrm>
        <a:off x="0" y="2099412"/>
        <a:ext cx="5760640" cy="4196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F52F0-B5A7-45AE-9241-E6E6DA0E0751}">
      <dsp:nvSpPr>
        <dsp:cNvPr id="0" name=""/>
        <dsp:cNvSpPr/>
      </dsp:nvSpPr>
      <dsp:spPr>
        <a:xfrm>
          <a:off x="2700" y="410108"/>
          <a:ext cx="2247999" cy="11239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+mn-lt"/>
            </a:rPr>
            <a:t>Место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+mn-lt"/>
            </a:rPr>
            <a:t> проектной задачи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+mn-lt"/>
            </a:rPr>
            <a:t> в образовательном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effectLst/>
              <a:latin typeface="+mn-lt"/>
            </a:rPr>
            <a:t> процессе</a:t>
          </a:r>
        </a:p>
      </dsp:txBody>
      <dsp:txXfrm>
        <a:off x="35621" y="443029"/>
        <a:ext cx="2182157" cy="1058157"/>
      </dsp:txXfrm>
    </dsp:sp>
    <dsp:sp modelId="{983D795B-A7C7-467A-ABE8-0AE77BB2B2C6}">
      <dsp:nvSpPr>
        <dsp:cNvPr id="0" name=""/>
        <dsp:cNvSpPr/>
      </dsp:nvSpPr>
      <dsp:spPr>
        <a:xfrm>
          <a:off x="2250700" y="920076"/>
          <a:ext cx="899199" cy="104062"/>
        </a:xfrm>
        <a:custGeom>
          <a:avLst/>
          <a:gdLst/>
          <a:ahLst/>
          <a:cxnLst/>
          <a:rect l="0" t="0" r="0" b="0"/>
          <a:pathLst>
            <a:path>
              <a:moveTo>
                <a:pt x="0" y="52031"/>
              </a:moveTo>
              <a:lnTo>
                <a:pt x="899199" y="520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+mn-lt"/>
          </a:endParaRPr>
        </a:p>
      </dsp:txBody>
      <dsp:txXfrm>
        <a:off x="2677820" y="949628"/>
        <a:ext cx="44959" cy="44959"/>
      </dsp:txXfrm>
    </dsp:sp>
    <dsp:sp modelId="{B31B9BB8-A11A-4870-A0EF-98D15AEE0A1A}">
      <dsp:nvSpPr>
        <dsp:cNvPr id="0" name=""/>
        <dsp:cNvSpPr/>
      </dsp:nvSpPr>
      <dsp:spPr>
        <a:xfrm>
          <a:off x="3149899" y="410108"/>
          <a:ext cx="2247999" cy="11239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sng" strike="noStrike" kern="1200" cap="none" normalizeH="0" baseline="0" dirty="0" smtClean="0">
              <a:ln/>
              <a:effectLst/>
              <a:latin typeface="+mn-lt"/>
            </a:rPr>
            <a:t>рефлексивная фаза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dirty="0" smtClean="0">
              <a:ln/>
              <a:effectLst/>
              <a:latin typeface="+mn-lt"/>
            </a:rPr>
            <a:t>(межпредметная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dirty="0" smtClean="0">
              <a:ln/>
              <a:effectLst/>
              <a:latin typeface="+mn-lt"/>
            </a:rPr>
            <a:t>проектная задача)</a:t>
          </a:r>
        </a:p>
      </dsp:txBody>
      <dsp:txXfrm>
        <a:off x="3182820" y="443029"/>
        <a:ext cx="2182157" cy="1058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FCDD1-8A38-47F8-9C47-6DEC7EB90607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C957-01CE-401B-8DED-D80CC7586A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960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C957-01CE-401B-8DED-D80CC7586A5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6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31965EF-C05A-4E01-97E2-604E64C59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F861DA2-7B5A-4235-BEF5-BBF1E21AC00D}" type="datetimeFigureOut">
              <a:rPr lang="ru-RU" smtClean="0"/>
              <a:pPr/>
              <a:t>30.01.2024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76872"/>
            <a:ext cx="8172400" cy="1790055"/>
          </a:xfrm>
        </p:spPr>
        <p:txBody>
          <a:bodyPr/>
          <a:lstStyle/>
          <a:p>
            <a:pPr algn="r"/>
            <a:r>
              <a:rPr lang="ru-RU" sz="3200" b="1" dirty="0" smtClean="0">
                <a:solidFill>
                  <a:schemeClr val="tx1"/>
                </a:solidFill>
              </a:rPr>
              <a:t>Проектная задача как инструмент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оценки </a:t>
            </a:r>
            <a:r>
              <a:rPr lang="ru-RU" sz="3200" b="1" dirty="0" err="1">
                <a:solidFill>
                  <a:schemeClr val="tx1"/>
                </a:solidFill>
              </a:rPr>
              <a:t>метапредметных</a:t>
            </a:r>
            <a:r>
              <a:rPr lang="ru-RU" sz="3200" b="1" dirty="0">
                <a:solidFill>
                  <a:schemeClr val="tx1"/>
                </a:solidFill>
              </a:rPr>
              <a:t> образовательных </a:t>
            </a:r>
            <a:r>
              <a:rPr lang="ru-RU" sz="3200" b="1" dirty="0" smtClean="0">
                <a:solidFill>
                  <a:schemeClr val="tx1"/>
                </a:solidFill>
              </a:rPr>
              <a:t>результатов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544522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То, что дети могут сделать вместе сегодня,</a:t>
            </a:r>
          </a:p>
          <a:p>
            <a:pPr algn="r"/>
            <a:r>
              <a:rPr lang="ru-RU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завтра каждый из них может сделать самостоятельно. </a:t>
            </a:r>
          </a:p>
          <a:p>
            <a:pPr algn="r"/>
            <a:r>
              <a:rPr lang="ru-RU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Л. </a:t>
            </a:r>
            <a:r>
              <a:rPr lang="ru-RU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Выготский</a:t>
            </a:r>
            <a:endParaRPr lang="ru-RU" sz="14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13768" y="264915"/>
            <a:ext cx="595863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+mj-lt"/>
                <a:ea typeface="Times New Roman" pitchFamily="18" charset="0"/>
                <a:cs typeface="Tahoma" pitchFamily="34" charset="0"/>
              </a:rPr>
              <a:t>V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межрегиональный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 этап Международного Форума социально-педагогических инноваций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414908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Манзарова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С.Д.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Заместитель директора по ВР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Берегута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И.Н.</a:t>
            </a:r>
          </a:p>
        </p:txBody>
      </p:sp>
    </p:spTree>
    <p:extLst>
      <p:ext uri="{BB962C8B-B14F-4D97-AF65-F5344CB8AC3E}">
        <p14:creationId xmlns:p14="http://schemas.microsoft.com/office/powerpoint/2010/main" val="33146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419056" cy="490066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  <a:cs typeface="Times New Roman" pitchFamily="18" charset="0"/>
              </a:rPr>
              <a:t>Решение проектной задачи</a:t>
            </a:r>
            <a:endParaRPr lang="ru-RU" sz="35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8" r="-149"/>
          <a:stretch/>
        </p:blipFill>
        <p:spPr bwMode="auto">
          <a:xfrm>
            <a:off x="4427984" y="3843233"/>
            <a:ext cx="380260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5"/>
          <a:stretch/>
        </p:blipFill>
        <p:spPr bwMode="auto">
          <a:xfrm>
            <a:off x="323528" y="3861048"/>
            <a:ext cx="3836769" cy="2502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836" y="826386"/>
            <a:ext cx="2158183" cy="2877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93"/>
          <a:stretch/>
        </p:blipFill>
        <p:spPr bwMode="auto">
          <a:xfrm>
            <a:off x="21356" y="0"/>
            <a:ext cx="8655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20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620000" cy="562074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</a:rPr>
              <a:t>Проектная задача</a:t>
            </a:r>
            <a:endParaRPr lang="ru-RU" sz="35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36126658"/>
              </p:ext>
            </p:extLst>
          </p:nvPr>
        </p:nvGraphicFramePr>
        <p:xfrm>
          <a:off x="539552" y="1268760"/>
          <a:ext cx="309634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47736796"/>
              </p:ext>
            </p:extLst>
          </p:nvPr>
        </p:nvGraphicFramePr>
        <p:xfrm>
          <a:off x="3707904" y="1340768"/>
          <a:ext cx="432048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814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1143000"/>
          </a:xfrm>
        </p:spPr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Способности, формируемые </a:t>
            </a:r>
            <a:r>
              <a:rPr lang="ru-RU" sz="3000" b="1" dirty="0">
                <a:solidFill>
                  <a:schemeClr val="tx1"/>
                </a:solidFill>
              </a:rPr>
              <a:t>в ходе решения проектных задач</a:t>
            </a:r>
            <a:r>
              <a:rPr lang="ru-RU" sz="3000" b="1" dirty="0" smtClean="0">
                <a:solidFill>
                  <a:schemeClr val="tx1"/>
                </a:solidFill>
              </a:rPr>
              <a:t>:</a:t>
            </a:r>
            <a:endParaRPr lang="ru-RU" sz="3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94299823"/>
              </p:ext>
            </p:extLst>
          </p:nvPr>
        </p:nvGraphicFramePr>
        <p:xfrm>
          <a:off x="899592" y="1628800"/>
          <a:ext cx="576064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4437112"/>
            <a:ext cx="5904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 </a:t>
            </a:r>
            <a:r>
              <a:rPr lang="ru-RU" sz="3000" b="1" dirty="0" smtClean="0">
                <a:latin typeface="+mj-lt"/>
              </a:rPr>
              <a:t>Типология проектных задач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52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</a:rPr>
              <a:t>Предметные и </a:t>
            </a:r>
            <a:r>
              <a:rPr lang="ru-RU" dirty="0" err="1">
                <a:latin typeface="+mj-lt"/>
              </a:rPr>
              <a:t>межпредметные</a:t>
            </a:r>
            <a:endParaRPr lang="ru-RU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</a:rPr>
              <a:t>Одновозрастные и разновозрастные</a:t>
            </a:r>
          </a:p>
        </p:txBody>
      </p:sp>
    </p:spTree>
    <p:extLst>
      <p:ext uri="{BB962C8B-B14F-4D97-AF65-F5344CB8AC3E}">
        <p14:creationId xmlns:p14="http://schemas.microsoft.com/office/powerpoint/2010/main" val="10368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55752924"/>
              </p:ext>
            </p:extLst>
          </p:nvPr>
        </p:nvGraphicFramePr>
        <p:xfrm>
          <a:off x="1547664" y="188640"/>
          <a:ext cx="54006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3456384" cy="36163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+mj-lt"/>
              </a:rPr>
              <a:t>1 день решения ПЗ</a:t>
            </a: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sz="1900" b="1" dirty="0" smtClean="0"/>
              <a:t> </a:t>
            </a:r>
            <a:endParaRPr lang="ru-RU" sz="1900" dirty="0" smtClean="0"/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Постановка общей задачи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Определение этапов работы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Знакомство с блоками заданий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Работа в группах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Оценка (заполнение оценочных листов)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Разбор заданий</a:t>
            </a:r>
          </a:p>
          <a:p>
            <a:pPr>
              <a:spcBef>
                <a:spcPts val="0"/>
              </a:spcBef>
              <a:buClrTx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75252" y="2204864"/>
            <a:ext cx="3709116" cy="36163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+mj-lt"/>
                <a:cs typeface="Times New Roman" pitchFamily="18" charset="0"/>
              </a:rPr>
              <a:t>2 </a:t>
            </a:r>
            <a:r>
              <a:rPr lang="ru-RU" sz="2200" b="1" dirty="0">
                <a:latin typeface="+mj-lt"/>
                <a:cs typeface="Times New Roman" pitchFamily="18" charset="0"/>
              </a:rPr>
              <a:t>день решения </a:t>
            </a:r>
            <a:r>
              <a:rPr lang="ru-RU" sz="2200" b="1" dirty="0" smtClean="0">
                <a:latin typeface="+mj-lt"/>
                <a:cs typeface="Times New Roman" pitchFamily="18" charset="0"/>
              </a:rPr>
              <a:t>ПЗ</a:t>
            </a:r>
            <a:endParaRPr lang="en-US" sz="2200" b="1" dirty="0" smtClean="0">
              <a:latin typeface="+mj-lt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результатов работы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группы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, как «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продукта»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групп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(заполнение оценочных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листов)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Разбор заданий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en-US" sz="1900" b="1" dirty="0"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365252" y="116632"/>
            <a:ext cx="7620000" cy="562074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Этапы проектной задачи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36296" y="6373200"/>
            <a:ext cx="504056" cy="360040"/>
          </a:xfrm>
          <a:prstGeom prst="actionButtonBackPrevio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84368" y="6373200"/>
            <a:ext cx="504056" cy="360040"/>
          </a:xfrm>
          <a:prstGeom prst="actionButtonForwardNex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532440" y="6373200"/>
            <a:ext cx="504056" cy="360040"/>
          </a:xfrm>
          <a:prstGeom prst="actionButtonHo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56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4624"/>
            <a:ext cx="7620000" cy="1143000"/>
          </a:xfrm>
        </p:spPr>
        <p:txBody>
          <a:bodyPr/>
          <a:lstStyle/>
          <a:p>
            <a:pPr lvl="0" algn="ctr" fontAlgn="base">
              <a:spcAft>
                <a:spcPct val="0"/>
              </a:spcAft>
            </a:pPr>
            <a:r>
              <a:rPr lang="ru-RU" sz="20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Оценка метапредметных образовательных результатов </a:t>
            </a:r>
            <a:r>
              <a:rPr lang="ru-RU" sz="100" dirty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ru-RU" sz="100" dirty="0">
                <a:solidFill>
                  <a:schemeClr val="tx1"/>
                </a:solidFill>
                <a:cs typeface="Arial" pitchFamily="34" charset="0"/>
              </a:rPr>
            </a:br>
            <a:r>
              <a:rPr lang="ru-RU" sz="20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младших школьников по результатам ПЗ </a:t>
            </a:r>
            <a:r>
              <a:rPr lang="ru-RU" sz="20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(февраль, 2023 г</a:t>
            </a:r>
            <a:r>
              <a:rPr lang="ru-RU" sz="20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.)</a:t>
            </a:r>
            <a:r>
              <a:rPr lang="ru-RU" sz="100" dirty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ru-RU" sz="100" dirty="0">
                <a:solidFill>
                  <a:schemeClr val="tx1"/>
                </a:solidFill>
                <a:cs typeface="Arial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3 классы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571727"/>
              </p:ext>
            </p:extLst>
          </p:nvPr>
        </p:nvGraphicFramePr>
        <p:xfrm>
          <a:off x="2123728" y="1196752"/>
          <a:ext cx="3167539" cy="103103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501264"/>
                <a:gridCol w="534613"/>
                <a:gridCol w="578653"/>
                <a:gridCol w="553009"/>
              </a:tblGrid>
              <a:tr h="268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Грамотность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88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0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Учебная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47%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58%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88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53%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8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Информационная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62%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88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56%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99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Коммуникативная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45%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55%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88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1091" name="Picture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74930"/>
            <a:ext cx="6854180" cy="422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7753672" cy="506003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1700" b="1" dirty="0"/>
              <a:t>Цель проектной задачи:</a:t>
            </a:r>
            <a:r>
              <a:rPr lang="ru-RU" sz="1700" dirty="0"/>
              <a:t> Обучение младших школьников совместному решению задач, мониторинг формирования учебной деятельности</a:t>
            </a:r>
          </a:p>
          <a:p>
            <a:pPr marL="114300" indent="0">
              <a:buNone/>
            </a:pPr>
            <a:endParaRPr lang="ru-RU" sz="1700" dirty="0"/>
          </a:p>
          <a:p>
            <a:pPr marL="114300" indent="0">
              <a:buNone/>
            </a:pPr>
            <a:r>
              <a:rPr lang="ru-RU" sz="1700" b="1" dirty="0"/>
              <a:t>Задачи:</a:t>
            </a:r>
            <a:endParaRPr lang="ru-RU" sz="1700" dirty="0"/>
          </a:p>
          <a:p>
            <a:pPr lvl="0"/>
            <a:r>
              <a:rPr lang="ru-RU" sz="1700" dirty="0"/>
              <a:t>Использование предметных знаний в модельной (</a:t>
            </a:r>
            <a:r>
              <a:rPr lang="ru-RU" sz="1700" dirty="0" err="1"/>
              <a:t>квазиреальной</a:t>
            </a:r>
            <a:r>
              <a:rPr lang="ru-RU" sz="1700" dirty="0"/>
              <a:t>) ситуации</a:t>
            </a:r>
          </a:p>
          <a:p>
            <a:pPr lvl="0"/>
            <a:r>
              <a:rPr lang="ru-RU" sz="1700" dirty="0"/>
              <a:t>Развитие навыков сотрудничества в малых разновозрастных группах</a:t>
            </a:r>
          </a:p>
          <a:p>
            <a:pPr lvl="0"/>
            <a:r>
              <a:rPr lang="ru-RU" sz="1700" dirty="0"/>
              <a:t>Формирование коммуникативных компетентностей</a:t>
            </a:r>
          </a:p>
          <a:p>
            <a:pPr lvl="0"/>
            <a:r>
              <a:rPr lang="ru-RU" sz="1700" dirty="0"/>
              <a:t>Формирование творческих способностей</a:t>
            </a:r>
          </a:p>
          <a:p>
            <a:pPr lvl="0"/>
            <a:r>
              <a:rPr lang="ru-RU" sz="1700" dirty="0"/>
              <a:t>Изучение и пути решения экологических проблем Байкала</a:t>
            </a:r>
          </a:p>
          <a:p>
            <a:pPr marL="114300" indent="0">
              <a:buNone/>
            </a:pPr>
            <a:endParaRPr lang="ru-RU" sz="1700" dirty="0"/>
          </a:p>
          <a:p>
            <a:pPr marL="114300" indent="0">
              <a:buNone/>
            </a:pPr>
            <a:r>
              <a:rPr lang="ru-RU" sz="1700" b="1" dirty="0"/>
              <a:t>УУД: </a:t>
            </a:r>
            <a:endParaRPr lang="ru-RU" sz="1700" dirty="0"/>
          </a:p>
          <a:p>
            <a:pPr lvl="0"/>
            <a:r>
              <a:rPr lang="ru-RU" sz="1700" dirty="0"/>
              <a:t>Личностные: формирование у учащихся внутренней позиции, мотивации</a:t>
            </a:r>
          </a:p>
          <a:p>
            <a:pPr lvl="0"/>
            <a:r>
              <a:rPr lang="ru-RU" sz="1700" dirty="0" smtClean="0"/>
              <a:t>Регулятивные (учебные): </a:t>
            </a:r>
            <a:r>
              <a:rPr lang="ru-RU" sz="1700" dirty="0"/>
              <a:t>рефлексировать, </a:t>
            </a:r>
            <a:r>
              <a:rPr lang="ru-RU" sz="1700" dirty="0" err="1"/>
              <a:t>целеполагать</a:t>
            </a:r>
            <a:r>
              <a:rPr lang="ru-RU" sz="1700" dirty="0"/>
              <a:t>, планировать</a:t>
            </a:r>
          </a:p>
          <a:p>
            <a:pPr lvl="0"/>
            <a:r>
              <a:rPr lang="ru-RU" sz="1700" dirty="0" smtClean="0"/>
              <a:t>Познавательные (информационные): </a:t>
            </a:r>
            <a:r>
              <a:rPr lang="ru-RU" sz="1700" dirty="0"/>
              <a:t>моделировать</a:t>
            </a:r>
          </a:p>
          <a:p>
            <a:pPr lvl="0"/>
            <a:r>
              <a:rPr lang="ru-RU" sz="1700" dirty="0"/>
              <a:t>Коммуникативные: проявлять инициативу при поиске способа решения задач, вступать в коммуникацию.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2810" y="81672"/>
            <a:ext cx="7620000" cy="998984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Разновозрастная межпредметная проектная </a:t>
            </a:r>
            <a:r>
              <a:rPr lang="ru-RU" sz="1800" b="1" dirty="0">
                <a:solidFill>
                  <a:schemeClr val="tx1"/>
                </a:solidFill>
              </a:rPr>
              <a:t>задача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 2-4 классы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i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«</a:t>
            </a:r>
            <a:r>
              <a:rPr lang="ru-RU" sz="1800" b="1" dirty="0" err="1" smtClean="0">
                <a:solidFill>
                  <a:schemeClr val="tx1"/>
                </a:solidFill>
              </a:rPr>
              <a:t>Сагаалган</a:t>
            </a:r>
            <a:r>
              <a:rPr lang="ru-RU" sz="1800" b="1" dirty="0" smtClean="0">
                <a:solidFill>
                  <a:schemeClr val="tx1"/>
                </a:solidFill>
              </a:rPr>
              <a:t>  -  праздник   Белого   месяца» 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23313"/>
            <a:ext cx="3744416" cy="5204048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b="1" dirty="0" smtClean="0"/>
              <a:t>1 </a:t>
            </a:r>
            <a:r>
              <a:rPr lang="ru-RU" b="1" dirty="0"/>
              <a:t>этап. Постановка задач (мотивационный)</a:t>
            </a:r>
            <a:endParaRPr lang="ru-RU" dirty="0"/>
          </a:p>
          <a:p>
            <a:pPr lvl="0"/>
            <a:r>
              <a:rPr lang="ru-RU" dirty="0"/>
              <a:t>Мотивация </a:t>
            </a:r>
            <a:r>
              <a:rPr lang="ru-RU" dirty="0" smtClean="0"/>
              <a:t>обучающихся</a:t>
            </a:r>
            <a:endParaRPr lang="ru-RU" dirty="0"/>
          </a:p>
          <a:p>
            <a:pPr lvl="0"/>
            <a:r>
              <a:rPr lang="ru-RU" dirty="0"/>
              <a:t>Распределение ролей в группе</a:t>
            </a:r>
          </a:p>
          <a:p>
            <a:pPr lvl="0"/>
            <a:r>
              <a:rPr lang="ru-RU" dirty="0"/>
              <a:t>Постановка задач</a:t>
            </a:r>
          </a:p>
          <a:p>
            <a:pPr lvl="0"/>
            <a:r>
              <a:rPr lang="ru-RU" dirty="0"/>
              <a:t>Планирование деятельности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r>
              <a:rPr lang="ru-RU" b="1" dirty="0"/>
              <a:t>2 этап. Выполнение заданий (</a:t>
            </a:r>
            <a:r>
              <a:rPr lang="ru-RU" b="1" dirty="0" err="1"/>
              <a:t>деятельностный</a:t>
            </a:r>
            <a:r>
              <a:rPr lang="ru-RU" b="1" dirty="0"/>
              <a:t>)</a:t>
            </a:r>
            <a:endParaRPr lang="ru-RU" dirty="0"/>
          </a:p>
          <a:p>
            <a:pPr lvl="0"/>
            <a:r>
              <a:rPr lang="ru-RU" dirty="0"/>
              <a:t>Работа с текстом проектной задачи</a:t>
            </a:r>
          </a:p>
          <a:p>
            <a:pPr lvl="0"/>
            <a:r>
              <a:rPr lang="ru-RU" dirty="0"/>
              <a:t>Удержание условий заданий</a:t>
            </a:r>
          </a:p>
          <a:p>
            <a:pPr lvl="0"/>
            <a:r>
              <a:rPr lang="ru-RU" dirty="0"/>
              <a:t>Вычленение необходимой информации из текста</a:t>
            </a:r>
          </a:p>
          <a:p>
            <a:pPr lvl="0"/>
            <a:r>
              <a:rPr lang="ru-RU" dirty="0"/>
              <a:t>Выбор способа решения проектной задачи</a:t>
            </a:r>
          </a:p>
          <a:p>
            <a:pPr lvl="0"/>
            <a:r>
              <a:rPr lang="ru-RU" dirty="0"/>
              <a:t>Формулирование и оформление решений заданий</a:t>
            </a:r>
          </a:p>
          <a:p>
            <a:pPr lvl="0"/>
            <a:r>
              <a:rPr lang="ru-RU" dirty="0"/>
              <a:t>Контроль своих действий</a:t>
            </a:r>
          </a:p>
          <a:p>
            <a:pPr lvl="0"/>
            <a:r>
              <a:rPr lang="ru-RU" dirty="0"/>
              <a:t>Оценка результата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2810" y="81672"/>
            <a:ext cx="7620000" cy="611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Разновозрастная </a:t>
            </a:r>
            <a:r>
              <a:rPr lang="ru-RU" sz="1800" b="1" dirty="0" err="1" smtClean="0">
                <a:solidFill>
                  <a:schemeClr val="tx1"/>
                </a:solidFill>
              </a:rPr>
              <a:t>межпредметная</a:t>
            </a:r>
            <a:r>
              <a:rPr lang="ru-RU" sz="1800" b="1" dirty="0" smtClean="0">
                <a:solidFill>
                  <a:schemeClr val="tx1"/>
                </a:solidFill>
              </a:rPr>
              <a:t> проектная задача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2-4 классы </a:t>
            </a:r>
            <a:r>
              <a:rPr lang="ru-RU" sz="1800" b="1" i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«</a:t>
            </a:r>
            <a:r>
              <a:rPr lang="ru-RU" sz="1800" b="1" dirty="0" err="1" smtClean="0">
                <a:solidFill>
                  <a:schemeClr val="tx1"/>
                </a:solidFill>
              </a:rPr>
              <a:t>Сагаалган</a:t>
            </a:r>
            <a:r>
              <a:rPr lang="ru-RU" sz="1800" b="1" dirty="0" smtClean="0">
                <a:solidFill>
                  <a:schemeClr val="tx1"/>
                </a:solidFill>
              </a:rPr>
              <a:t> – праздник Белого месяца»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163070"/>
            <a:ext cx="4464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/>
              <a:t>3 этап. Рефлексивный</a:t>
            </a:r>
            <a:endParaRPr lang="ru-RU" sz="1700" dirty="0"/>
          </a:p>
          <a:p>
            <a:pPr marL="285750" lvl="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700" dirty="0"/>
              <a:t>Рефлексия итогов групповой работы с целью сопоставления полученных результатов и применения способов учебного сотрудничества</a:t>
            </a:r>
          </a:p>
          <a:p>
            <a:pPr marL="285750" lvl="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700" dirty="0"/>
              <a:t>дальнейшая коррекция группового взаимодействия</a:t>
            </a:r>
          </a:p>
          <a:p>
            <a:r>
              <a:rPr lang="ru-RU" sz="1700" dirty="0"/>
              <a:t> </a:t>
            </a:r>
          </a:p>
          <a:p>
            <a:r>
              <a:rPr lang="ru-RU" sz="1700" b="1" dirty="0"/>
              <a:t>4 этап. Создание конечного продукта</a:t>
            </a:r>
            <a:endParaRPr lang="ru-RU" sz="1700" dirty="0"/>
          </a:p>
          <a:p>
            <a:r>
              <a:rPr lang="ru-RU" sz="1700" dirty="0"/>
              <a:t>Создание конечного продукта – </a:t>
            </a:r>
            <a:r>
              <a:rPr lang="ru-RU" sz="1700" dirty="0" err="1"/>
              <a:t>лэпбука</a:t>
            </a:r>
            <a:r>
              <a:rPr lang="ru-RU" sz="1700" dirty="0"/>
              <a:t> о </a:t>
            </a:r>
            <a:r>
              <a:rPr lang="ru-RU" sz="1700" dirty="0" err="1" smtClean="0"/>
              <a:t>Сагаалгане</a:t>
            </a:r>
            <a:endParaRPr lang="ru-RU" sz="1700" dirty="0" smtClean="0"/>
          </a:p>
          <a:p>
            <a:endParaRPr lang="ru-RU" sz="1700" dirty="0"/>
          </a:p>
          <a:p>
            <a:r>
              <a:rPr lang="ru-RU" sz="1700" b="1" dirty="0"/>
              <a:t>5 этап. Публичная презентация </a:t>
            </a:r>
            <a:r>
              <a:rPr lang="ru-RU" sz="1700" b="1" dirty="0" err="1"/>
              <a:t>лэпбуков</a:t>
            </a:r>
            <a:r>
              <a:rPr lang="ru-RU" sz="1700" b="1" dirty="0"/>
              <a:t> по секциям</a:t>
            </a:r>
            <a:endParaRPr lang="ru-RU" sz="1700" dirty="0"/>
          </a:p>
          <a:p>
            <a:r>
              <a:rPr lang="ru-RU" sz="1700" dirty="0"/>
              <a:t> </a:t>
            </a:r>
          </a:p>
          <a:p>
            <a:r>
              <a:rPr lang="ru-RU" sz="1700" b="1" dirty="0"/>
              <a:t>6 этап. Оценивание</a:t>
            </a:r>
            <a:endParaRPr lang="ru-RU" sz="1700" dirty="0"/>
          </a:p>
          <a:p>
            <a:pPr marL="285750" lvl="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700" dirty="0"/>
              <a:t>Мониторинг формирования учебной деятельности</a:t>
            </a:r>
          </a:p>
          <a:p>
            <a:pPr marL="285750" lvl="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ru-RU" sz="1700" dirty="0"/>
              <a:t>Введение корректив в свои педагогические действия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727828"/>
            <a:ext cx="3462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indent="0">
              <a:buNone/>
            </a:pPr>
            <a:r>
              <a:rPr lang="ru-RU" sz="2000" b="1" dirty="0">
                <a:latin typeface="+mj-lt"/>
              </a:rPr>
              <a:t>Этапы проектной задачи:</a:t>
            </a:r>
          </a:p>
        </p:txBody>
      </p:sp>
    </p:spTree>
    <p:extLst>
      <p:ext uri="{BB962C8B-B14F-4D97-AF65-F5344CB8AC3E}">
        <p14:creationId xmlns:p14="http://schemas.microsoft.com/office/powerpoint/2010/main" val="40352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810" y="81672"/>
            <a:ext cx="7620000" cy="998984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Разновозрастная межпредметная проектная </a:t>
            </a:r>
            <a:r>
              <a:rPr lang="ru-RU" sz="1800" b="1" dirty="0">
                <a:solidFill>
                  <a:schemeClr val="tx1"/>
                </a:solidFill>
              </a:rPr>
              <a:t>задача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 2-4 классы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i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«</a:t>
            </a:r>
            <a:r>
              <a:rPr lang="ru-RU" sz="1800" b="1" dirty="0" err="1" smtClean="0">
                <a:solidFill>
                  <a:schemeClr val="tx1"/>
                </a:solidFill>
              </a:rPr>
              <a:t>Сагаалган</a:t>
            </a:r>
            <a:r>
              <a:rPr lang="ru-RU" sz="1800" b="1" dirty="0" smtClean="0">
                <a:solidFill>
                  <a:schemeClr val="tx1"/>
                </a:solidFill>
              </a:rPr>
              <a:t> – праздник  Белого   месяца»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16153"/>
            <a:ext cx="3148461" cy="384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76040"/>
            <a:ext cx="4198231" cy="412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46943"/>
            <a:ext cx="3600400" cy="27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5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745</TotalTime>
  <Words>376</Words>
  <Application>Microsoft Office PowerPoint</Application>
  <PresentationFormat>Экран (4:3)</PresentationFormat>
  <Paragraphs>116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Соседство</vt:lpstr>
      <vt:lpstr>Проектная задача как инструмент  оценки метапредметных образовательных результатов</vt:lpstr>
      <vt:lpstr>Презентация PowerPoint</vt:lpstr>
      <vt:lpstr>Проектная задача</vt:lpstr>
      <vt:lpstr>Способности, формируемые в ходе решения проектных задач:</vt:lpstr>
      <vt:lpstr>Этапы проектной задачи</vt:lpstr>
      <vt:lpstr>Оценка метапредметных образовательных результатов  младших школьников по результатам ПЗ (февраль, 2023 г.) 3 классы</vt:lpstr>
      <vt:lpstr>Разновозрастная межпредметная проектная задача  2-4 классы   «Сагаалган  -  праздник   Белого   месяца» </vt:lpstr>
      <vt:lpstr>Презентация PowerPoint</vt:lpstr>
      <vt:lpstr>Разновозрастная межпредметная проектная задача  2-4 классы   «Сагаалган – праздник  Белого   месяца» </vt:lpstr>
      <vt:lpstr>Решение проектной задачи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задача как способ организации исследовательской деятельности в начальной школе</dc:title>
  <dc:creator>User</dc:creator>
  <cp:lastModifiedBy>user</cp:lastModifiedBy>
  <cp:revision>73</cp:revision>
  <dcterms:created xsi:type="dcterms:W3CDTF">2018-11-06T15:42:26Z</dcterms:created>
  <dcterms:modified xsi:type="dcterms:W3CDTF">2024-01-30T10:20:33Z</dcterms:modified>
</cp:coreProperties>
</file>