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62" r:id="rId5"/>
    <p:sldId id="257" r:id="rId6"/>
    <p:sldId id="259" r:id="rId7"/>
    <p:sldId id="260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AC7DDC-533E-800E-60C7-14EF86B14B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43DECC-2E45-9FD9-BE90-46D3A257A6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F04BC-BF3F-65B5-C8A5-A378D8D9E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7BA4D0-0014-6E5B-044D-7E0B7AA31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2F15B4-FE11-B25B-F2A1-C075C318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3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B8095-2CF7-5534-4862-2C1196B01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88F568-497A-8FE8-5CC7-4C58534BC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EADF8D-510F-D071-B2F4-EF3E135D3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623E5C-D081-199B-88F6-8B06C4185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5119E4-6D04-D2A8-020E-C1B36838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18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3C957A7-2A88-67DC-7159-04A02C70A4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C07D9D-2B65-6307-4383-E57599AD1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8583FB-31A8-C3A2-31D1-CEE9B777B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400EEB-C44A-FB0A-7657-E96E3511D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5B29A6-1217-9AF1-74BB-ECCF8794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00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2">
            <a:extLst>
              <a:ext uri="{FF2B5EF4-FFF2-40B4-BE49-F238E27FC236}">
                <a16:creationId xmlns:a16="http://schemas.microsoft.com/office/drawing/2014/main" id="{61E064B4-E6B8-628E-26F4-80E17A87D1E5}"/>
              </a:ext>
            </a:extLst>
          </p:cNvPr>
          <p:cNvSpPr/>
          <p:nvPr/>
        </p:nvSpPr>
        <p:spPr>
          <a:xfrm flipV="1">
            <a:off x="7213600" y="3810000"/>
            <a:ext cx="49784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Прямоугольник 23">
            <a:extLst>
              <a:ext uri="{FF2B5EF4-FFF2-40B4-BE49-F238E27FC236}">
                <a16:creationId xmlns:a16="http://schemas.microsoft.com/office/drawing/2014/main" id="{A849E345-85E8-E4A2-74F2-6099E3377D05}"/>
              </a:ext>
            </a:extLst>
          </p:cNvPr>
          <p:cNvSpPr/>
          <p:nvPr/>
        </p:nvSpPr>
        <p:spPr>
          <a:xfrm flipV="1">
            <a:off x="7213600" y="3897314"/>
            <a:ext cx="49784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Прямоугольник 24">
            <a:extLst>
              <a:ext uri="{FF2B5EF4-FFF2-40B4-BE49-F238E27FC236}">
                <a16:creationId xmlns:a16="http://schemas.microsoft.com/office/drawing/2014/main" id="{8153A459-430D-8992-453F-34E1140F7457}"/>
              </a:ext>
            </a:extLst>
          </p:cNvPr>
          <p:cNvSpPr/>
          <p:nvPr/>
        </p:nvSpPr>
        <p:spPr>
          <a:xfrm flipV="1">
            <a:off x="7213600" y="4114801"/>
            <a:ext cx="49784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25">
            <a:extLst>
              <a:ext uri="{FF2B5EF4-FFF2-40B4-BE49-F238E27FC236}">
                <a16:creationId xmlns:a16="http://schemas.microsoft.com/office/drawing/2014/main" id="{24F445A6-3994-0843-8A5D-9CBDBDAF60F9}"/>
              </a:ext>
            </a:extLst>
          </p:cNvPr>
          <p:cNvSpPr/>
          <p:nvPr/>
        </p:nvSpPr>
        <p:spPr>
          <a:xfrm flipV="1">
            <a:off x="7213601" y="4164013"/>
            <a:ext cx="2620433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26">
            <a:extLst>
              <a:ext uri="{FF2B5EF4-FFF2-40B4-BE49-F238E27FC236}">
                <a16:creationId xmlns:a16="http://schemas.microsoft.com/office/drawing/2014/main" id="{D14D5E53-0480-F5C2-D597-2E7B3B2DF9AA}"/>
              </a:ext>
            </a:extLst>
          </p:cNvPr>
          <p:cNvSpPr/>
          <p:nvPr/>
        </p:nvSpPr>
        <p:spPr>
          <a:xfrm flipV="1">
            <a:off x="7213601" y="4198939"/>
            <a:ext cx="2620433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7" name="Скругленный прямоугольник 29">
            <a:extLst>
              <a:ext uri="{FF2B5EF4-FFF2-40B4-BE49-F238E27FC236}">
                <a16:creationId xmlns:a16="http://schemas.microsoft.com/office/drawing/2014/main" id="{A4D1A3EA-8968-8F31-0387-BAC689C5368A}"/>
              </a:ext>
            </a:extLst>
          </p:cNvPr>
          <p:cNvSpPr/>
          <p:nvPr/>
        </p:nvSpPr>
        <p:spPr bwMode="white">
          <a:xfrm>
            <a:off x="7213601" y="3962400"/>
            <a:ext cx="4085167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10" name="Скругленный прямоугольник 30">
            <a:extLst>
              <a:ext uri="{FF2B5EF4-FFF2-40B4-BE49-F238E27FC236}">
                <a16:creationId xmlns:a16="http://schemas.microsoft.com/office/drawing/2014/main" id="{4C450107-EB5C-83B6-040E-D03A2C49B13E}"/>
              </a:ext>
            </a:extLst>
          </p:cNvPr>
          <p:cNvSpPr/>
          <p:nvPr/>
        </p:nvSpPr>
        <p:spPr bwMode="white">
          <a:xfrm>
            <a:off x="9836151" y="4060826"/>
            <a:ext cx="21336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1" name="Прямоугольник 6">
            <a:extLst>
              <a:ext uri="{FF2B5EF4-FFF2-40B4-BE49-F238E27FC236}">
                <a16:creationId xmlns:a16="http://schemas.microsoft.com/office/drawing/2014/main" id="{DC75AD05-BC16-CA5A-E241-C29D36916C32}"/>
              </a:ext>
            </a:extLst>
          </p:cNvPr>
          <p:cNvSpPr/>
          <p:nvPr/>
        </p:nvSpPr>
        <p:spPr>
          <a:xfrm>
            <a:off x="0" y="3649664"/>
            <a:ext cx="12192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2" name="Прямоугольник 9">
            <a:extLst>
              <a:ext uri="{FF2B5EF4-FFF2-40B4-BE49-F238E27FC236}">
                <a16:creationId xmlns:a16="http://schemas.microsoft.com/office/drawing/2014/main" id="{F48B81F1-FECE-8078-93D2-51499242AB95}"/>
              </a:ext>
            </a:extLst>
          </p:cNvPr>
          <p:cNvSpPr/>
          <p:nvPr/>
        </p:nvSpPr>
        <p:spPr>
          <a:xfrm>
            <a:off x="0" y="3675064"/>
            <a:ext cx="12192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Прямоугольник 10">
            <a:extLst>
              <a:ext uri="{FF2B5EF4-FFF2-40B4-BE49-F238E27FC236}">
                <a16:creationId xmlns:a16="http://schemas.microsoft.com/office/drawing/2014/main" id="{7FD640B3-24C2-9599-B3E8-30AB96CCCD08}"/>
              </a:ext>
            </a:extLst>
          </p:cNvPr>
          <p:cNvSpPr/>
          <p:nvPr/>
        </p:nvSpPr>
        <p:spPr>
          <a:xfrm flipV="1">
            <a:off x="8551333" y="3643313"/>
            <a:ext cx="3640667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" name="Прямоугольник 18">
            <a:extLst>
              <a:ext uri="{FF2B5EF4-FFF2-40B4-BE49-F238E27FC236}">
                <a16:creationId xmlns:a16="http://schemas.microsoft.com/office/drawing/2014/main" id="{29B82DE7-DF50-AD1A-EC46-B138F6839993}"/>
              </a:ext>
            </a:extLst>
          </p:cNvPr>
          <p:cNvSpPr/>
          <p:nvPr/>
        </p:nvSpPr>
        <p:spPr>
          <a:xfrm>
            <a:off x="0" y="0"/>
            <a:ext cx="12192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5" name="Дата 27">
            <a:extLst>
              <a:ext uri="{FF2B5EF4-FFF2-40B4-BE49-F238E27FC236}">
                <a16:creationId xmlns:a16="http://schemas.microsoft.com/office/drawing/2014/main" id="{EF693672-670A-E295-C711-86330A7270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800" y="4206875"/>
            <a:ext cx="1280584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B77BD-DCC3-4A6C-AB97-A669DF20135E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16" name="Нижний колонтитул 16">
            <a:extLst>
              <a:ext uri="{FF2B5EF4-FFF2-40B4-BE49-F238E27FC236}">
                <a16:creationId xmlns:a16="http://schemas.microsoft.com/office/drawing/2014/main" id="{7AE2FACE-21F7-8B97-E27A-BA964EFF5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Номер слайда 28">
            <a:extLst>
              <a:ext uri="{FF2B5EF4-FFF2-40B4-BE49-F238E27FC236}">
                <a16:creationId xmlns:a16="http://schemas.microsoft.com/office/drawing/2014/main" id="{46144007-77A6-F852-1C61-873EDD413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3451" y="1589"/>
            <a:ext cx="99694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BD984B-47D4-474B-9EC2-42D5B1D9C02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8982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D518BC60-762A-D0B6-3A02-3EFF6EA89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6B57E-7C05-4673-BCEC-6DA01E7291B3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229AC985-31B9-F038-3399-F4944B7B3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928BACCB-1652-145E-C3B7-010134BD0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F8085-DB48-4195-9EB4-040F8F3B2D7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08655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F3AF0001-A3F8-210A-AFE3-D99734494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0A158-8161-4516-B235-6053998E3988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B5AE5288-4646-EB18-BB86-31AF0DF3A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C901DA39-E96A-6D97-8EA9-F2B9A7465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4A1A7-D654-4A98-B1B7-CD529252D00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5438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id="{55BB4416-1288-2374-4EA3-46CD7FE8F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DC70C-CC81-430D-9450-36E108D238BD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id="{35FB5DA1-D909-2663-3B8D-2B03C97D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id="{D6B741EB-E8E3-2E84-6A42-F5D475635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60D93-5A45-4AAC-BF07-BA425C50AFF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4762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>
            <a:extLst>
              <a:ext uri="{FF2B5EF4-FFF2-40B4-BE49-F238E27FC236}">
                <a16:creationId xmlns:a16="http://schemas.microsoft.com/office/drawing/2014/main" id="{35A741CB-68AD-0318-BED9-A810A46A2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370F91-F26B-41D6-B955-75F215588DEA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8" name="Номер слайда 26">
            <a:extLst>
              <a:ext uri="{FF2B5EF4-FFF2-40B4-BE49-F238E27FC236}">
                <a16:creationId xmlns:a16="http://schemas.microsoft.com/office/drawing/2014/main" id="{10445B5E-2508-16BE-B018-046141552D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E1F35D1-271B-4103-95AC-C4230490BF26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9" name="Нижний колонтитул 27">
            <a:extLst>
              <a:ext uri="{FF2B5EF4-FFF2-40B4-BE49-F238E27FC236}">
                <a16:creationId xmlns:a16="http://schemas.microsoft.com/office/drawing/2014/main" id="{3A1B997A-BDBE-5F8E-5E6B-3652BC3FB5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32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A56A64-A724-66D2-BE3D-BB20AD6AF0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77818" y="612775"/>
            <a:ext cx="1276349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ED532-9A68-4306-B0D8-8098D96DE035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53CBC7E-F1F3-CF53-D99D-55E7D5E1A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74C89D7-8D2D-9A87-A325-0F9DF4D0E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985C0-5F17-4C42-A490-88D35C3472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02708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>
            <a:extLst>
              <a:ext uri="{FF2B5EF4-FFF2-40B4-BE49-F238E27FC236}">
                <a16:creationId xmlns:a16="http://schemas.microsoft.com/office/drawing/2014/main" id="{1B6B5B34-47A3-34F5-90C2-72A60F4B4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73058-815C-4608-BAA2-0FC0F931D79B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2E2BA8-C80B-38FF-5677-E70E6307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>
            <a:extLst>
              <a:ext uri="{FF2B5EF4-FFF2-40B4-BE49-F238E27FC236}">
                <a16:creationId xmlns:a16="http://schemas.microsoft.com/office/drawing/2014/main" id="{683FCDC4-8F9F-CF5D-41F5-29D5189E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C254E-98DE-47D8-9C5C-ECE1E5461F3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03137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id="{0740C7A6-B13F-C945-A342-002548D81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44C13-32A1-4664-9979-FD433A61B8DC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id="{EF2DA11B-3BE6-2A8E-8FE3-A9EB86A99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id="{E8BD6805-2EAE-90B4-3323-1E7B6B239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50450-242A-40F3-908F-7A525F23FD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4680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0DEBC-3DF6-AE49-0257-832BF9BF4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DC7D6-6989-9F19-EC89-AF9893F03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5A6023-C68E-63A2-85B8-62AAF1530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186F1B-0EEC-426F-035E-2E722ADF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16E598-FEAD-8C78-EA00-3E0768F3C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41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id="{987C8E0E-7276-39E9-A05E-6E38F0E4E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17C67-B784-4B5D-A3A6-990F359ABFB6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id="{1155A7BF-FF41-DE19-BBF9-18C1161A6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id="{52F35BA0-E41A-B79A-9E32-E9CB4AA8A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0F5BC-107F-4920-B926-5ACC34B711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31496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1B3C1885-3240-34EE-E5A8-4A176A5C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2C2A6-3FDC-4811-9BE8-58B4CB7708BB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7764150B-6A98-48EB-8B23-D43D1D4A9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5C5EAEF8-6205-FB8B-3CC0-D5595335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BDB9E-DA84-491C-B10F-30FBC4838EF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82335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id="{3D870E56-18A9-B930-F875-E84A43DBE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6E455-D98F-4BF2-89B2-DF29156623E5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id="{B98A372E-BC21-769B-981D-C71AA0CCD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id="{549DC2BD-B739-1873-FC6C-D06928BBD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19E87-0B52-4A72-BD91-3DDEC115A1B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16407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0DCC7-8438-997F-2DB4-91D54D188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79AAB0-3976-0756-925F-4BEA257DC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D23863-7DAE-82C8-2EFD-04B7E27B4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E18E6F-5F71-F87F-A6EF-9EB3744CB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3873B6-4807-48C9-DF06-71FDD8695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21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BFD34-BAF5-ABD2-8B99-ED846BA57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DB5154-1741-D444-67AB-893B990D40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698C76-FB8D-13D4-83D8-4A0F5BCEFC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DC02C2-C09A-90AE-0DEE-789CE5BDD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A0EBDB-AAC2-D950-5967-49F3EC00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7A6631-2E8F-310C-C2A8-5D204E5C4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34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4EEFB-E797-95AA-C6ED-46AD1EA5D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008CED-8DFA-7B1A-F38B-F12B67B28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C027EB-1182-665E-043E-1DF353329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A86EFC1-4178-48D5-AE11-19A9050CFF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5122161-F446-1E5E-911B-31C62C1767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B016BA-B92E-CF75-C85E-7FA948912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735F59B-4EAA-A90A-B455-9FF6727CA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A91CD02-8CF2-C6A9-9A0B-FA723AA10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20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BA4B86-3CF1-7351-D8A9-B2BF5EB22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E1EF23-FABF-29EA-CCF2-12E0E3056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EDE29E1-75F7-D260-5D40-1F688CCC3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07965C5-1BF2-CC86-24E9-7DFA81B36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2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D751F5D-442F-996B-1F6B-217793331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31FE601-C3CA-6BB8-C9E8-D86ED5DD2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4FA4DC-FB63-DA60-8167-3B014E0E2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95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C17EE-3C83-8D1F-7101-1460FA553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32B26-D8B6-C430-05CD-27794C926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90F08D-CC1B-70DD-ADB1-F41BEDDEB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CE90A8-E95C-13C5-6865-3A23BB81B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CD2299-5301-546C-E940-10F9641EF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7D0A95-8FF4-EFCB-A45E-9AC3A9829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4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0EA07-9397-0162-AC01-789FCF695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81AD952-03D2-8114-34B8-E07503221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E172F0B-3B9A-0CCB-36CF-A0A1BD2A0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35CBCE-4898-7D74-F2CF-CCC8857C5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62B95A-991E-7244-E33D-A323AA77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F3DBDE-ED71-FDEA-0E5A-7B4B944EF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24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B41AA-642D-DDA6-AF14-719F67827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61912D-2E13-057D-08D2-05C2E53FC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28BC53-0747-D7C1-40A0-94434FCDBB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D7E6A-4320-4216-915D-EB37177AA393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FB7B8F-0CD6-CD20-310D-CDF7165E9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40BBD-81DB-58CA-D5FB-CB25EE7EF0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093F9-83C2-4BFB-B4C8-0D526381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36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87DE192-FE6E-3D25-48A4-93D24D2F88AB}"/>
              </a:ext>
            </a:extLst>
          </p:cNvPr>
          <p:cNvSpPr/>
          <p:nvPr/>
        </p:nvSpPr>
        <p:spPr>
          <a:xfrm>
            <a:off x="0" y="366714"/>
            <a:ext cx="12192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BC726D2-853E-0480-EEF6-3073D27C9351}"/>
              </a:ext>
            </a:extLst>
          </p:cNvPr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EABB5ED-5033-7622-AC46-CC29D9BBC5F2}"/>
              </a:ext>
            </a:extLst>
          </p:cNvPr>
          <p:cNvSpPr/>
          <p:nvPr/>
        </p:nvSpPr>
        <p:spPr>
          <a:xfrm>
            <a:off x="0" y="307976"/>
            <a:ext cx="12192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136DDEB-5B30-92B9-0E98-3C40CE93685F}"/>
              </a:ext>
            </a:extLst>
          </p:cNvPr>
          <p:cNvSpPr/>
          <p:nvPr/>
        </p:nvSpPr>
        <p:spPr>
          <a:xfrm flipV="1">
            <a:off x="7213600" y="360364"/>
            <a:ext cx="49784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68F93A11-D830-CE68-AAE7-90D4783D2CE7}"/>
              </a:ext>
            </a:extLst>
          </p:cNvPr>
          <p:cNvSpPr/>
          <p:nvPr/>
        </p:nvSpPr>
        <p:spPr>
          <a:xfrm flipV="1">
            <a:off x="7213600" y="439739"/>
            <a:ext cx="49784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B1129D53-9F40-BB7C-4E30-194D65E0AFA6}"/>
              </a:ext>
            </a:extLst>
          </p:cNvPr>
          <p:cNvSpPr/>
          <p:nvPr/>
        </p:nvSpPr>
        <p:spPr bwMode="white">
          <a:xfrm>
            <a:off x="7209367" y="496889"/>
            <a:ext cx="4085167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9EF84367-E9C6-755A-93F3-4F45A3C2EFD3}"/>
              </a:ext>
            </a:extLst>
          </p:cNvPr>
          <p:cNvSpPr/>
          <p:nvPr/>
        </p:nvSpPr>
        <p:spPr bwMode="white">
          <a:xfrm>
            <a:off x="9831917" y="588963"/>
            <a:ext cx="21336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E94E2ED2-8468-0F9C-8BAC-CF58A4D5CFC6}"/>
              </a:ext>
            </a:extLst>
          </p:cNvPr>
          <p:cNvSpPr/>
          <p:nvPr/>
        </p:nvSpPr>
        <p:spPr bwMode="invGray">
          <a:xfrm>
            <a:off x="12113684" y="-1588"/>
            <a:ext cx="7620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BE8DC7D1-5325-4594-64CF-627EF2869248}"/>
              </a:ext>
            </a:extLst>
          </p:cNvPr>
          <p:cNvSpPr/>
          <p:nvPr/>
        </p:nvSpPr>
        <p:spPr bwMode="invGray">
          <a:xfrm>
            <a:off x="12058651" y="-1588"/>
            <a:ext cx="3810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F7836ECC-4143-BCFF-2320-D00E0FAB63DC}"/>
              </a:ext>
            </a:extLst>
          </p:cNvPr>
          <p:cNvSpPr/>
          <p:nvPr/>
        </p:nvSpPr>
        <p:spPr bwMode="invGray">
          <a:xfrm>
            <a:off x="12033251" y="-1588"/>
            <a:ext cx="12700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4603C4CA-5B34-BCBC-A611-2BD7BE0899B8}"/>
              </a:ext>
            </a:extLst>
          </p:cNvPr>
          <p:cNvSpPr/>
          <p:nvPr/>
        </p:nvSpPr>
        <p:spPr bwMode="invGray">
          <a:xfrm>
            <a:off x="11967633" y="-1588"/>
            <a:ext cx="35984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5A6629B-30C6-526B-D9B5-B334D6ECD529}"/>
              </a:ext>
            </a:extLst>
          </p:cNvPr>
          <p:cNvSpPr/>
          <p:nvPr/>
        </p:nvSpPr>
        <p:spPr bwMode="invGray">
          <a:xfrm>
            <a:off x="11887201" y="0"/>
            <a:ext cx="74084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43482789-137D-2605-C386-130C16574FEB}"/>
              </a:ext>
            </a:extLst>
          </p:cNvPr>
          <p:cNvSpPr/>
          <p:nvPr/>
        </p:nvSpPr>
        <p:spPr bwMode="invGray">
          <a:xfrm>
            <a:off x="11832167" y="0"/>
            <a:ext cx="10584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39" name="Заголовок 21">
            <a:extLst>
              <a:ext uri="{FF2B5EF4-FFF2-40B4-BE49-F238E27FC236}">
                <a16:creationId xmlns:a16="http://schemas.microsoft.com/office/drawing/2014/main" id="{86F6F45F-3594-EFE9-ECBD-E768A890C26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1143000"/>
            <a:ext cx="10972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40" name="Текст 12">
            <a:extLst>
              <a:ext uri="{FF2B5EF4-FFF2-40B4-BE49-F238E27FC236}">
                <a16:creationId xmlns:a16="http://schemas.microsoft.com/office/drawing/2014/main" id="{433ABF75-936C-FF29-E6EB-B7A6EC0208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2249488"/>
            <a:ext cx="109728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id="{1E61E231-E927-B448-B888-E048A4064C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82051" y="612775"/>
            <a:ext cx="1276349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C09B963F-C1C3-4B7A-98A9-C4A9E3B88185}" type="datetimeFigureOut">
              <a:rPr lang="en-US"/>
              <a:pPr>
                <a:defRPr/>
              </a:pPr>
              <a:t>1/21/2024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6342B87-3D5A-6084-ABD8-937A8D0CF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10401" y="612775"/>
            <a:ext cx="1767417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id="{EA1E2766-B5D2-08B7-06E5-C7D0B7EC80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8717" y="1588"/>
            <a:ext cx="1016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FFFFFF"/>
                </a:solidFill>
                <a:latin typeface="Georgia" panose="02040502050405020303" pitchFamily="18" charset="0"/>
              </a:defRPr>
            </a:lvl1pPr>
          </a:lstStyle>
          <a:p>
            <a:fld id="{411C0D85-0613-485A-9DED-D42D841AC1C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0037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anose="02040502050405020303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8.png"/><Relationship Id="rId7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10" Type="http://schemas.openxmlformats.org/officeDocument/2006/relationships/slide" Target="slide14.xml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Черный 1880-1932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47CB4D-075C-772F-6DFF-6598CCFF4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96921"/>
            <a:ext cx="2591025" cy="27922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7724C0-2900-AF3B-8121-10D492A0A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2475" y="3429000"/>
            <a:ext cx="2639797" cy="27617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A69E34-D0C2-87B0-FAD3-E0FF7C2AC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7938" y="1371599"/>
            <a:ext cx="4487205" cy="523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874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Рим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1" y="515815"/>
            <a:ext cx="5486401" cy="634218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1923 г. Саша Черный переезжает в Рим по приглашению семьи Леонида Андреева. Здесь он пишет повесть «Кошачья санатория», создает циклы стихотворений «Из римской тетради», «Римские офорты».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735E9C-14D4-5317-F5D9-1AC6AECA6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679938"/>
            <a:ext cx="3294620" cy="44529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2BD22B-6231-13EF-A1A1-3E31A16FE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723" y="679938"/>
            <a:ext cx="3798277" cy="624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85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A42486-E5A7-13E4-E438-DB73DB06A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6957"/>
            <a:ext cx="2728452" cy="41640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D8FC11-736B-B0BB-3F7C-487AACB24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8865" y="1378973"/>
            <a:ext cx="3210332" cy="41000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6883CB6-4DA5-0B3A-8EFB-3DE7C7C0F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610" y="1410988"/>
            <a:ext cx="2757969" cy="41000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D0A8C1-5758-7ACA-D93B-3461A6A8680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344" r="8889"/>
          <a:stretch/>
        </p:blipFill>
        <p:spPr>
          <a:xfrm>
            <a:off x="9686628" y="1410988"/>
            <a:ext cx="2505372" cy="403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4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Париж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2" y="5603631"/>
            <a:ext cx="12192002" cy="125437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уехать в Париж, семья С. Черного вынуждена была продавать книги из личной библиотеки.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5A8452-19DE-9B88-96F1-1F7398C27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966" y="919325"/>
            <a:ext cx="6138066" cy="46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6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DF471A-33FC-2F2E-8422-7B39BC38D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879" y="501093"/>
            <a:ext cx="8996242" cy="54776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5D8EE7-0F39-C8DA-DA4D-07E857C23295}"/>
              </a:ext>
            </a:extLst>
          </p:cNvPr>
          <p:cNvSpPr txBox="1"/>
          <p:nvPr/>
        </p:nvSpPr>
        <p:spPr bwMode="auto">
          <a:xfrm>
            <a:off x="0" y="5473005"/>
            <a:ext cx="12192000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Литературное собрание русских эмигрантов.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Куприн А.И. (в центре) Саша Черный (в верхнем ряду третий слева) Париж. Вторая половина 20-х годов. </a:t>
            </a:r>
          </a:p>
        </p:txBody>
      </p:sp>
    </p:spTree>
    <p:extLst>
      <p:ext uri="{BB962C8B-B14F-4D97-AF65-F5344CB8AC3E}">
        <p14:creationId xmlns:p14="http://schemas.microsoft.com/office/powerpoint/2010/main" val="2660001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29089"/>
            <a:ext cx="12192000" cy="685800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C642ADC-0A19-AB85-0F47-4229143FA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84" y="0"/>
            <a:ext cx="5134708" cy="6887090"/>
          </a:xfrm>
          <a:prstGeom prst="rect">
            <a:avLst/>
          </a:prstGeom>
        </p:spPr>
      </p:pic>
      <p:sp>
        <p:nvSpPr>
          <p:cNvPr id="3" name="Прямоугольник 3">
            <a:extLst>
              <a:ext uri="{FF2B5EF4-FFF2-40B4-BE49-F238E27FC236}">
                <a16:creationId xmlns:a16="http://schemas.microsoft.com/office/drawing/2014/main" id="{864A0723-FA7F-7EB3-42E6-45433DE43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0876" y="1006869"/>
            <a:ext cx="4554416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«Никогда не обижай живое существо, пусть это таракан или бабочка.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Люби и уважай их жизнь, они созданы, как и ты сам, для жизни и радости…»</a:t>
            </a:r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otype Corsiva" panose="03010101010201010101" pitchFamily="66" charset="0"/>
              </a:rPr>
              <a:t>Саша Черный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388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5181600" y="1359876"/>
            <a:ext cx="7010399" cy="481818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- Михаил Давидович Гликберг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(1852-1911)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 - Марьям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Мееровна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371B30-CBBD-D3AA-27C2-FF9A8AC9D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679937"/>
            <a:ext cx="5181602" cy="617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87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CD2152-97FB-C9CD-57E9-9D7685E83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6385" name="Picture 2" descr="Файл:Europe countries map local lang.png">
            <a:extLst>
              <a:ext uri="{FF2B5EF4-FFF2-40B4-BE49-F238E27FC236}">
                <a16:creationId xmlns:a16="http://schemas.microsoft.com/office/drawing/2014/main" id="{74DDB057-4246-6CE4-0649-289ED5DFB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33400"/>
            <a:ext cx="8147050" cy="615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F895C51E-C38D-A475-0F69-F3E69303F688}"/>
              </a:ext>
            </a:extLst>
          </p:cNvPr>
          <p:cNvCxnSpPr/>
          <p:nvPr/>
        </p:nvCxnSpPr>
        <p:spPr>
          <a:xfrm rot="5400000" flipH="1" flipV="1">
            <a:off x="7124700" y="2628900"/>
            <a:ext cx="175260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8BEBF21-E49C-F450-F893-72FB838901B6}"/>
              </a:ext>
            </a:extLst>
          </p:cNvPr>
          <p:cNvCxnSpPr/>
          <p:nvPr/>
        </p:nvCxnSpPr>
        <p:spPr>
          <a:xfrm flipV="1">
            <a:off x="5638800" y="2362200"/>
            <a:ext cx="1524000" cy="838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6DFD167B-1317-B825-B86B-D72A21793A54}"/>
              </a:ext>
            </a:extLst>
          </p:cNvPr>
          <p:cNvCxnSpPr/>
          <p:nvPr/>
        </p:nvCxnSpPr>
        <p:spPr>
          <a:xfrm rot="5400000">
            <a:off x="4991100" y="4533900"/>
            <a:ext cx="12192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4AA80EA3-E69E-9658-055C-09C9D92D5B68}"/>
              </a:ext>
            </a:extLst>
          </p:cNvPr>
          <p:cNvCxnSpPr/>
          <p:nvPr/>
        </p:nvCxnSpPr>
        <p:spPr>
          <a:xfrm rot="16200000" flipV="1">
            <a:off x="4419600" y="4267200"/>
            <a:ext cx="990600" cy="990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hlinkClick r:id="rId4" action="ppaction://hlinksldjump"/>
            <a:extLst>
              <a:ext uri="{FF2B5EF4-FFF2-40B4-BE49-F238E27FC236}">
                <a16:creationId xmlns:a16="http://schemas.microsoft.com/office/drawing/2014/main" id="{8FAD026B-031D-5E5E-5B0D-9AA38759935D}"/>
              </a:ext>
            </a:extLst>
          </p:cNvPr>
          <p:cNvSpPr txBox="1"/>
          <p:nvPr/>
        </p:nvSpPr>
        <p:spPr>
          <a:xfrm>
            <a:off x="7772400" y="4114800"/>
            <a:ext cx="12954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Одесса</a:t>
            </a:r>
          </a:p>
        </p:txBody>
      </p:sp>
      <p:sp>
        <p:nvSpPr>
          <p:cNvPr id="49" name="TextBox 48">
            <a:hlinkClick r:id="rId5" action="ppaction://hlinksldjump"/>
            <a:extLst>
              <a:ext uri="{FF2B5EF4-FFF2-40B4-BE49-F238E27FC236}">
                <a16:creationId xmlns:a16="http://schemas.microsoft.com/office/drawing/2014/main" id="{3A31BE5E-C71A-EDC9-917C-2C75FE797F17}"/>
              </a:ext>
            </a:extLst>
          </p:cNvPr>
          <p:cNvSpPr txBox="1"/>
          <p:nvPr/>
        </p:nvSpPr>
        <p:spPr>
          <a:xfrm>
            <a:off x="6781800" y="3657600"/>
            <a:ext cx="12954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Житомир    </a:t>
            </a:r>
          </a:p>
        </p:txBody>
      </p: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02406391-186F-DD12-28FC-4D2C1B722BE1}"/>
              </a:ext>
            </a:extLst>
          </p:cNvPr>
          <p:cNvCxnSpPr/>
          <p:nvPr/>
        </p:nvCxnSpPr>
        <p:spPr>
          <a:xfrm rot="10800000">
            <a:off x="8153400" y="3810000"/>
            <a:ext cx="5334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hlinkClick r:id="rId6" action="ppaction://hlinksldjump"/>
            <a:extLst>
              <a:ext uri="{FF2B5EF4-FFF2-40B4-BE49-F238E27FC236}">
                <a16:creationId xmlns:a16="http://schemas.microsoft.com/office/drawing/2014/main" id="{BE37367A-036D-C763-E913-B4F369F33727}"/>
              </a:ext>
            </a:extLst>
          </p:cNvPr>
          <p:cNvSpPr txBox="1"/>
          <p:nvPr/>
        </p:nvSpPr>
        <p:spPr>
          <a:xfrm>
            <a:off x="6858000" y="1447800"/>
            <a:ext cx="16002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Петербург </a:t>
            </a:r>
          </a:p>
        </p:txBody>
      </p:sp>
      <p:sp>
        <p:nvSpPr>
          <p:cNvPr id="59" name="TextBox 58">
            <a:hlinkClick r:id="rId7" action="ppaction://hlinksldjump"/>
            <a:extLst>
              <a:ext uri="{FF2B5EF4-FFF2-40B4-BE49-F238E27FC236}">
                <a16:creationId xmlns:a16="http://schemas.microsoft.com/office/drawing/2014/main" id="{73E2361A-7749-DF84-6AA2-63180E0C0B8B}"/>
              </a:ext>
            </a:extLst>
          </p:cNvPr>
          <p:cNvSpPr txBox="1"/>
          <p:nvPr/>
        </p:nvSpPr>
        <p:spPr>
          <a:xfrm>
            <a:off x="6934200" y="1981200"/>
            <a:ext cx="10668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Псков</a:t>
            </a:r>
          </a:p>
        </p:txBody>
      </p:sp>
      <p:sp>
        <p:nvSpPr>
          <p:cNvPr id="60" name="TextBox 59">
            <a:hlinkClick r:id="rId8" action="ppaction://hlinksldjump"/>
            <a:extLst>
              <a:ext uri="{FF2B5EF4-FFF2-40B4-BE49-F238E27FC236}">
                <a16:creationId xmlns:a16="http://schemas.microsoft.com/office/drawing/2014/main" id="{48DB0CEE-54B4-4FAD-4A31-3FDCF5194A0C}"/>
              </a:ext>
            </a:extLst>
          </p:cNvPr>
          <p:cNvSpPr txBox="1"/>
          <p:nvPr/>
        </p:nvSpPr>
        <p:spPr>
          <a:xfrm>
            <a:off x="4419600" y="3200400"/>
            <a:ext cx="16002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Гейдельберг </a:t>
            </a:r>
          </a:p>
        </p:txBody>
      </p:sp>
      <p:sp>
        <p:nvSpPr>
          <p:cNvPr id="67" name="TextBox 66">
            <a:hlinkClick r:id="rId9" action="ppaction://hlinksldjump"/>
            <a:extLst>
              <a:ext uri="{FF2B5EF4-FFF2-40B4-BE49-F238E27FC236}">
                <a16:creationId xmlns:a16="http://schemas.microsoft.com/office/drawing/2014/main" id="{3E8C1C68-FB8B-E47C-CE9F-4ECE671EDFF3}"/>
              </a:ext>
            </a:extLst>
          </p:cNvPr>
          <p:cNvSpPr txBox="1"/>
          <p:nvPr/>
        </p:nvSpPr>
        <p:spPr>
          <a:xfrm>
            <a:off x="5562600" y="2209800"/>
            <a:ext cx="10668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Рига</a:t>
            </a:r>
          </a:p>
        </p:txBody>
      </p:sp>
      <p:sp>
        <p:nvSpPr>
          <p:cNvPr id="72" name="TextBox 71">
            <a:hlinkClick r:id="rId7" action="ppaction://hlinksldjump"/>
            <a:extLst>
              <a:ext uri="{FF2B5EF4-FFF2-40B4-BE49-F238E27FC236}">
                <a16:creationId xmlns:a16="http://schemas.microsoft.com/office/drawing/2014/main" id="{DB7E88A9-B516-04F4-BDDA-20345C32A6D2}"/>
              </a:ext>
            </a:extLst>
          </p:cNvPr>
          <p:cNvSpPr txBox="1"/>
          <p:nvPr/>
        </p:nvSpPr>
        <p:spPr>
          <a:xfrm>
            <a:off x="5029200" y="3657600"/>
            <a:ext cx="11430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 Берлин</a:t>
            </a:r>
          </a:p>
        </p:txBody>
      </p:sp>
      <p:sp>
        <p:nvSpPr>
          <p:cNvPr id="73" name="TextBox 72">
            <a:hlinkClick r:id="rId10" action="ppaction://hlinksldjump"/>
            <a:extLst>
              <a:ext uri="{FF2B5EF4-FFF2-40B4-BE49-F238E27FC236}">
                <a16:creationId xmlns:a16="http://schemas.microsoft.com/office/drawing/2014/main" id="{3E1126D7-1270-C73B-68DE-8A78F32C2568}"/>
              </a:ext>
            </a:extLst>
          </p:cNvPr>
          <p:cNvSpPr txBox="1"/>
          <p:nvPr/>
        </p:nvSpPr>
        <p:spPr>
          <a:xfrm>
            <a:off x="5029200" y="5334000"/>
            <a:ext cx="9906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 Рим</a:t>
            </a:r>
          </a:p>
        </p:txBody>
      </p:sp>
      <p:sp>
        <p:nvSpPr>
          <p:cNvPr id="77" name="TextBox 76">
            <a:hlinkClick r:id="rId9" action="ppaction://hlinksldjump"/>
            <a:extLst>
              <a:ext uri="{FF2B5EF4-FFF2-40B4-BE49-F238E27FC236}">
                <a16:creationId xmlns:a16="http://schemas.microsoft.com/office/drawing/2014/main" id="{5D28EB05-C79D-5FB4-F293-6F18625F679C}"/>
              </a:ext>
            </a:extLst>
          </p:cNvPr>
          <p:cNvSpPr txBox="1"/>
          <p:nvPr/>
        </p:nvSpPr>
        <p:spPr>
          <a:xfrm>
            <a:off x="3429000" y="3886200"/>
            <a:ext cx="10668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9. Париж</a:t>
            </a:r>
          </a:p>
        </p:txBody>
      </p:sp>
      <p:sp>
        <p:nvSpPr>
          <p:cNvPr id="79" name="TextBox 78">
            <a:hlinkClick r:id="rId10" action="ppaction://hlinksldjump"/>
            <a:extLst>
              <a:ext uri="{FF2B5EF4-FFF2-40B4-BE49-F238E27FC236}">
                <a16:creationId xmlns:a16="http://schemas.microsoft.com/office/drawing/2014/main" id="{D5775E54-1CD2-1B05-3313-9DD871138E7A}"/>
              </a:ext>
            </a:extLst>
          </p:cNvPr>
          <p:cNvSpPr txBox="1"/>
          <p:nvPr/>
        </p:nvSpPr>
        <p:spPr>
          <a:xfrm>
            <a:off x="3429000" y="4953000"/>
            <a:ext cx="160020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Ла-Фавьер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B4F2CA82-15B0-6237-6420-EC1AB6844BBB}"/>
              </a:ext>
            </a:extLst>
          </p:cNvPr>
          <p:cNvCxnSpPr/>
          <p:nvPr/>
        </p:nvCxnSpPr>
        <p:spPr>
          <a:xfrm rot="5400000">
            <a:off x="3543300" y="4457700"/>
            <a:ext cx="6858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>
            <a:extLst>
              <a:ext uri="{FF2B5EF4-FFF2-40B4-BE49-F238E27FC236}">
                <a16:creationId xmlns:a16="http://schemas.microsoft.com/office/drawing/2014/main" id="{B91E8FA9-4425-6648-7A41-ED93C718B233}"/>
              </a:ext>
            </a:extLst>
          </p:cNvPr>
          <p:cNvCxnSpPr/>
          <p:nvPr/>
        </p:nvCxnSpPr>
        <p:spPr>
          <a:xfrm rot="5400000">
            <a:off x="5791994" y="1980406"/>
            <a:ext cx="1447800" cy="9921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>
            <a:extLst>
              <a:ext uri="{FF2B5EF4-FFF2-40B4-BE49-F238E27FC236}">
                <a16:creationId xmlns:a16="http://schemas.microsoft.com/office/drawing/2014/main" id="{F1F59765-0DF4-D4E4-8A0A-428058FCDA67}"/>
              </a:ext>
            </a:extLst>
          </p:cNvPr>
          <p:cNvCxnSpPr/>
          <p:nvPr/>
        </p:nvCxnSpPr>
        <p:spPr>
          <a:xfrm rot="16200000" flipH="1">
            <a:off x="5249069" y="2980532"/>
            <a:ext cx="1236663" cy="457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2734ADD2-9CEE-F13E-A4B4-3AC0A48AFC8E}"/>
              </a:ext>
            </a:extLst>
          </p:cNvPr>
          <p:cNvSpPr txBox="1"/>
          <p:nvPr/>
        </p:nvSpPr>
        <p:spPr>
          <a:xfrm>
            <a:off x="-17585" y="-72886"/>
            <a:ext cx="1219200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Дороги Саши Черного 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89A34228-206B-0A59-C860-057904DBD6B4}"/>
              </a:ext>
            </a:extLst>
          </p:cNvPr>
          <p:cNvCxnSpPr/>
          <p:nvPr/>
        </p:nvCxnSpPr>
        <p:spPr>
          <a:xfrm rot="10800000" flipV="1">
            <a:off x="6324600" y="1981200"/>
            <a:ext cx="685800" cy="28733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Одесса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7348BC-97D8-7C7E-80B9-601B7CA0B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679938"/>
            <a:ext cx="6189785" cy="4642339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1" y="5322277"/>
            <a:ext cx="12192000" cy="153572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1880 г. в Одессе родился Александр Михайлович Гликберг.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E34D34F-5543-8AE1-67B1-32B0A9643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783" y="679937"/>
            <a:ext cx="6002216" cy="464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33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Житомир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1" y="5322277"/>
            <a:ext cx="12192000" cy="153572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15 лет Саша убежал из дома в Петербург. В 1898 г. Житомире его приютил К. Роше. Житомир стал для Саши Черного второй  родиной.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248B89-0B3B-264D-F0C3-5646D78AC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658411"/>
            <a:ext cx="7237791" cy="46284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5E9347-0339-E573-0572-4C688967F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623029"/>
            <a:ext cx="6095999" cy="47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15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Гейдельберг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2" y="5134708"/>
            <a:ext cx="12192002" cy="179405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1906 г. Саша Черный отправляется в Германию, чтобы продолжить свое образование в Гейдельбергском университете.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667051-98AB-EEC4-F5DA-1739461AD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7" y="639334"/>
            <a:ext cx="6400801" cy="44821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D43EA5-8570-FDC5-326A-CEC7D280D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476" y="750704"/>
            <a:ext cx="5650524" cy="424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198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2" y="5814646"/>
            <a:ext cx="12192002" cy="111412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В Пскове Саша Черный был во время Первой мировой войны. Здесь его застала Февральская революция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CFAC0C-3B8B-317C-2717-267C6256E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0630"/>
            <a:ext cx="8253046" cy="52306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A6CB40-5098-2467-D903-7592070CD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074" y="650630"/>
            <a:ext cx="5910926" cy="523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42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Рига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2" y="5814646"/>
            <a:ext cx="12192002" cy="111412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В 1920 г. в Риге Саша Черный печатает книгу стихов «Детский остров», публикует первые «Библейские сказки».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B400F-2242-0324-C045-01AA8575B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9938"/>
            <a:ext cx="7502769" cy="51347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D1B349-F86A-CB20-2838-151B9639C8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768" y="679936"/>
            <a:ext cx="4689231" cy="51387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3C28B8-BBA8-1CC0-D32A-9D3C5088A115}"/>
              </a:ext>
            </a:extLst>
          </p:cNvPr>
          <p:cNvSpPr txBox="1"/>
          <p:nvPr/>
        </p:nvSpPr>
        <p:spPr bwMode="auto">
          <a:xfrm>
            <a:off x="7502769" y="5291425"/>
            <a:ext cx="4689231" cy="523220"/>
          </a:xfrm>
          <a:prstGeom prst="rect">
            <a:avLst/>
          </a:prstGeom>
          <a:solidFill>
            <a:srgbClr val="53548A">
              <a:lumMod val="20000"/>
              <a:lumOff val="80000"/>
            </a:srgbClr>
          </a:solidFill>
          <a:ln w="19050">
            <a:solidFill>
              <a:srgbClr val="53548A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Издательство 1928 г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9490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90D4FA-21C7-A972-0392-665C7D162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323A2-A822-9CA3-C70D-DA71AFC25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70767"/>
            <a:ext cx="12192000" cy="75070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228DF32-8996-1CF6-D905-ED34422DE48E}"/>
              </a:ext>
            </a:extLst>
          </p:cNvPr>
          <p:cNvSpPr txBox="1">
            <a:spLocks/>
          </p:cNvSpPr>
          <p:nvPr/>
        </p:nvSpPr>
        <p:spPr>
          <a:xfrm>
            <a:off x="-2" y="5603631"/>
            <a:ext cx="12192002" cy="125437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Берлине писатель включается в бурную литературную жизнь.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1922г. переиздает «Сатиры»,  в 1923г. выпускает в свет книгу «Жажда».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7C09F0-268B-010F-1541-73B698602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54" y="750704"/>
            <a:ext cx="6577281" cy="49236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C7FD56-8908-F286-11D8-42A5F0D73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235" y="715322"/>
            <a:ext cx="3282462" cy="492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8913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298</Words>
  <Application>Microsoft Office PowerPoint</Application>
  <PresentationFormat>Широкоэкранный</PresentationFormat>
  <Paragraphs>40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Calibri Light</vt:lpstr>
      <vt:lpstr>Georgia</vt:lpstr>
      <vt:lpstr>Monotype Corsiva</vt:lpstr>
      <vt:lpstr>Times New Roman</vt:lpstr>
      <vt:lpstr>Trebuchet MS</vt:lpstr>
      <vt:lpstr>Wingdings 2</vt:lpstr>
      <vt:lpstr>Тема Office</vt:lpstr>
      <vt:lpstr>Городская</vt:lpstr>
      <vt:lpstr>Саша Черный 1880-1932</vt:lpstr>
      <vt:lpstr>Родители</vt:lpstr>
      <vt:lpstr>Презентация PowerPoint</vt:lpstr>
      <vt:lpstr>Одесса</vt:lpstr>
      <vt:lpstr>Житомир</vt:lpstr>
      <vt:lpstr>Гейдельберг</vt:lpstr>
      <vt:lpstr>Псков</vt:lpstr>
      <vt:lpstr>Рига</vt:lpstr>
      <vt:lpstr>Берлин</vt:lpstr>
      <vt:lpstr>Рим</vt:lpstr>
      <vt:lpstr>Презентация PowerPoint</vt:lpstr>
      <vt:lpstr>Париж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Саша Черный 1880-1932</dc:title>
  <dc:creator>Пользователь</dc:creator>
  <cp:lastModifiedBy>Пользователь</cp:lastModifiedBy>
  <cp:revision>2</cp:revision>
  <dcterms:created xsi:type="dcterms:W3CDTF">2024-01-21T07:05:37Z</dcterms:created>
  <dcterms:modified xsi:type="dcterms:W3CDTF">2024-01-21T07:35:54Z</dcterms:modified>
</cp:coreProperties>
</file>