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CE47-153E-4B37-B54D-82280997768C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2B23-6AAB-43BC-8CDD-BF90E9171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CE47-153E-4B37-B54D-82280997768C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2B23-6AAB-43BC-8CDD-BF90E9171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CE47-153E-4B37-B54D-82280997768C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2B23-6AAB-43BC-8CDD-BF90E9171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CE47-153E-4B37-B54D-82280997768C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2B23-6AAB-43BC-8CDD-BF90E9171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CE47-153E-4B37-B54D-82280997768C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2B23-6AAB-43BC-8CDD-BF90E9171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CE47-153E-4B37-B54D-82280997768C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2B23-6AAB-43BC-8CDD-BF90E9171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CE47-153E-4B37-B54D-82280997768C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2B23-6AAB-43BC-8CDD-BF90E9171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CE47-153E-4B37-B54D-82280997768C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2B23-6AAB-43BC-8CDD-BF90E9171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CE47-153E-4B37-B54D-82280997768C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2B23-6AAB-43BC-8CDD-BF90E9171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CE47-153E-4B37-B54D-82280997768C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2B23-6AAB-43BC-8CDD-BF90E9171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CE47-153E-4B37-B54D-82280997768C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2B23-6AAB-43BC-8CDD-BF90E9171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FCE47-153E-4B37-B54D-82280997768C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F2B23-6AAB-43BC-8CDD-BF90E9171E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coM\Desktop\1dfdd184941fcb088d01325d57b7207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McoM\Desktop\ecaad00f13a1e103a943adb6b3f824f0b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92100"/>
            <a:ext cx="9144000" cy="7150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McoM\Desktop\1641187657_43-papik-pro-p-filipok-detskii-risunok-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coM\Desktop\1674060534_gas-kvas-com-p-risunok-na-temu-filipok-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coM\Desktop\1676283904_gas-kvas-com-p-risunok-k-skazke-filippok-raskraska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McoM\Desktop\8a0995edec3691a209451f6786c8696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coM\Desktop\18473db4b96f8f9c8bbbee136a8401c0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McoM\Desktop\10205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McoM\Desktop\522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McoM\Desktop\tolstoy-prezentaciya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7256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McoM\Desktop\1676903255_gas-kvas-com-p-risunok-na-temu-starii-ded-i-vnuchek-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McoM\Desktop\f82e329769e93c87df4e12c0d6b6fe7a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286808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McoM\Desktop\1672505773_flomaster-club-p-filippok-risunok-detskii-krasivo-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6</cp:revision>
  <dcterms:created xsi:type="dcterms:W3CDTF">2023-11-09T14:22:23Z</dcterms:created>
  <dcterms:modified xsi:type="dcterms:W3CDTF">2023-11-09T15:02:33Z</dcterms:modified>
</cp:coreProperties>
</file>