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110BB-3F5A-4422-86BC-50535141B747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5FD6A-1ED3-4E36-A066-6FFE29FF56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coM\Desktop\3b35630663bf1c7f2e51e27a474b4d8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McoM\Desktop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McoM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McoM\Desktop\img8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coM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McoM\Desktop\19b511737f53b96942af2033b75763b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McoM\Desktop\2zojcq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McoM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coM\Desktop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McoM\Desktop\5544ddacebd7de05d468ba5345a056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McoM\Desktop\img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4</cp:revision>
  <dcterms:created xsi:type="dcterms:W3CDTF">2023-11-13T18:37:27Z</dcterms:created>
  <dcterms:modified xsi:type="dcterms:W3CDTF">2023-11-13T19:11:45Z</dcterms:modified>
</cp:coreProperties>
</file>