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56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C:\Users\User\Desktop\побе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связ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904"/>
            <a:ext cx="9144000" cy="683709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28860" y="0"/>
            <a:ext cx="55007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связисты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16" y="0"/>
            <a:ext cx="915463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285728"/>
            <a:ext cx="45005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B050"/>
                </a:solidFill>
              </a:rPr>
              <a:t>САПЁРЫ</a:t>
            </a:r>
            <a:endParaRPr lang="ru-RU" sz="8000" dirty="0">
              <a:solidFill>
                <a:srgbClr val="00B050"/>
              </a:solidFill>
            </a:endParaRPr>
          </a:p>
        </p:txBody>
      </p:sp>
      <p:pic>
        <p:nvPicPr>
          <p:cNvPr id="1027" name="Picture 3" descr="C:\Users\User\Desktop\сапер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85728"/>
            <a:ext cx="4924204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ерепра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6216" y="5657671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ПЕРЕПРАВА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фон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080"/>
            <a:ext cx="9143999" cy="6863080"/>
          </a:xfrm>
          <a:prstGeom prst="rect">
            <a:avLst/>
          </a:prstGeom>
          <a:noFill/>
        </p:spPr>
      </p:pic>
      <p:pic>
        <p:nvPicPr>
          <p:cNvPr id="1028" name="Picture 4" descr="C:\Users\User\Desktop\военный госпита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33891"/>
            <a:ext cx="8072462" cy="572410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2" y="214290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ВОЕННО – ПОЛЕВОЙ ГОСПИТАЛЬ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фон эхо вой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2071678"/>
            <a:ext cx="664373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Мир строит – война разрушает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Дружно за мир стоять – войне не бывать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Сражайся смело за правое дело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Чем крепче дружба, тем легче служба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Один в поле не воин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Смелый боец в бою молодец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В бою побывать – цену жизни узнать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Без смелости не возьмешь крепости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подрыв тан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934670"/>
            <a:ext cx="792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ПОДРЫВНИКИ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развед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785786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Р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З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В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Е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Д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Ч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И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К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ень побеы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C:\Users\User\Desktop\%D1%84%D0%BB%D0%B0%D0%B3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C:\Users\User\Desktop\%D1%84%D0%BB%D0%B0%D0%B3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C:\Users\User\Desktop\%D1%84%D0%BB%D0%B0%D0%B3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C:\Users\User\Desktop\%D1%84%D0%BB%D0%B0%D0%B3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C:\Users\User\Desktop\ф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за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User\Desktop\люди знамениты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User\Desktop\символы рф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User\Desktop\значение цвет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User\Desktop\столица 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георгиевский 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7" name="Picture 3" descr="C:\Users\User\Desktop\пар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4" y="3857616"/>
            <a:ext cx="5334016" cy="3000384"/>
          </a:xfrm>
          <a:prstGeom prst="rect">
            <a:avLst/>
          </a:prstGeom>
          <a:noFill/>
        </p:spPr>
      </p:pic>
      <p:pic>
        <p:nvPicPr>
          <p:cNvPr id="21508" name="Picture 4" descr="C:\Users\User\Desktop\парпд техни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2052" y="0"/>
            <a:ext cx="5161948" cy="34290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57422" y="1142984"/>
            <a:ext cx="10715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П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Р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C:\Users\User\Desktop\фон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080"/>
            <a:ext cx="9143999" cy="6863080"/>
          </a:xfrm>
          <a:prstGeom prst="rect">
            <a:avLst/>
          </a:prstGeom>
          <a:noFill/>
        </p:spPr>
      </p:pic>
      <p:pic>
        <p:nvPicPr>
          <p:cNvPr id="22534" name="Picture 6" descr="C:\Users\User\Desktop\погр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572132" cy="3286124"/>
          </a:xfrm>
          <a:prstGeom prst="rect">
            <a:avLst/>
          </a:prstGeom>
          <a:noFill/>
        </p:spPr>
      </p:pic>
      <p:pic>
        <p:nvPicPr>
          <p:cNvPr id="22535" name="Picture 7" descr="C:\Users\User\Desktop\погранц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6124"/>
            <a:ext cx="5572132" cy="357187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143636" y="0"/>
            <a:ext cx="150019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П</a:t>
            </a:r>
          </a:p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О</a:t>
            </a:r>
          </a:p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Г</a:t>
            </a:r>
          </a:p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Р</a:t>
            </a:r>
          </a:p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А</a:t>
            </a:r>
          </a:p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Н</a:t>
            </a:r>
          </a:p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И</a:t>
            </a:r>
          </a:p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Ч</a:t>
            </a:r>
          </a:p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Н</a:t>
            </a:r>
          </a:p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И</a:t>
            </a:r>
          </a:p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К</a:t>
            </a:r>
          </a:p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82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2016-04-26T07:23:49Z</dcterms:created>
  <dcterms:modified xsi:type="dcterms:W3CDTF">2016-04-26T12:12:05Z</dcterms:modified>
</cp:coreProperties>
</file>