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  <p:sldId id="263" r:id="rId6"/>
    <p:sldId id="264" r:id="rId7"/>
    <p:sldId id="261" r:id="rId8"/>
    <p:sldId id="262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B77A588-E4CD-43F9-A4BA-D3F953761E8D}" type="datetimeFigureOut">
              <a:rPr lang="ru-RU" smtClean="0"/>
              <a:t>08.10.2014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4560724-E449-4BA8-A7BD-E4A2798BF80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15212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Talk about food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3530">
            <a:off x="251520" y="2714626"/>
            <a:ext cx="2736304" cy="369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651" y="2348880"/>
            <a:ext cx="2511152" cy="369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8986">
            <a:off x="5868144" y="2714624"/>
            <a:ext cx="2880320" cy="381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38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Onion – 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Лук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Bread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хлеб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Apple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Яблоко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Coffee-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кофе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Pear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-груша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Chop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- рубить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Potato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картофель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Slice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-нарезать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Lemon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лимон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Fry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жарить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Egg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яйцо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     Vegetable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овощи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Biscuits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- печенье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Oil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масло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Milk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Молоко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 Ice- cream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– мороженое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       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Butter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масло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Beer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пиво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Sugar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сахар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 Meat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мясо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Chocolate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шоколад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Pepper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перец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Wine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-вино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       Fruit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фрукты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Cheese 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сыр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                                                             Add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- добавить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376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450990" cy="936104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How to make a Spanish omelette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9442" y="1844824"/>
            <a:ext cx="7162958" cy="1152128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need 400g of potatoes, 1 large onion, 5 eggs, 100 ml of vegetable oil, 4 tablespoons of olive oil, salt and pepper.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07769"/>
            <a:ext cx="4392488" cy="354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41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How to make a Spanish omelette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 the potatoes and … the onion. 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Heat the vegetable oil in a frying pan. </a:t>
            </a:r>
            <a:r>
              <a:rPr lang="en-US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</a:t>
            </a:r>
            <a:r>
              <a:rPr lang="ru-RU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the potatoes and onion and </a:t>
            </a:r>
            <a:r>
              <a:rPr lang="en-US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  <a:r>
              <a:rPr lang="ru-RU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them for about 15 minutes. Remove the mixture from the pan. 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… the eggs in a bowl with salt and pepper, … the potato and onoin mixture and … well. Heat the olive oil in a smaller frying pan and … in the mixture. Cook over a medium heat for about 5 minutes. Then turn the omellete and cook it on the other side as well. … hot or at room temperature with a green salad.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1772816"/>
            <a:ext cx="2660650" cy="422909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endParaRPr lang="en-US" sz="2800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Whisk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Mix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Slice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Serve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Add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Chop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Fry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Pour</a:t>
            </a:r>
            <a:r>
              <a:rPr lang="en-US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54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лья\Рабочий стол\P104043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9"/>
          <a:stretch/>
        </p:blipFill>
        <p:spPr bwMode="auto">
          <a:xfrm>
            <a:off x="683568" y="404664"/>
            <a:ext cx="783360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2602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Наталья\Рабочий стол\P104043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3" b="6735"/>
          <a:stretch/>
        </p:blipFill>
        <p:spPr bwMode="auto">
          <a:xfrm>
            <a:off x="395536" y="332656"/>
            <a:ext cx="812163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9150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Look at the lists of words. In each list find and underline the words containing. Listening and say these words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Big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Pint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Apple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Ripe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Spicy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Ice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Sharp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Fried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Kitchen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white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Glass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Pie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Knife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Cream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Wine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Table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Rice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Fruit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Slice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Fish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26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548680"/>
            <a:ext cx="7125113" cy="4032448"/>
          </a:xfrm>
        </p:spPr>
        <p:txBody>
          <a:bodyPr/>
          <a:lstStyle/>
          <a:p>
            <a:pPr algn="ctr"/>
            <a:r>
              <a:rPr lang="en-US" sz="3600" dirty="0" smtClean="0">
                <a:latin typeface="Arial Black" panose="020B0A04020102020204" pitchFamily="34" charset="0"/>
              </a:rPr>
              <a:t>Match the words from list </a:t>
            </a: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</a:t>
            </a:r>
            <a:r>
              <a:rPr lang="en-US" sz="3600" dirty="0" smtClean="0">
                <a:latin typeface="Arial Black" panose="020B0A04020102020204" pitchFamily="34" charset="0"/>
              </a:rPr>
              <a:t> to the words from list </a:t>
            </a: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</a:t>
            </a:r>
            <a:r>
              <a:rPr lang="en-US" sz="3600" dirty="0" smtClean="0">
                <a:latin typeface="Arial Black" panose="020B0A04020102020204" pitchFamily="34" charset="0"/>
              </a:rPr>
              <a:t>. Listen, check and repeat.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2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833396"/>
          </a:xfrm>
        </p:spPr>
        <p:txBody>
          <a:bodyPr/>
          <a:lstStyle/>
          <a:p>
            <a:pPr algn="ctr"/>
            <a:r>
              <a:rPr lang="en-US" sz="7200" dirty="0" smtClean="0">
                <a:latin typeface="Bodoni MT Black" panose="02070A03080606020203" pitchFamily="18" charset="0"/>
              </a:rPr>
              <a:t>THANK YOU!</a:t>
            </a:r>
            <a:endParaRPr lang="ru-RU" sz="7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03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100</TotalTime>
  <Words>300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Talk about food</vt:lpstr>
      <vt:lpstr>Презентация PowerPoint</vt:lpstr>
      <vt:lpstr>How to make a Spanish omelette</vt:lpstr>
      <vt:lpstr>How to make a Spanish omelette</vt:lpstr>
      <vt:lpstr>Презентация PowerPoint</vt:lpstr>
      <vt:lpstr>Презентация PowerPoint</vt:lpstr>
      <vt:lpstr>Look at the lists of words. In each list find and underline the words containing. Listening and say these words</vt:lpstr>
      <vt:lpstr>Match the words from list a to the words from list b. Listen, check and repeat.</vt:lpstr>
      <vt:lpstr>THANK YOU!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 about food</dc:title>
  <dc:creator>Admin</dc:creator>
  <cp:lastModifiedBy>Admin</cp:lastModifiedBy>
  <cp:revision>11</cp:revision>
  <cp:lastPrinted>2014-10-08T16:05:49Z</cp:lastPrinted>
  <dcterms:created xsi:type="dcterms:W3CDTF">2014-04-03T14:51:26Z</dcterms:created>
  <dcterms:modified xsi:type="dcterms:W3CDTF">2014-10-08T16:10:01Z</dcterms:modified>
</cp:coreProperties>
</file>