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97" r:id="rId2"/>
    <p:sldId id="298" r:id="rId3"/>
    <p:sldId id="299" r:id="rId4"/>
    <p:sldId id="300" r:id="rId5"/>
    <p:sldId id="301" r:id="rId6"/>
    <p:sldId id="302" r:id="rId7"/>
    <p:sldId id="306" r:id="rId8"/>
    <p:sldId id="303" r:id="rId9"/>
    <p:sldId id="304" r:id="rId10"/>
    <p:sldId id="307" r:id="rId11"/>
    <p:sldId id="257" r:id="rId12"/>
    <p:sldId id="308" r:id="rId13"/>
    <p:sldId id="30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5D70783-850C-4030-8BCC-2BC8C36DF41A}">
          <p14:sldIdLst>
            <p14:sldId id="297"/>
            <p14:sldId id="298"/>
            <p14:sldId id="299"/>
            <p14:sldId id="300"/>
            <p14:sldId id="301"/>
            <p14:sldId id="302"/>
            <p14:sldId id="306"/>
            <p14:sldId id="303"/>
            <p14:sldId id="304"/>
            <p14:sldId id="307"/>
            <p14:sldId id="257"/>
            <p14:sldId id="308"/>
          </p14:sldIdLst>
        </p14:section>
        <p14:section name="Раздел без заголовка" id="{B33A6248-9988-456F-96A2-A627F951A9AF}">
          <p14:sldIdLst>
            <p14:sldId id="3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æ·±è²æ ·å¼ 1 - å¼ºè°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84976183532614E-2"/>
          <c:y val="0.11795169337442661"/>
          <c:w val="0.93713971517449213"/>
          <c:h val="0.72162565182260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итог 21-22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8В класс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DF-42AE-BB1C-9276D6DE323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четверть 22-23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8В класс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DF-42AE-BB1C-9276D6DE323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40531935"/>
        <c:axId val="1540522783"/>
      </c:barChart>
      <c:catAx>
        <c:axId val="1540531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0522783"/>
        <c:crosses val="autoZero"/>
        <c:auto val="1"/>
        <c:lblAlgn val="ctr"/>
        <c:lblOffset val="100"/>
        <c:noMultiLvlLbl val="0"/>
      </c:catAx>
      <c:valAx>
        <c:axId val="15405227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0531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четверть 22-23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8а</c:v>
                </c:pt>
                <c:pt idx="1">
                  <c:v>8б</c:v>
                </c:pt>
                <c:pt idx="2">
                  <c:v>8в</c:v>
                </c:pt>
                <c:pt idx="3">
                  <c:v>8г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</c:v>
                </c:pt>
                <c:pt idx="1">
                  <c:v>6</c:v>
                </c:pt>
                <c:pt idx="2">
                  <c:v>22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3B-4203-A4EF-D747CE2C56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4885231"/>
        <c:axId val="2014885647"/>
      </c:barChart>
      <c:catAx>
        <c:axId val="2014885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14885647"/>
        <c:crosses val="autoZero"/>
        <c:auto val="1"/>
        <c:lblAlgn val="ctr"/>
        <c:lblOffset val="100"/>
        <c:noMultiLvlLbl val="0"/>
      </c:catAx>
      <c:valAx>
        <c:axId val="20148856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148852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15ED1-84CB-44A4-8746-5EE180E4F0AC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A0D42-674D-42EB-9EB7-D72DCBE77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21462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Родительское собрание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00" y="1628800"/>
            <a:ext cx="9001000" cy="452596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/>
              <a:t>« Будущее моего ребенка – это мое будущее»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53773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КАЧЕСТВО ЗНАНИЙ </a:t>
            </a:r>
            <a:br>
              <a:rPr lang="ru-RU" dirty="0" smtClean="0"/>
            </a:br>
            <a:r>
              <a:rPr lang="ru-RU" dirty="0" smtClean="0"/>
              <a:t>8В класс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87806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1343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11156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знаний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8-х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1129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Обучаются на 4 и 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68462"/>
              </p:ext>
            </p:extLst>
          </p:nvPr>
        </p:nvGraphicFramePr>
        <p:xfrm>
          <a:off x="457200" y="1600200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1469407983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72803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 2021-2022 учебный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четверть</a:t>
                      </a:r>
                      <a:r>
                        <a:rPr lang="ru-RU" baseline="0" dirty="0" smtClean="0"/>
                        <a:t> 2022-2023 учебный год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997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Азарова 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Азарова С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814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Галагина</a:t>
                      </a:r>
                      <a:r>
                        <a:rPr lang="ru-RU" dirty="0" smtClean="0"/>
                        <a:t> 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Галагина</a:t>
                      </a:r>
                      <a:r>
                        <a:rPr lang="ru-RU" dirty="0" smtClean="0"/>
                        <a:t> П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180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Рубилова</a:t>
                      </a:r>
                      <a:r>
                        <a:rPr lang="ru-RU" dirty="0" smtClean="0"/>
                        <a:t>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Рубилова</a:t>
                      </a:r>
                      <a:r>
                        <a:rPr lang="ru-RU" dirty="0" smtClean="0"/>
                        <a:t> 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240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Виноградов В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Лебедева 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047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rgbClr val="FF0000"/>
                          </a:solidFill>
                        </a:rPr>
                        <a:t>Галямин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И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0546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Киселев С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300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605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098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032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555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Обучаются с 1-3   «3»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701548"/>
              </p:ext>
            </p:extLst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624">
                  <a:extLst>
                    <a:ext uri="{9D8B030D-6E8A-4147-A177-3AD203B41FA5}">
                      <a16:colId xmlns:a16="http://schemas.microsoft.com/office/drawing/2014/main" val="3399205381"/>
                    </a:ext>
                  </a:extLst>
                </a:gridCol>
                <a:gridCol w="5698976">
                  <a:extLst>
                    <a:ext uri="{9D8B030D-6E8A-4147-A177-3AD203B41FA5}">
                      <a16:colId xmlns:a16="http://schemas.microsoft.com/office/drawing/2014/main" val="3578217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455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Виноградов 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алгебра, геометрия, информатика, русский язык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253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Галямин</a:t>
                      </a:r>
                      <a:r>
                        <a:rPr lang="ru-RU" dirty="0" smtClean="0"/>
                        <a:t> 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алгебра, геометрия, информатика ,обществознание, русский язык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754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Качалова</a:t>
                      </a:r>
                      <a:r>
                        <a:rPr lang="ru-RU" baseline="0" dirty="0" smtClean="0"/>
                        <a:t> 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геометрия, </a:t>
                      </a:r>
                      <a:r>
                        <a:rPr lang="ru-RU" dirty="0" err="1" smtClean="0"/>
                        <a:t>английский,русский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056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Киселев 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история, информатика, литература химия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63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Кравченко 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история, </a:t>
                      </a:r>
                      <a:r>
                        <a:rPr lang="ru-RU" err="1" smtClean="0"/>
                        <a:t>геометрия</a:t>
                      </a:r>
                      <a:r>
                        <a:rPr lang="ru-RU" smtClean="0"/>
                        <a:t>, русский,химия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045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247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2306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Возьмите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 бумаги, сложите его пополам, потом еще раз пополам, точно следуйте моим инструкциям, оторвите уголки полученной конструкции со всех четырех сторон, разверните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9493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равните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листами своих соседей, одинаковые ли получились фигуры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они разные? И мы с вами разные, не одни правы, другие не правы, а просто разные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367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Е.Евтушенко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есть замечательные слова: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"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Людей неинтересных в мире нет.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Их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судьбы, как истории планет,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У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каждой все особое, свое,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И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нет планет, похожих на нее"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279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Счастлив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тот выпускник школы, который точно знает, что может только шить или, например, чинить автомобили, и больше ничего не умеет делать. А если человек настолько умен, обладает такими разносторонними знаниями и незаурядными способностями, что не знает,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какую профессию ему выбрать. Вот  в этот момент и нужна  помощь родителей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22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Будущая профессия моего ребенка………</a:t>
            </a:r>
          </a:p>
          <a:p>
            <a:pPr marL="0" indent="0">
              <a:buNone/>
            </a:pPr>
            <a:r>
              <a:rPr lang="ru-RU" dirty="0" smtClean="0"/>
              <a:t>Потому что……….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671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Ответы  ребят  8В  класса </a:t>
            </a:r>
          </a:p>
          <a:p>
            <a:r>
              <a:rPr lang="en-US" sz="2000" dirty="0" smtClean="0"/>
              <a:t>IT </a:t>
            </a:r>
            <a:r>
              <a:rPr lang="ru-RU" sz="2000" dirty="0" smtClean="0"/>
              <a:t>технологии        Кинолог</a:t>
            </a:r>
          </a:p>
          <a:p>
            <a:r>
              <a:rPr lang="ru-RU" sz="2000" dirty="0" smtClean="0"/>
              <a:t>Полицейский        ФСБ</a:t>
            </a:r>
          </a:p>
          <a:p>
            <a:r>
              <a:rPr lang="ru-RU" sz="2000" dirty="0" smtClean="0"/>
              <a:t>Тренер                    Медицина</a:t>
            </a:r>
          </a:p>
          <a:p>
            <a:r>
              <a:rPr lang="ru-RU" sz="2000" dirty="0" smtClean="0"/>
              <a:t>Хакер                     Косметолог</a:t>
            </a:r>
          </a:p>
          <a:p>
            <a:r>
              <a:rPr lang="ru-RU" sz="2000" dirty="0" smtClean="0"/>
              <a:t>Автомеханик         Богатым человеком( актер, режиссёр)</a:t>
            </a:r>
          </a:p>
          <a:p>
            <a:r>
              <a:rPr lang="ru-RU" sz="2000" dirty="0" smtClean="0"/>
              <a:t>Перекупщик          Повар- кондитер</a:t>
            </a:r>
          </a:p>
          <a:p>
            <a:r>
              <a:rPr lang="ru-RU" sz="2000" smtClean="0"/>
              <a:t> </a:t>
            </a:r>
            <a:r>
              <a:rPr lang="ru-RU" sz="2000" dirty="0"/>
              <a:t>М</a:t>
            </a:r>
            <a:r>
              <a:rPr lang="ru-RU" sz="2000" smtClean="0"/>
              <a:t>узыкант </a:t>
            </a:r>
            <a:r>
              <a:rPr lang="ru-RU" sz="2000" dirty="0" smtClean="0"/>
              <a:t>фотограф</a:t>
            </a:r>
          </a:p>
          <a:p>
            <a:r>
              <a:rPr lang="ru-RU" sz="2000" dirty="0" smtClean="0"/>
              <a:t>Дизайнер</a:t>
            </a:r>
          </a:p>
          <a:p>
            <a:r>
              <a:rPr lang="ru-RU" sz="2000" dirty="0" smtClean="0"/>
              <a:t>Архитектор</a:t>
            </a:r>
          </a:p>
          <a:p>
            <a:r>
              <a:rPr lang="ru-RU" sz="2000" dirty="0" smtClean="0"/>
              <a:t>Сварщик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1238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родителей при </a:t>
            </a:r>
            <a:r>
              <a:rPr lang="ru-RU" smtClean="0"/>
              <a:t>выборе профессии </a:t>
            </a:r>
            <a:r>
              <a:rPr lang="ru-RU" dirty="0" smtClean="0"/>
              <a:t>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Выступление педагога психолога </a:t>
            </a:r>
          </a:p>
          <a:p>
            <a:pPr marL="0" indent="0">
              <a:buNone/>
            </a:pPr>
            <a:r>
              <a:rPr lang="ru-RU" dirty="0" smtClean="0"/>
              <a:t>      Казаковой Т.В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383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8229599" cy="4997152"/>
          </a:xfrm>
        </p:spPr>
      </p:pic>
    </p:spTree>
    <p:extLst>
      <p:ext uri="{BB962C8B-B14F-4D97-AF65-F5344CB8AC3E}">
        <p14:creationId xmlns:p14="http://schemas.microsoft.com/office/powerpoint/2010/main" val="25904722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316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Родительское собрание</vt:lpstr>
      <vt:lpstr>задание</vt:lpstr>
      <vt:lpstr>Презентация PowerPoint</vt:lpstr>
      <vt:lpstr>Презентация PowerPoint</vt:lpstr>
      <vt:lpstr>Презентация PowerPoint</vt:lpstr>
      <vt:lpstr>задание</vt:lpstr>
      <vt:lpstr>Презентация PowerPoint</vt:lpstr>
      <vt:lpstr>Роль родителей при выборе профессии детьми</vt:lpstr>
      <vt:lpstr>Презентация PowerPoint</vt:lpstr>
      <vt:lpstr>КАЧЕСТВО ЗНАНИЙ  8В класс</vt:lpstr>
      <vt:lpstr>Качество знаний   8-х классов</vt:lpstr>
      <vt:lpstr>Обучаются на 4 и 5</vt:lpstr>
      <vt:lpstr>Обучаются с 1-3   «3»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обучающихся</dc:title>
  <dc:creator>pc</dc:creator>
  <cp:lastModifiedBy>KovalenkoEN</cp:lastModifiedBy>
  <cp:revision>161</cp:revision>
  <dcterms:created xsi:type="dcterms:W3CDTF">2020-01-23T11:23:49Z</dcterms:created>
  <dcterms:modified xsi:type="dcterms:W3CDTF">2024-01-30T10:49:34Z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1049-11.1.0.8865</vt:lpwstr>
  </property>
</Properties>
</file>