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0" r:id="rId3"/>
    <p:sldId id="268" r:id="rId4"/>
    <p:sldId id="269" r:id="rId5"/>
    <p:sldId id="270" r:id="rId6"/>
    <p:sldId id="271" r:id="rId7"/>
    <p:sldId id="272" r:id="rId8"/>
    <p:sldId id="262" r:id="rId9"/>
  </p:sldIdLst>
  <p:sldSz cx="9144000" cy="6858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1566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89F5-83FA-47CD-8348-72F3A90AD0D5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BC1E-A5F4-4FE1-86BF-4B1972435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89F5-83FA-47CD-8348-72F3A90AD0D5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BC1E-A5F4-4FE1-86BF-4B1972435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89F5-83FA-47CD-8348-72F3A90AD0D5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BC1E-A5F4-4FE1-86BF-4B1972435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89F5-83FA-47CD-8348-72F3A90AD0D5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BC1E-A5F4-4FE1-86BF-4B1972435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89F5-83FA-47CD-8348-72F3A90AD0D5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BC1E-A5F4-4FE1-86BF-4B1972435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89F5-83FA-47CD-8348-72F3A90AD0D5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BC1E-A5F4-4FE1-86BF-4B1972435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89F5-83FA-47CD-8348-72F3A90AD0D5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BC1E-A5F4-4FE1-86BF-4B1972435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89F5-83FA-47CD-8348-72F3A90AD0D5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BC1E-A5F4-4FE1-86BF-4B1972435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89F5-83FA-47CD-8348-72F3A90AD0D5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BC1E-A5F4-4FE1-86BF-4B1972435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89F5-83FA-47CD-8348-72F3A90AD0D5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BC1E-A5F4-4FE1-86BF-4B1972435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89F5-83FA-47CD-8348-72F3A90AD0D5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BBC1E-A5F4-4FE1-86BF-4B1972435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989F5-83FA-47CD-8348-72F3A90AD0D5}" type="datetimeFigureOut">
              <a:rPr lang="ru-RU" smtClean="0"/>
              <a:pPr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1BBC1E-A5F4-4FE1-86BF-4B1972435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1926025"/>
            <a:ext cx="4572000" cy="30059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200"/>
              </a:spcBef>
              <a:spcAft>
                <a:spcPts val="0"/>
              </a:spcAft>
            </a:pPr>
            <a:r>
              <a:rPr lang="ru-RU" sz="2600" b="1" i="1" dirty="0" smtClean="0">
                <a:solidFill>
                  <a:srgbClr val="365F91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Занятие</a:t>
            </a:r>
            <a:r>
              <a:rPr lang="ru-RU" sz="2000" b="1" i="1" dirty="0" smtClean="0">
                <a:solidFill>
                  <a:srgbClr val="365F91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365F91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1100" b="1" i="1" dirty="0">
              <a:solidFill>
                <a:srgbClr val="365F91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spcAft>
                <a:spcPts val="1000"/>
              </a:spcAft>
            </a:pPr>
            <a:r>
              <a:rPr lang="ru-RU" sz="7200" b="1" cap="small" spc="25" dirty="0" smtClean="0">
                <a:solidFill>
                  <a:srgbClr val="4F81B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7200" b="1" cap="small" spc="25" dirty="0">
                <a:solidFill>
                  <a:srgbClr val="4F81B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центре </a:t>
            </a:r>
            <a:r>
              <a:rPr lang="ru-RU" sz="7200" b="1" cap="small" spc="25" dirty="0" smtClean="0">
                <a:solidFill>
                  <a:srgbClr val="4F81B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внимания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116632"/>
            <a:ext cx="6582003" cy="6741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97385"/>
            <a:ext cx="7599753" cy="6760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93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058549"/>
            <a:ext cx="9144000" cy="579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12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8760"/>
            <a:ext cx="9126622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79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08721"/>
            <a:ext cx="9144000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721" y="1052736"/>
            <a:ext cx="9182722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227483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7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урок!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c1ddc5a98cdd6442f8c141cab0b47880d1d"/>
</p:tagLst>
</file>

<file path=ppt/theme/theme1.xml><?xml version="1.0" encoding="utf-8"?>
<a:theme xmlns:a="http://schemas.openxmlformats.org/drawingml/2006/main" name="Карандаши. Шаблон.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Карандаши. Шаблон.</Template>
  <TotalTime>48</TotalTime>
  <Words>7</Words>
  <Application>Microsoft Office PowerPoint</Application>
  <PresentationFormat>Экран (4:3)</PresentationFormat>
  <Paragraphs>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</vt:lpstr>
      <vt:lpstr>Times New Roman</vt:lpstr>
      <vt:lpstr>Карандаши. Шаблон.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Шаблон</dc:subject>
  <dc:creator>Антонина</dc:creator>
  <cp:keywords>шаблон, презентация, карандаши цветные</cp:keywords>
  <cp:lastModifiedBy>us1009</cp:lastModifiedBy>
  <cp:revision>8</cp:revision>
  <dcterms:created xsi:type="dcterms:W3CDTF">2014-09-09T18:51:56Z</dcterms:created>
  <dcterms:modified xsi:type="dcterms:W3CDTF">2022-09-14T12:28:43Z</dcterms:modified>
</cp:coreProperties>
</file>