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4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14" y="-1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35A5A70-922C-44BF-9A10-2B1FACD9B820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8C33A6F-96E1-4BEC-9FF3-1D775304E3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145673"/>
          </a:xfrm>
        </p:spPr>
        <p:txBody>
          <a:bodyPr/>
          <a:lstStyle/>
          <a:p>
            <a:r>
              <a:rPr lang="ru-RU" sz="4400" dirty="0" smtClean="0"/>
              <a:t>            Презентация</a:t>
            </a:r>
            <a:br>
              <a:rPr lang="ru-RU" sz="4400" dirty="0" smtClean="0"/>
            </a:br>
            <a:r>
              <a:rPr lang="ru-RU" sz="4400" dirty="0" smtClean="0"/>
              <a:t>«Эти </a:t>
            </a:r>
            <a:r>
              <a:rPr lang="ru-RU" sz="4400" dirty="0"/>
              <a:t>загадочные камни!»</a:t>
            </a:r>
          </a:p>
        </p:txBody>
      </p:sp>
      <p:pic>
        <p:nvPicPr>
          <p:cNvPr id="1026" name="Picture 2" descr="ÐÐ°ÑÑÐ¸Ð½ÐºÐ¸ Ð¿Ð¾ Ð·Ð°Ð¿ÑÐ¾ÑÑ ÐºÑÐ°ÑÐ¸Ð²ÑÐµ ÐºÐ°ÑÑÐ¸Ð½ÐºÐ¸ ÐºÐ°Ð¼Ð½Ðµ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11433"/>
            <a:ext cx="5794251" cy="36538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446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57" y="1089385"/>
            <a:ext cx="4930908" cy="26010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Ð°ÑÑÐ¸Ð½ÐºÐ¸ Ð¿Ð¾ Ð·Ð°Ð¿ÑÐ¾ÑÑ ÐºÐ°ÑÑÐ¸Ð½ÐºÐ¸ ÑÐºÑÐ°ÑÐµÐ½Ð¸Ñ Ð¸Ð· ÐºÐ°Ð¼Ð½ÐµÐ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60162"/>
            <a:ext cx="3774772" cy="43255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57" y="3713462"/>
            <a:ext cx="4930907" cy="3093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В украшениях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3959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37" y="994994"/>
            <a:ext cx="4313027" cy="2866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851" y="3861047"/>
            <a:ext cx="4020447" cy="2839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ÐÐ°ÑÑÐ¸Ð½ÐºÐ¸ Ð¿Ð¾ Ð·Ð°Ð¿ÑÐ¾ÑÑ ÐºÐ°ÑÑÐ¸Ð½ÐºÐ¸ Ð² ÑÑÑÐ¾Ð¸ÑÐµÐ»ÑÑÑÐ²Ðµ Ð¸Ð· ÐºÐ°Ð¼Ð½ÐµÐ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602" y="994993"/>
            <a:ext cx="4153696" cy="2866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ÐÐ°ÑÑÐ¸Ð½ÐºÐ¸ Ð¿Ð¾ Ð·Ð°Ð¿ÑÐ¾ÑÑ ÐºÐ°ÑÑÐ¸Ð½ÐºÐ¸ Ð² ÑÑÑÐ¾Ð¸ÑÐµÐ»ÑÑÑÐ²Ðµ Ð¸Ð· ÐºÐ°Ð¼Ð½ÐµÐ¹ Ð´Ð¾ÑÐ¾Ð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0" descr="ÐÐ°ÑÑÐ¸Ð½ÐºÐ¸ Ð¿Ð¾ Ð·Ð°Ð¿ÑÐ¾ÑÑ ÐºÐ°ÑÑÐ¸Ð½ÐºÐ¸ Ð² ÑÑÑÐ¾Ð¸ÑÐµÐ»ÑÑÑÐ²Ðµ Ð¸Ð· ÐºÐ°Ð¼Ð½ÐµÐ¹ Ð´Ð¾ÑÐ¾Ð³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6" name="Picture 14" descr="ÐÐ°ÑÑÐ¸Ð½ÐºÐ¸ Ð¿Ð¾ Ð·Ð°Ð¿ÑÐ¾ÑÑ ÐºÐ°ÑÑÐ¸Ð½ÐºÐ¸ Ð² ÑÑÑÐ¾Ð¸ÑÐµÐ»ÑÑÑÐ²Ðµ Ð¸Ð· ÐºÐ°Ð¼Ð½ÐµÐ¹ Ð´Ð¾ÑÐ¾Ð³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37" y="3861048"/>
            <a:ext cx="4262901" cy="2839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В строительстве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6344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69" y="908719"/>
            <a:ext cx="4079806" cy="2816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ÐÐ°ÑÑÐ¸Ð½ÐºÐ¸ Ð¿Ð¾ Ð·Ð°Ð¿ÑÐ¾ÑÑ ÐºÐ°ÑÑÐ¸Ð½ÐºÐ¸ Ð¸ÑÐ¿Ð¾Ð»ÑÐ·Ð¾Ð²Ð°Ð½Ð¸Ðµ Ð² Ð±ÑÑÑ Ð¸Ð· ÐºÐ°Ð¼Ð½ÐµÐ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307" y="908719"/>
            <a:ext cx="4408241" cy="2808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31" y="3717031"/>
            <a:ext cx="4120344" cy="2978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880" y="3717031"/>
            <a:ext cx="4408241" cy="2978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В быту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0347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ÐÐ°ÑÑÐ¸Ð½ÐºÐ¸ Ð¿Ð¾ Ð·Ð°Ð¿ÑÐ¾ÑÑ ÐºÐ°ÑÑÐ¸Ð½ÐºÐ¸ Ð¸ÑÐ¿Ð¾Ð»ÑÐ·Ð¾Ð²Ð°Ð½Ð¸Ðµ Ð² Ð¼ÐµÐ´Ð¸ÑÐ¸Ð½Ðµ Ð¸Ð· ÐºÐ°Ð¼Ð½Ðµ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308" y="3717032"/>
            <a:ext cx="4464497" cy="2964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46" y="908720"/>
            <a:ext cx="4032449" cy="2808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1" y="3717032"/>
            <a:ext cx="4280636" cy="2994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ÐÐ°ÑÑÐ¸Ð½ÐºÐ¸ Ð¿Ð¾ Ð·Ð°Ð¿ÑÐ¾ÑÑ ÐºÐ°ÑÑÐ¸Ð½ÐºÐ¸ Ð¸ÑÐ¿Ð¾Ð»ÑÐ·Ð¾Ð²Ð°Ð½Ð¸Ðµ Ð² Ð¼ÐµÐ´Ð¸ÑÐ¸Ð½Ðµ Ð¸Ð· ÐºÐ°Ð¼Ð½ÐµÐ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708" y="908720"/>
            <a:ext cx="4501985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В медицине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6044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Каменный уголь</a:t>
            </a:r>
            <a:endParaRPr lang="ru-RU" sz="4000" dirty="0"/>
          </a:p>
        </p:txBody>
      </p:sp>
      <p:pic>
        <p:nvPicPr>
          <p:cNvPr id="1126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3962739" cy="2839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17032"/>
            <a:ext cx="4461164" cy="2839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ÐÐ°ÑÑÐ¸Ð½ÐºÐ¸ Ð¿Ð¾ Ð·Ð°Ð¿ÑÐ¾ÑÑ ÐºÐ°ÑÑÐ¸Ð½ÐºÐ¸ ÐºÐ°Ðº Ð´Ð¾Ð±ÑÐ²Ð°ÑÑ ÑÐ³Ð¾Ð»Ñ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615" y="980728"/>
            <a:ext cx="4464496" cy="2664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50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Меловой карьер</a:t>
            </a:r>
            <a:endParaRPr lang="ru-RU" sz="4000" dirty="0"/>
          </a:p>
        </p:txBody>
      </p:sp>
      <p:pic>
        <p:nvPicPr>
          <p:cNvPr id="1229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989" y="1124744"/>
            <a:ext cx="3565606" cy="2891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990" y="4118481"/>
            <a:ext cx="3565606" cy="22798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460851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07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Добыча соли</a:t>
            </a:r>
            <a:endParaRPr lang="ru-RU" sz="4000" dirty="0"/>
          </a:p>
        </p:txBody>
      </p:sp>
      <p:pic>
        <p:nvPicPr>
          <p:cNvPr id="1331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79" y="2537030"/>
            <a:ext cx="4309655" cy="3452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ÐÐ°ÑÑÐ¸Ð½ÐºÐ¸ Ð¿Ð¾ Ð·Ð°Ð¿ÑÐ¾ÑÑ ÐºÐ°ÑÑÐ¸Ð½ÐºÐ¸ ÐºÐ°Ðº Ð´Ð¾Ð±ÑÐ²Ð°ÑÑ ÑÐ¾Ð»Ñ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374" y="1142113"/>
            <a:ext cx="4282106" cy="2918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ÐÐ°ÑÑÐ¸Ð½ÐºÐ¸ Ð¿Ð¾ Ð·Ð°Ð¿ÑÐ¾ÑÑ ÐºÐ°ÑÑÐ¸Ð½ÐºÐ¸ ÐºÐ°Ðº Ð´Ð¾Ð±ÑÐ²Ð°ÑÑ ÑÐ¾Ð»Ñ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63220"/>
            <a:ext cx="3881636" cy="2376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0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551072"/>
          </a:xfrm>
        </p:spPr>
        <p:txBody>
          <a:bodyPr/>
          <a:lstStyle/>
          <a:p>
            <a:r>
              <a:rPr lang="ru-RU" sz="3600" dirty="0" smtClean="0"/>
              <a:t>Спасибо за внимание!</a:t>
            </a:r>
            <a:br>
              <a:rPr lang="ru-RU" sz="3600" dirty="0" smtClean="0"/>
            </a:br>
            <a:r>
              <a:rPr lang="ru-RU" sz="3600" dirty="0" smtClean="0"/>
              <a:t>До новых встреч!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536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6886799" cy="4377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20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60648"/>
            <a:ext cx="8116954" cy="17281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Цель: </a:t>
            </a:r>
            <a:r>
              <a:rPr lang="ru-RU" dirty="0"/>
              <a:t>Знакомство с разновидностью камней: речные, морские, углем, мелом, солью.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556792"/>
            <a:ext cx="88569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Задачи:</a:t>
            </a:r>
          </a:p>
          <a:p>
            <a:r>
              <a:rPr lang="ru-RU" sz="2800" dirty="0" smtClean="0"/>
              <a:t>- </a:t>
            </a:r>
            <a:r>
              <a:rPr lang="ru-RU" sz="2800" dirty="0"/>
              <a:t>Узнать о многообразном использовании камней человеком.</a:t>
            </a:r>
          </a:p>
          <a:p>
            <a:r>
              <a:rPr lang="ru-RU" sz="2800" dirty="0"/>
              <a:t>- Познакомить детей с камнями натурального и искусственного происхождения.</a:t>
            </a:r>
          </a:p>
          <a:p>
            <a:r>
              <a:rPr lang="ru-RU" sz="2800" dirty="0" smtClean="0"/>
              <a:t>-</a:t>
            </a:r>
            <a:r>
              <a:rPr lang="ru-RU" sz="2800" dirty="0"/>
              <a:t>. Познакомить со свойствами каменного угля и мела, с тем, как их добывают и используют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i="1" u="sng" dirty="0" smtClean="0"/>
              <a:t>Презентацию подготовила: Бугаёва Л.А.</a:t>
            </a:r>
            <a:endParaRPr lang="ru-RU" sz="2800" i="1" u="sng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37776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Речные камни на реке Большая Уссурка</a:t>
            </a:r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3511" cy="5087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47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Морские камни</a:t>
            </a:r>
            <a:endParaRPr lang="ru-RU" dirty="0"/>
          </a:p>
        </p:txBody>
      </p:sp>
      <p:sp>
        <p:nvSpPr>
          <p:cNvPr id="3" name="AutoShape 2" descr="ÐÐ°ÑÑÐ¸Ð½ÐºÐ¸ Ð¿Ð¾ Ð·Ð°Ð¿ÑÐ¾ÑÑ ÐºÐ°ÑÑÐ¸Ð½ÐºÐ¸ ÐºÐ°Ð¼ÐµÐ½Ð¸ÑÑÑÐ¹ Ð±ÐµÑÐµÐ³ Ð¼Ð¾Ñ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ÐÐ°ÑÑÐ¸Ð½ÐºÐ¸ Ð¿Ð¾ Ð·Ð°Ð¿ÑÐ¾ÑÑ ÐºÐ°ÑÑÐ¸Ð½ÐºÐ¸ ÐºÐ°Ð¼ÐµÐ½Ð¸ÑÑÑÐ¹ Ð±ÐµÑÐµÐ³ Ð¼Ð¾ÑÑ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462300"/>
            <a:ext cx="8216081" cy="5135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93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Дорожка из камней</a:t>
            </a:r>
            <a:endParaRPr lang="ru-RU" dirty="0"/>
          </a:p>
        </p:txBody>
      </p:sp>
      <p:pic>
        <p:nvPicPr>
          <p:cNvPr id="3074" name="Picture 2" descr="ÐÐ°ÑÑÐ¸Ð½ÐºÐ¸ Ð¿Ð¾ Ð·Ð°Ð¿ÑÐ¾ÑÑ ÐºÐ°ÑÑÐ¸Ð½ÐºÐ¸ ÐºÐ°Ð¼Ð½Ð¸ Ð¼Ð¾ÐºÑÑÐµ Ð¸ ÑÑÑÐ¸Ðµ Ð´Ð»Ñ ÑÑÐ°Ð²Ð½ÐµÐ½Ð¸Ñ ÑÑÐ¼Ð½ÑÐµ Ð¸ ÑÐ²ÐµÑÐ»Ñ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3277"/>
            <a:ext cx="7776864" cy="48220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Камни в лесу</a:t>
            </a:r>
            <a:endParaRPr lang="ru-RU" dirty="0"/>
          </a:p>
        </p:txBody>
      </p:sp>
      <p:sp>
        <p:nvSpPr>
          <p:cNvPr id="3" name="AutoShape 2" descr="ÐÐ°ÑÑÐ¸Ð½ÐºÐ¸ Ð¿Ð¾ Ð·Ð°Ð¿ÑÐ¾ÑÑ ÐºÐ°ÑÑÐ¸Ð½ÐºÐ¸ ÐºÐ°Ð¼Ð½Ð¸  Ð² Ð»ÐµÑÑ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ÐÐ°ÑÑÐ¸Ð½ÐºÐ¸ Ð¿Ð¾ Ð·Ð°Ð¿ÑÐ¾ÑÑ ÐºÐ°ÑÑÐ¸Ð½ÐºÐ¸ ÐºÐ°Ð¼Ð½Ð¸  Ð² Ð»ÐµÑÑ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41" y="1484784"/>
            <a:ext cx="7775648" cy="4999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37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Камни в горах</a:t>
            </a:r>
            <a:endParaRPr lang="ru-RU" dirty="0"/>
          </a:p>
        </p:txBody>
      </p:sp>
      <p:pic>
        <p:nvPicPr>
          <p:cNvPr id="5122" name="Picture 2" descr="ÐÐ°ÑÑÐ¸Ð½ÐºÐ¸ Ð¿Ð¾ Ð·Ð°Ð¿ÑÐ¾ÑÑ ÐºÐ°ÑÑÐ¸Ð½ÐºÐ¸ ÐºÐ°Ð¼Ð½Ð¸  Ð² Ð³Ð¾ÑÐ°Ñ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65833"/>
            <a:ext cx="7992888" cy="4959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34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Камешки в аквариуме      </a:t>
            </a:r>
            <a:endParaRPr lang="ru-RU" dirty="0"/>
          </a:p>
        </p:txBody>
      </p:sp>
      <p:pic>
        <p:nvPicPr>
          <p:cNvPr id="6146" name="Picture 2" descr="ÐÐ°ÑÑÐ¸Ð½ÐºÐ¸ Ð¿Ð¾ Ð·Ð°Ð¿ÑÐ¾ÑÑ ÐºÐ°ÑÑÐ¸Ð½ÐºÐ¸ ÐºÐ°Ð¼Ð½Ð¸  Ð² Ð³Ð¾ÑÐ°Ð² Ð°ÐºÐ²Ð°ÑÐ¸ÑÐ¼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992888" cy="5030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99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ЦМ\Downloads\img10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6" cy="5976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24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187</TotalTime>
  <Words>110</Words>
  <Application>Microsoft Office PowerPoint</Application>
  <PresentationFormat>Экран (4:3)</PresentationFormat>
  <Paragraphs>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Углы</vt:lpstr>
      <vt:lpstr>            Презентация «Эти загадочные камни!»</vt:lpstr>
      <vt:lpstr>Цель: Знакомство с разновидностью камней: речные, морские, углем, мелом, солью.  </vt:lpstr>
      <vt:lpstr>Речные камни на реке Большая Уссурка</vt:lpstr>
      <vt:lpstr>                    Морские камни</vt:lpstr>
      <vt:lpstr>                 Дорожка из камней</vt:lpstr>
      <vt:lpstr>                       Камни в лесу</vt:lpstr>
      <vt:lpstr>                       Камни в горах</vt:lpstr>
      <vt:lpstr>              Камешки в аквариуме      </vt:lpstr>
      <vt:lpstr>Презентация PowerPoint</vt:lpstr>
      <vt:lpstr>                     В украшениях</vt:lpstr>
      <vt:lpstr>                   В строительстве</vt:lpstr>
      <vt:lpstr>                               В быту</vt:lpstr>
      <vt:lpstr>                         В медицине</vt:lpstr>
      <vt:lpstr>Каменный уголь</vt:lpstr>
      <vt:lpstr>Меловой карьер</vt:lpstr>
      <vt:lpstr>Добыча соли</vt:lpstr>
      <vt:lpstr>Спасибо за внимание! До новых встреч!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ЦМ</dc:creator>
  <cp:lastModifiedBy>ЦМ</cp:lastModifiedBy>
  <cp:revision>17</cp:revision>
  <dcterms:created xsi:type="dcterms:W3CDTF">2018-10-14T00:42:12Z</dcterms:created>
  <dcterms:modified xsi:type="dcterms:W3CDTF">2018-10-14T04:42:22Z</dcterms:modified>
</cp:coreProperties>
</file>