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notesMasterIdLst>
    <p:notesMasterId r:id="rId9"/>
  </p:notesMasterIdLst>
  <p:sldIdLst>
    <p:sldId id="259" r:id="rId2"/>
    <p:sldId id="256" r:id="rId3"/>
    <p:sldId id="269" r:id="rId4"/>
    <p:sldId id="270" r:id="rId5"/>
    <p:sldId id="258" r:id="rId6"/>
    <p:sldId id="271" r:id="rId7"/>
    <p:sldId id="27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AC349-D617-4084-9553-B85D9C3459A1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73923-05C0-4520-A614-46E1C3A861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EC09A8C-1F1F-45F0-8BF0-38EBBB14BD02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7898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7E9BC-24F4-4F01-A26A-ACD5A53AF293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61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5B11D-A723-4232-A6B1-8C2514684F10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41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CEDA7-82EB-42F5-AA4A-D1D307DA7448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3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86C0D9-5D63-4A7D-98B6-654B59F975DC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9279366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35D76-6A28-47E7-9CC0-D86D144F2872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829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3D9B8-A122-4364-8533-8D8597693AB9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8366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403B1-6E8E-4E73-AAC9-28E9CC90ECC2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80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99BAB-74E4-43B3-8F88-0F0185238765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6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8F6D53F0-4F73-4AF1-B5AE-1619C1F4B0ED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1734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6C00ACB5-788D-4184-9408-9349458332B5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7948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8740F34-32BC-495C-8EDB-6202CB99A038}" type="datetime1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Никитина Юлия Вячеславовна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5270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594">
          <p15:clr>
            <a:srgbClr val="F26B43"/>
          </p15:clr>
        </p15:guide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d.kopilkaurokov.ru/uploads/user_file_541bce17ecc69/img_user_file_541bce17ecc69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4.infourok.ru/uploads/ex/039b/00050caa-63faabb7/img14.jpg"/>
          <p:cNvPicPr>
            <a:picLocks noChangeAspect="1" noChangeArrowheads="1"/>
          </p:cNvPicPr>
          <p:nvPr/>
        </p:nvPicPr>
        <p:blipFill rotWithShape="1">
          <a:blip r:embed="rId2"/>
          <a:srcRect l="8263" t="32973" r="50787" b="16400"/>
          <a:stretch/>
        </p:blipFill>
        <p:spPr bwMode="auto">
          <a:xfrm>
            <a:off x="5004048" y="3140967"/>
            <a:ext cx="3960440" cy="3471913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F084C-AF85-C33A-2F96-13307CB6038D}"/>
              </a:ext>
            </a:extLst>
          </p:cNvPr>
          <p:cNvSpPr txBox="1"/>
          <p:nvPr/>
        </p:nvSpPr>
        <p:spPr>
          <a:xfrm>
            <a:off x="1907704" y="1292224"/>
            <a:ext cx="600728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стаканчике, но не жидкое,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палочке, но не леденец.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Белое, но не крем,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Холодное, но не снег.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70B3D8-7CE0-983E-726A-C1048B7D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39" y="3140968"/>
            <a:ext cx="4332669" cy="3471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fs00.infourok.ru/images/doc/126/147721/img3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9df/0002c8fe-4e727399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Никитина Юлия Вячеславовна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CA34376-6126-21AC-0396-D301C5CBA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работы тебе понадобятся: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Клей-карандаш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Цветная бумага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Белый картон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static.dochkisinochki.ru/upload/img_loader/93/fa/93/00000603723_001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143116"/>
            <a:ext cx="1679104" cy="1800000"/>
          </a:xfrm>
          <a:prstGeom prst="rect">
            <a:avLst/>
          </a:prstGeom>
          <a:noFill/>
        </p:spPr>
      </p:pic>
      <p:pic>
        <p:nvPicPr>
          <p:cNvPr id="3076" name="Picture 4" descr="https://www.utkonos.ru/images/photo/3258/3258404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000240"/>
            <a:ext cx="1982864" cy="1800000"/>
          </a:xfrm>
          <a:prstGeom prst="rect">
            <a:avLst/>
          </a:prstGeom>
          <a:noFill/>
        </p:spPr>
      </p:pic>
      <p:pic>
        <p:nvPicPr>
          <p:cNvPr id="3078" name="Picture 6" descr="https://avatars.mds.yandex.net/get-pdb/1996727/560bff0d-2087-4197-a120-2a38022861a0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929066"/>
            <a:ext cx="3000396" cy="2390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D16218-69C1-EDC9-1FE4-3776CCDAA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46348"/>
            <a:ext cx="4747401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8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BED2DE-8A9E-35E2-8ACC-341FD2A37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911" b="12201"/>
          <a:stretch/>
        </p:blipFill>
        <p:spPr>
          <a:xfrm>
            <a:off x="135524" y="584684"/>
            <a:ext cx="4439721" cy="56886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AC8141-DDA4-DCA5-F891-F5DC48C7B2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68" r="9246" b="14300"/>
          <a:stretch/>
        </p:blipFill>
        <p:spPr>
          <a:xfrm>
            <a:off x="4764798" y="584684"/>
            <a:ext cx="424367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36680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63</TotalTime>
  <Words>43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Corbel</vt:lpstr>
      <vt:lpstr>Gill Sans MT</vt:lpstr>
      <vt:lpstr>Impact</vt:lpstr>
      <vt:lpstr>Times New Roman</vt:lpstr>
      <vt:lpstr>Эмблема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работы тебе понадобятся: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Добрый день, дорогие второклассники!</dc:title>
  <dc:creator>МИ</dc:creator>
  <cp:lastModifiedBy>Марина Ивановна</cp:lastModifiedBy>
  <cp:revision>10</cp:revision>
  <dcterms:created xsi:type="dcterms:W3CDTF">2020-04-06T12:19:55Z</dcterms:created>
  <dcterms:modified xsi:type="dcterms:W3CDTF">2024-01-30T11:28:35Z</dcterms:modified>
</cp:coreProperties>
</file>