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9" r:id="rId2"/>
  </p:sldMasterIdLst>
  <p:sldIdLst>
    <p:sldId id="269" r:id="rId3"/>
    <p:sldId id="258" r:id="rId4"/>
    <p:sldId id="259" r:id="rId5"/>
    <p:sldId id="260" r:id="rId6"/>
    <p:sldId id="261" r:id="rId7"/>
    <p:sldId id="263" r:id="rId8"/>
    <p:sldId id="264" r:id="rId9"/>
    <p:sldId id="267" r:id="rId10"/>
    <p:sldId id="265" r:id="rId11"/>
    <p:sldId id="268" r:id="rId12"/>
    <p:sldId id="266" r:id="rId13"/>
    <p:sldId id="262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 varScale="1">
        <p:scale>
          <a:sx n="108" d="100"/>
          <a:sy n="108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3FA0A0-8565-4D3F-A18C-9CE01AB57AF4}" type="doc">
      <dgm:prSet loTypeId="urn:microsoft.com/office/officeart/2005/8/layout/orgChart1" loCatId="hierarchy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7F83DA08-7B9E-4CA5-BE37-33613F3098F4}" type="asst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Виды физических упражнений</a:t>
          </a:r>
        </a:p>
      </dgm:t>
    </dgm:pt>
    <dgm:pt modelId="{64DE9E0B-32B6-435E-AF04-98EC5A315A1F}" type="parTrans" cxnId="{6B29C24D-0C92-46CE-8CED-AE86BB729E29}">
      <dgm:prSet/>
      <dgm:spPr/>
      <dgm:t>
        <a:bodyPr/>
        <a:lstStyle/>
        <a:p>
          <a:endParaRPr lang="ru-RU"/>
        </a:p>
      </dgm:t>
    </dgm:pt>
    <dgm:pt modelId="{8680B393-2158-42C9-8FEE-278776785D1A}" type="sibTrans" cxnId="{6B29C24D-0C92-46CE-8CED-AE86BB729E29}">
      <dgm:prSet/>
      <dgm:spPr/>
      <dgm:t>
        <a:bodyPr/>
        <a:lstStyle/>
        <a:p>
          <a:endParaRPr lang="ru-RU"/>
        </a:p>
      </dgm:t>
    </dgm:pt>
    <dgm:pt modelId="{72C08794-159F-4527-9162-16986D419859}">
      <dgm:prSet phldrT="[Текст]" custT="1"/>
      <dgm:spPr/>
      <dgm:t>
        <a:bodyPr/>
        <a:lstStyle/>
        <a:p>
          <a:r>
            <a:rPr lang="ru-RU" sz="18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Силовые упражнения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6AF535-44B5-411A-AFC9-A959A1F778D8}" type="parTrans" cxnId="{489FC4C3-6B08-4D64-AD7D-642B277B9A7E}">
      <dgm:prSet/>
      <dgm:spPr/>
      <dgm:t>
        <a:bodyPr/>
        <a:lstStyle/>
        <a:p>
          <a:endParaRPr lang="ru-RU"/>
        </a:p>
      </dgm:t>
    </dgm:pt>
    <dgm:pt modelId="{D2B65842-91C0-445E-A311-22117E025C32}" type="sibTrans" cxnId="{489FC4C3-6B08-4D64-AD7D-642B277B9A7E}">
      <dgm:prSet/>
      <dgm:spPr/>
      <dgm:t>
        <a:bodyPr/>
        <a:lstStyle/>
        <a:p>
          <a:endParaRPr lang="ru-RU"/>
        </a:p>
      </dgm:t>
    </dgm:pt>
    <dgm:pt modelId="{03D7142C-EB55-4239-9802-4C380C90CE18}">
      <dgm:prSet phldrT="[Текст]" custT="1"/>
      <dgm:spPr/>
      <dgm:t>
        <a:bodyPr/>
        <a:lstStyle/>
        <a:p>
          <a:r>
            <a:rPr lang="ru-RU" sz="18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Кардиоупражнения 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479F44-5C2C-426F-91EF-CFC87B524765}" type="parTrans" cxnId="{2E4E9382-1130-470A-9DCF-39DE023A2C53}">
      <dgm:prSet/>
      <dgm:spPr/>
      <dgm:t>
        <a:bodyPr/>
        <a:lstStyle/>
        <a:p>
          <a:endParaRPr lang="ru-RU"/>
        </a:p>
      </dgm:t>
    </dgm:pt>
    <dgm:pt modelId="{D91DA4A3-8A35-456A-BD92-25F57A1F0F01}" type="sibTrans" cxnId="{2E4E9382-1130-470A-9DCF-39DE023A2C53}">
      <dgm:prSet/>
      <dgm:spPr/>
      <dgm:t>
        <a:bodyPr/>
        <a:lstStyle/>
        <a:p>
          <a:endParaRPr lang="ru-RU"/>
        </a:p>
      </dgm:t>
    </dgm:pt>
    <dgm:pt modelId="{FF077568-4E93-46A3-BF1E-AE546116EDA8}">
      <dgm:prSet custT="1"/>
      <dgm:spPr/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Упражнения на растяжку мышц</a:t>
          </a:r>
        </a:p>
      </dgm:t>
    </dgm:pt>
    <dgm:pt modelId="{CE6F39FC-C92C-4984-AEBF-F6412DB6B993}" type="parTrans" cxnId="{B613406F-0213-4B46-B7D9-AAA60447F40A}">
      <dgm:prSet/>
      <dgm:spPr/>
      <dgm:t>
        <a:bodyPr/>
        <a:lstStyle/>
        <a:p>
          <a:endParaRPr lang="ru-RU"/>
        </a:p>
      </dgm:t>
    </dgm:pt>
    <dgm:pt modelId="{F0F91104-1F9B-402C-8F8A-0F07427EA7E8}" type="sibTrans" cxnId="{B613406F-0213-4B46-B7D9-AAA60447F40A}">
      <dgm:prSet/>
      <dgm:spPr/>
      <dgm:t>
        <a:bodyPr/>
        <a:lstStyle/>
        <a:p>
          <a:endParaRPr lang="ru-RU"/>
        </a:p>
      </dgm:t>
    </dgm:pt>
    <dgm:pt modelId="{0E895EEA-59FD-452A-95DF-463F83BF5C4D}" type="pres">
      <dgm:prSet presAssocID="{AF3FA0A0-8565-4D3F-A18C-9CE01AB57AF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EE0B8E5-D823-4FAB-900A-938C9F237148}" type="pres">
      <dgm:prSet presAssocID="{7F83DA08-7B9E-4CA5-BE37-33613F3098F4}" presName="hierRoot1" presStyleCnt="0">
        <dgm:presLayoutVars>
          <dgm:hierBranch val="init"/>
        </dgm:presLayoutVars>
      </dgm:prSet>
      <dgm:spPr/>
    </dgm:pt>
    <dgm:pt modelId="{1143C6EF-B55E-4790-BA81-DCA223AF6A48}" type="pres">
      <dgm:prSet presAssocID="{7F83DA08-7B9E-4CA5-BE37-33613F3098F4}" presName="rootComposite1" presStyleCnt="0"/>
      <dgm:spPr/>
    </dgm:pt>
    <dgm:pt modelId="{608F4626-9B58-4A21-9068-5B0251F6F5C1}" type="pres">
      <dgm:prSet presAssocID="{7F83DA08-7B9E-4CA5-BE37-33613F3098F4}" presName="rootText1" presStyleLbl="node0" presStyleIdx="0" presStyleCnt="1" custScaleX="234007" custLinFactNeighborX="137" custLinFactNeighborY="-78750">
        <dgm:presLayoutVars>
          <dgm:chPref val="3"/>
        </dgm:presLayoutVars>
      </dgm:prSet>
      <dgm:spPr/>
    </dgm:pt>
    <dgm:pt modelId="{5F46BE79-16CD-4D86-804F-3843D7150454}" type="pres">
      <dgm:prSet presAssocID="{7F83DA08-7B9E-4CA5-BE37-33613F3098F4}" presName="rootConnector1" presStyleLbl="asst0" presStyleIdx="0" presStyleCnt="0"/>
      <dgm:spPr/>
    </dgm:pt>
    <dgm:pt modelId="{EABC419B-4BAA-4947-8AFE-F3411AD73A26}" type="pres">
      <dgm:prSet presAssocID="{7F83DA08-7B9E-4CA5-BE37-33613F3098F4}" presName="hierChild2" presStyleCnt="0"/>
      <dgm:spPr/>
    </dgm:pt>
    <dgm:pt modelId="{109E15FE-A835-4D11-A2F1-83D0154E20BF}" type="pres">
      <dgm:prSet presAssocID="{E66AF535-44B5-411A-AFC9-A959A1F778D8}" presName="Name37" presStyleLbl="parChTrans1D2" presStyleIdx="0" presStyleCnt="3"/>
      <dgm:spPr/>
    </dgm:pt>
    <dgm:pt modelId="{16D0A9D4-27FF-4BE3-ACFE-70426F7477A5}" type="pres">
      <dgm:prSet presAssocID="{72C08794-159F-4527-9162-16986D419859}" presName="hierRoot2" presStyleCnt="0">
        <dgm:presLayoutVars>
          <dgm:hierBranch val="init"/>
        </dgm:presLayoutVars>
      </dgm:prSet>
      <dgm:spPr/>
    </dgm:pt>
    <dgm:pt modelId="{32B3D768-D339-4935-B74F-C370E93C2ED6}" type="pres">
      <dgm:prSet presAssocID="{72C08794-159F-4527-9162-16986D419859}" presName="rootComposite" presStyleCnt="0"/>
      <dgm:spPr/>
    </dgm:pt>
    <dgm:pt modelId="{9AAA938B-27A7-4820-833A-83B40C8E34E3}" type="pres">
      <dgm:prSet presAssocID="{72C08794-159F-4527-9162-16986D419859}" presName="rootText" presStyleLbl="node2" presStyleIdx="0" presStyleCnt="3" custScaleX="125502" custLinFactNeighborX="137" custLinFactNeighborY="-57020">
        <dgm:presLayoutVars>
          <dgm:chPref val="3"/>
        </dgm:presLayoutVars>
      </dgm:prSet>
      <dgm:spPr/>
    </dgm:pt>
    <dgm:pt modelId="{33D3FAE2-38CD-42CA-A2E6-47CD99A2D72D}" type="pres">
      <dgm:prSet presAssocID="{72C08794-159F-4527-9162-16986D419859}" presName="rootConnector" presStyleLbl="node2" presStyleIdx="0" presStyleCnt="3"/>
      <dgm:spPr/>
    </dgm:pt>
    <dgm:pt modelId="{C77A5257-8902-4871-8D36-44B87A3099D9}" type="pres">
      <dgm:prSet presAssocID="{72C08794-159F-4527-9162-16986D419859}" presName="hierChild4" presStyleCnt="0"/>
      <dgm:spPr/>
    </dgm:pt>
    <dgm:pt modelId="{66523D15-4C09-4981-819E-F773DAA2CFE6}" type="pres">
      <dgm:prSet presAssocID="{72C08794-159F-4527-9162-16986D419859}" presName="hierChild5" presStyleCnt="0"/>
      <dgm:spPr/>
    </dgm:pt>
    <dgm:pt modelId="{BDFD97B1-DEFE-4F83-ABCC-A2FB1311FE4D}" type="pres">
      <dgm:prSet presAssocID="{76479F44-5C2C-426F-91EF-CFC87B524765}" presName="Name37" presStyleLbl="parChTrans1D2" presStyleIdx="1" presStyleCnt="3"/>
      <dgm:spPr/>
    </dgm:pt>
    <dgm:pt modelId="{0727C64D-88E1-4E4D-81FF-9E81AE4F3597}" type="pres">
      <dgm:prSet presAssocID="{03D7142C-EB55-4239-9802-4C380C90CE18}" presName="hierRoot2" presStyleCnt="0">
        <dgm:presLayoutVars>
          <dgm:hierBranch val="init"/>
        </dgm:presLayoutVars>
      </dgm:prSet>
      <dgm:spPr/>
    </dgm:pt>
    <dgm:pt modelId="{46D3D5F5-81DA-441E-B57C-94EA13CB4728}" type="pres">
      <dgm:prSet presAssocID="{03D7142C-EB55-4239-9802-4C380C90CE18}" presName="rootComposite" presStyleCnt="0"/>
      <dgm:spPr/>
    </dgm:pt>
    <dgm:pt modelId="{8E04465C-9720-4591-903A-17BD9D9DC89B}" type="pres">
      <dgm:prSet presAssocID="{03D7142C-EB55-4239-9802-4C380C90CE18}" presName="rootText" presStyleLbl="node2" presStyleIdx="1" presStyleCnt="3" custScaleX="106752" custLinFactNeighborX="-7847" custLinFactNeighborY="-52041">
        <dgm:presLayoutVars>
          <dgm:chPref val="3"/>
        </dgm:presLayoutVars>
      </dgm:prSet>
      <dgm:spPr/>
    </dgm:pt>
    <dgm:pt modelId="{6A36DA33-2B66-4B89-9BE9-437005432496}" type="pres">
      <dgm:prSet presAssocID="{03D7142C-EB55-4239-9802-4C380C90CE18}" presName="rootConnector" presStyleLbl="node2" presStyleIdx="1" presStyleCnt="3"/>
      <dgm:spPr/>
    </dgm:pt>
    <dgm:pt modelId="{93B43AB0-5B64-404E-BC9E-1FE950F76FEF}" type="pres">
      <dgm:prSet presAssocID="{03D7142C-EB55-4239-9802-4C380C90CE18}" presName="hierChild4" presStyleCnt="0"/>
      <dgm:spPr/>
    </dgm:pt>
    <dgm:pt modelId="{2796BEA5-8C85-458E-9232-C28A60B0B1A8}" type="pres">
      <dgm:prSet presAssocID="{03D7142C-EB55-4239-9802-4C380C90CE18}" presName="hierChild5" presStyleCnt="0"/>
      <dgm:spPr/>
    </dgm:pt>
    <dgm:pt modelId="{F4F82668-2DD5-4833-A1E2-AB7E898D63ED}" type="pres">
      <dgm:prSet presAssocID="{CE6F39FC-C92C-4984-AEBF-F6412DB6B993}" presName="Name37" presStyleLbl="parChTrans1D2" presStyleIdx="2" presStyleCnt="3"/>
      <dgm:spPr/>
    </dgm:pt>
    <dgm:pt modelId="{8CADCCCB-7AF9-4768-B816-58185D49BB8B}" type="pres">
      <dgm:prSet presAssocID="{FF077568-4E93-46A3-BF1E-AE546116EDA8}" presName="hierRoot2" presStyleCnt="0">
        <dgm:presLayoutVars>
          <dgm:hierBranch val="init"/>
        </dgm:presLayoutVars>
      </dgm:prSet>
      <dgm:spPr/>
    </dgm:pt>
    <dgm:pt modelId="{C47CCCB5-EC04-4FD6-ADA4-C3A9D79F73C4}" type="pres">
      <dgm:prSet presAssocID="{FF077568-4E93-46A3-BF1E-AE546116EDA8}" presName="rootComposite" presStyleCnt="0"/>
      <dgm:spPr/>
    </dgm:pt>
    <dgm:pt modelId="{E2408612-024F-4652-BE1A-580EF745ACB3}" type="pres">
      <dgm:prSet presAssocID="{FF077568-4E93-46A3-BF1E-AE546116EDA8}" presName="rootText" presStyleLbl="node2" presStyleIdx="2" presStyleCnt="3" custScaleY="113796" custLinFactNeighborX="23" custLinFactNeighborY="-57020">
        <dgm:presLayoutVars>
          <dgm:chPref val="3"/>
        </dgm:presLayoutVars>
      </dgm:prSet>
      <dgm:spPr/>
    </dgm:pt>
    <dgm:pt modelId="{C48C2D04-634F-4D05-B945-B307B80DF464}" type="pres">
      <dgm:prSet presAssocID="{FF077568-4E93-46A3-BF1E-AE546116EDA8}" presName="rootConnector" presStyleLbl="node2" presStyleIdx="2" presStyleCnt="3"/>
      <dgm:spPr/>
    </dgm:pt>
    <dgm:pt modelId="{4F69EFBF-A2E7-4B3E-894C-03922BAB5583}" type="pres">
      <dgm:prSet presAssocID="{FF077568-4E93-46A3-BF1E-AE546116EDA8}" presName="hierChild4" presStyleCnt="0"/>
      <dgm:spPr/>
    </dgm:pt>
    <dgm:pt modelId="{999E6A96-D496-4625-9D03-217A1C27DE5B}" type="pres">
      <dgm:prSet presAssocID="{FF077568-4E93-46A3-BF1E-AE546116EDA8}" presName="hierChild5" presStyleCnt="0"/>
      <dgm:spPr/>
    </dgm:pt>
    <dgm:pt modelId="{1982D6F7-1A88-4CAC-BCB0-C380A47E688D}" type="pres">
      <dgm:prSet presAssocID="{7F83DA08-7B9E-4CA5-BE37-33613F3098F4}" presName="hierChild3" presStyleCnt="0"/>
      <dgm:spPr/>
    </dgm:pt>
  </dgm:ptLst>
  <dgm:cxnLst>
    <dgm:cxn modelId="{83117C09-D0E1-499A-BE86-DFB075F948BC}" type="presOf" srcId="{7F83DA08-7B9E-4CA5-BE37-33613F3098F4}" destId="{608F4626-9B58-4A21-9068-5B0251F6F5C1}" srcOrd="0" destOrd="0" presId="urn:microsoft.com/office/officeart/2005/8/layout/orgChart1"/>
    <dgm:cxn modelId="{C8FF2111-3E23-43AE-989B-A6FFA9977589}" type="presOf" srcId="{FF077568-4E93-46A3-BF1E-AE546116EDA8}" destId="{E2408612-024F-4652-BE1A-580EF745ACB3}" srcOrd="0" destOrd="0" presId="urn:microsoft.com/office/officeart/2005/8/layout/orgChart1"/>
    <dgm:cxn modelId="{D2B4DE63-E08A-4BD3-83E7-EB7DF31B309E}" type="presOf" srcId="{7F83DA08-7B9E-4CA5-BE37-33613F3098F4}" destId="{5F46BE79-16CD-4D86-804F-3843D7150454}" srcOrd="1" destOrd="0" presId="urn:microsoft.com/office/officeart/2005/8/layout/orgChart1"/>
    <dgm:cxn modelId="{C6DCFD4A-1234-4AE5-8676-4580293D2C70}" type="presOf" srcId="{72C08794-159F-4527-9162-16986D419859}" destId="{33D3FAE2-38CD-42CA-A2E6-47CD99A2D72D}" srcOrd="1" destOrd="0" presId="urn:microsoft.com/office/officeart/2005/8/layout/orgChart1"/>
    <dgm:cxn modelId="{F1CC296B-E064-43CE-AED4-2AE95D818B07}" type="presOf" srcId="{72C08794-159F-4527-9162-16986D419859}" destId="{9AAA938B-27A7-4820-833A-83B40C8E34E3}" srcOrd="0" destOrd="0" presId="urn:microsoft.com/office/officeart/2005/8/layout/orgChart1"/>
    <dgm:cxn modelId="{6B29C24D-0C92-46CE-8CED-AE86BB729E29}" srcId="{AF3FA0A0-8565-4D3F-A18C-9CE01AB57AF4}" destId="{7F83DA08-7B9E-4CA5-BE37-33613F3098F4}" srcOrd="0" destOrd="0" parTransId="{64DE9E0B-32B6-435E-AF04-98EC5A315A1F}" sibTransId="{8680B393-2158-42C9-8FEE-278776785D1A}"/>
    <dgm:cxn modelId="{B613406F-0213-4B46-B7D9-AAA60447F40A}" srcId="{7F83DA08-7B9E-4CA5-BE37-33613F3098F4}" destId="{FF077568-4E93-46A3-BF1E-AE546116EDA8}" srcOrd="2" destOrd="0" parTransId="{CE6F39FC-C92C-4984-AEBF-F6412DB6B993}" sibTransId="{F0F91104-1F9B-402C-8F8A-0F07427EA7E8}"/>
    <dgm:cxn modelId="{2E4E9382-1130-470A-9DCF-39DE023A2C53}" srcId="{7F83DA08-7B9E-4CA5-BE37-33613F3098F4}" destId="{03D7142C-EB55-4239-9802-4C380C90CE18}" srcOrd="1" destOrd="0" parTransId="{76479F44-5C2C-426F-91EF-CFC87B524765}" sibTransId="{D91DA4A3-8A35-456A-BD92-25F57A1F0F01}"/>
    <dgm:cxn modelId="{DCF1B28D-88DA-495C-87CD-65F36428B091}" type="presOf" srcId="{E66AF535-44B5-411A-AFC9-A959A1F778D8}" destId="{109E15FE-A835-4D11-A2F1-83D0154E20BF}" srcOrd="0" destOrd="0" presId="urn:microsoft.com/office/officeart/2005/8/layout/orgChart1"/>
    <dgm:cxn modelId="{95BB509C-B7ED-4899-A8B8-8B4C93A39A93}" type="presOf" srcId="{03D7142C-EB55-4239-9802-4C380C90CE18}" destId="{6A36DA33-2B66-4B89-9BE9-437005432496}" srcOrd="1" destOrd="0" presId="urn:microsoft.com/office/officeart/2005/8/layout/orgChart1"/>
    <dgm:cxn modelId="{C5283EA4-D746-4146-A1A4-DFD218A00811}" type="presOf" srcId="{CE6F39FC-C92C-4984-AEBF-F6412DB6B993}" destId="{F4F82668-2DD5-4833-A1E2-AB7E898D63ED}" srcOrd="0" destOrd="0" presId="urn:microsoft.com/office/officeart/2005/8/layout/orgChart1"/>
    <dgm:cxn modelId="{E42BFCB8-D59B-49F1-8729-C27D4F75FA0D}" type="presOf" srcId="{03D7142C-EB55-4239-9802-4C380C90CE18}" destId="{8E04465C-9720-4591-903A-17BD9D9DC89B}" srcOrd="0" destOrd="0" presId="urn:microsoft.com/office/officeart/2005/8/layout/orgChart1"/>
    <dgm:cxn modelId="{489FC4C3-6B08-4D64-AD7D-642B277B9A7E}" srcId="{7F83DA08-7B9E-4CA5-BE37-33613F3098F4}" destId="{72C08794-159F-4527-9162-16986D419859}" srcOrd="0" destOrd="0" parTransId="{E66AF535-44B5-411A-AFC9-A959A1F778D8}" sibTransId="{D2B65842-91C0-445E-A311-22117E025C32}"/>
    <dgm:cxn modelId="{505F76C9-BE31-494C-8255-1FB9CD13CB4E}" type="presOf" srcId="{FF077568-4E93-46A3-BF1E-AE546116EDA8}" destId="{C48C2D04-634F-4D05-B945-B307B80DF464}" srcOrd="1" destOrd="0" presId="urn:microsoft.com/office/officeart/2005/8/layout/orgChart1"/>
    <dgm:cxn modelId="{BE1E91D8-2E5A-44DE-BCA2-AB319F970015}" type="presOf" srcId="{AF3FA0A0-8565-4D3F-A18C-9CE01AB57AF4}" destId="{0E895EEA-59FD-452A-95DF-463F83BF5C4D}" srcOrd="0" destOrd="0" presId="urn:microsoft.com/office/officeart/2005/8/layout/orgChart1"/>
    <dgm:cxn modelId="{5FCD5FE2-8313-4736-A15B-C0B560BB9E4D}" type="presOf" srcId="{76479F44-5C2C-426F-91EF-CFC87B524765}" destId="{BDFD97B1-DEFE-4F83-ABCC-A2FB1311FE4D}" srcOrd="0" destOrd="0" presId="urn:microsoft.com/office/officeart/2005/8/layout/orgChart1"/>
    <dgm:cxn modelId="{6719B9E4-DBC1-491E-B458-2C9CF11ECC01}" type="presParOf" srcId="{0E895EEA-59FD-452A-95DF-463F83BF5C4D}" destId="{EEE0B8E5-D823-4FAB-900A-938C9F237148}" srcOrd="0" destOrd="0" presId="urn:microsoft.com/office/officeart/2005/8/layout/orgChart1"/>
    <dgm:cxn modelId="{7FA44A1D-4CAE-4451-87AA-80AADC6883BC}" type="presParOf" srcId="{EEE0B8E5-D823-4FAB-900A-938C9F237148}" destId="{1143C6EF-B55E-4790-BA81-DCA223AF6A48}" srcOrd="0" destOrd="0" presId="urn:microsoft.com/office/officeart/2005/8/layout/orgChart1"/>
    <dgm:cxn modelId="{D17E095F-6505-48A1-A426-9C3826B25F32}" type="presParOf" srcId="{1143C6EF-B55E-4790-BA81-DCA223AF6A48}" destId="{608F4626-9B58-4A21-9068-5B0251F6F5C1}" srcOrd="0" destOrd="0" presId="urn:microsoft.com/office/officeart/2005/8/layout/orgChart1"/>
    <dgm:cxn modelId="{F9C480A7-EB3E-42C9-AE07-28670BC8B0A9}" type="presParOf" srcId="{1143C6EF-B55E-4790-BA81-DCA223AF6A48}" destId="{5F46BE79-16CD-4D86-804F-3843D7150454}" srcOrd="1" destOrd="0" presId="urn:microsoft.com/office/officeart/2005/8/layout/orgChart1"/>
    <dgm:cxn modelId="{AF81E0D7-49D4-4282-B0A3-0FB8DDCBC8FD}" type="presParOf" srcId="{EEE0B8E5-D823-4FAB-900A-938C9F237148}" destId="{EABC419B-4BAA-4947-8AFE-F3411AD73A26}" srcOrd="1" destOrd="0" presId="urn:microsoft.com/office/officeart/2005/8/layout/orgChart1"/>
    <dgm:cxn modelId="{FF95EC0C-ECE6-42F8-9039-0962ABADD2ED}" type="presParOf" srcId="{EABC419B-4BAA-4947-8AFE-F3411AD73A26}" destId="{109E15FE-A835-4D11-A2F1-83D0154E20BF}" srcOrd="0" destOrd="0" presId="urn:microsoft.com/office/officeart/2005/8/layout/orgChart1"/>
    <dgm:cxn modelId="{E9D8AE88-AA53-45EA-833E-BD5D9301FEF8}" type="presParOf" srcId="{EABC419B-4BAA-4947-8AFE-F3411AD73A26}" destId="{16D0A9D4-27FF-4BE3-ACFE-70426F7477A5}" srcOrd="1" destOrd="0" presId="urn:microsoft.com/office/officeart/2005/8/layout/orgChart1"/>
    <dgm:cxn modelId="{2A5B6CDB-22AF-48CC-8A97-7225E6C6AF2C}" type="presParOf" srcId="{16D0A9D4-27FF-4BE3-ACFE-70426F7477A5}" destId="{32B3D768-D339-4935-B74F-C370E93C2ED6}" srcOrd="0" destOrd="0" presId="urn:microsoft.com/office/officeart/2005/8/layout/orgChart1"/>
    <dgm:cxn modelId="{41078351-33DE-40B2-9D3E-81440E19B5D5}" type="presParOf" srcId="{32B3D768-D339-4935-B74F-C370E93C2ED6}" destId="{9AAA938B-27A7-4820-833A-83B40C8E34E3}" srcOrd="0" destOrd="0" presId="urn:microsoft.com/office/officeart/2005/8/layout/orgChart1"/>
    <dgm:cxn modelId="{C605C0A3-7D18-4F3A-A6F3-BAF188068A73}" type="presParOf" srcId="{32B3D768-D339-4935-B74F-C370E93C2ED6}" destId="{33D3FAE2-38CD-42CA-A2E6-47CD99A2D72D}" srcOrd="1" destOrd="0" presId="urn:microsoft.com/office/officeart/2005/8/layout/orgChart1"/>
    <dgm:cxn modelId="{4FD34FC3-B1B2-4537-BD4B-7A67B5AA8819}" type="presParOf" srcId="{16D0A9D4-27FF-4BE3-ACFE-70426F7477A5}" destId="{C77A5257-8902-4871-8D36-44B87A3099D9}" srcOrd="1" destOrd="0" presId="urn:microsoft.com/office/officeart/2005/8/layout/orgChart1"/>
    <dgm:cxn modelId="{BCDD23C4-1D6E-426F-AB05-1DD3F1AD8E31}" type="presParOf" srcId="{16D0A9D4-27FF-4BE3-ACFE-70426F7477A5}" destId="{66523D15-4C09-4981-819E-F773DAA2CFE6}" srcOrd="2" destOrd="0" presId="urn:microsoft.com/office/officeart/2005/8/layout/orgChart1"/>
    <dgm:cxn modelId="{643DCFDF-537B-41F8-ADEC-AA40C0D2E37A}" type="presParOf" srcId="{EABC419B-4BAA-4947-8AFE-F3411AD73A26}" destId="{BDFD97B1-DEFE-4F83-ABCC-A2FB1311FE4D}" srcOrd="2" destOrd="0" presId="urn:microsoft.com/office/officeart/2005/8/layout/orgChart1"/>
    <dgm:cxn modelId="{502AE715-4DC8-4649-9FFE-56CE84850D2A}" type="presParOf" srcId="{EABC419B-4BAA-4947-8AFE-F3411AD73A26}" destId="{0727C64D-88E1-4E4D-81FF-9E81AE4F3597}" srcOrd="3" destOrd="0" presId="urn:microsoft.com/office/officeart/2005/8/layout/orgChart1"/>
    <dgm:cxn modelId="{53B07E76-47E2-4ED0-BFCA-E53E66C9F8F3}" type="presParOf" srcId="{0727C64D-88E1-4E4D-81FF-9E81AE4F3597}" destId="{46D3D5F5-81DA-441E-B57C-94EA13CB4728}" srcOrd="0" destOrd="0" presId="urn:microsoft.com/office/officeart/2005/8/layout/orgChart1"/>
    <dgm:cxn modelId="{606D31DC-78DB-4187-B305-9EED05B34D27}" type="presParOf" srcId="{46D3D5F5-81DA-441E-B57C-94EA13CB4728}" destId="{8E04465C-9720-4591-903A-17BD9D9DC89B}" srcOrd="0" destOrd="0" presId="urn:microsoft.com/office/officeart/2005/8/layout/orgChart1"/>
    <dgm:cxn modelId="{DB493212-7F2D-4A02-A4C1-3BF5C117DCB3}" type="presParOf" srcId="{46D3D5F5-81DA-441E-B57C-94EA13CB4728}" destId="{6A36DA33-2B66-4B89-9BE9-437005432496}" srcOrd="1" destOrd="0" presId="urn:microsoft.com/office/officeart/2005/8/layout/orgChart1"/>
    <dgm:cxn modelId="{5D71626D-CB40-48A7-864B-CF04EFE9D37F}" type="presParOf" srcId="{0727C64D-88E1-4E4D-81FF-9E81AE4F3597}" destId="{93B43AB0-5B64-404E-BC9E-1FE950F76FEF}" srcOrd="1" destOrd="0" presId="urn:microsoft.com/office/officeart/2005/8/layout/orgChart1"/>
    <dgm:cxn modelId="{84282D19-A36B-430A-8964-4B92856A3290}" type="presParOf" srcId="{0727C64D-88E1-4E4D-81FF-9E81AE4F3597}" destId="{2796BEA5-8C85-458E-9232-C28A60B0B1A8}" srcOrd="2" destOrd="0" presId="urn:microsoft.com/office/officeart/2005/8/layout/orgChart1"/>
    <dgm:cxn modelId="{67B2D9B4-4C68-4CC6-9026-373A96158F58}" type="presParOf" srcId="{EABC419B-4BAA-4947-8AFE-F3411AD73A26}" destId="{F4F82668-2DD5-4833-A1E2-AB7E898D63ED}" srcOrd="4" destOrd="0" presId="urn:microsoft.com/office/officeart/2005/8/layout/orgChart1"/>
    <dgm:cxn modelId="{FECE14F1-29D4-4159-848F-19A828DDB475}" type="presParOf" srcId="{EABC419B-4BAA-4947-8AFE-F3411AD73A26}" destId="{8CADCCCB-7AF9-4768-B816-58185D49BB8B}" srcOrd="5" destOrd="0" presId="urn:microsoft.com/office/officeart/2005/8/layout/orgChart1"/>
    <dgm:cxn modelId="{606281C1-B272-4A71-ADAB-4C9AD00994BB}" type="presParOf" srcId="{8CADCCCB-7AF9-4768-B816-58185D49BB8B}" destId="{C47CCCB5-EC04-4FD6-ADA4-C3A9D79F73C4}" srcOrd="0" destOrd="0" presId="urn:microsoft.com/office/officeart/2005/8/layout/orgChart1"/>
    <dgm:cxn modelId="{95C70AA0-CF98-41CC-B03E-44F96532294A}" type="presParOf" srcId="{C47CCCB5-EC04-4FD6-ADA4-C3A9D79F73C4}" destId="{E2408612-024F-4652-BE1A-580EF745ACB3}" srcOrd="0" destOrd="0" presId="urn:microsoft.com/office/officeart/2005/8/layout/orgChart1"/>
    <dgm:cxn modelId="{85F8FEF2-1613-440C-B681-8DA69166E7EA}" type="presParOf" srcId="{C47CCCB5-EC04-4FD6-ADA4-C3A9D79F73C4}" destId="{C48C2D04-634F-4D05-B945-B307B80DF464}" srcOrd="1" destOrd="0" presId="urn:microsoft.com/office/officeart/2005/8/layout/orgChart1"/>
    <dgm:cxn modelId="{84913692-FF25-4AFB-A378-C94B005E8B02}" type="presParOf" srcId="{8CADCCCB-7AF9-4768-B816-58185D49BB8B}" destId="{4F69EFBF-A2E7-4B3E-894C-03922BAB5583}" srcOrd="1" destOrd="0" presId="urn:microsoft.com/office/officeart/2005/8/layout/orgChart1"/>
    <dgm:cxn modelId="{BA36D161-6244-4972-BFDB-79417D2DA00D}" type="presParOf" srcId="{8CADCCCB-7AF9-4768-B816-58185D49BB8B}" destId="{999E6A96-D496-4625-9D03-217A1C27DE5B}" srcOrd="2" destOrd="0" presId="urn:microsoft.com/office/officeart/2005/8/layout/orgChart1"/>
    <dgm:cxn modelId="{A3785BE8-E1F5-4C20-A24F-9150A12F6F85}" type="presParOf" srcId="{EEE0B8E5-D823-4FAB-900A-938C9F237148}" destId="{1982D6F7-1A88-4CAC-BCB0-C380A47E688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3FA0A0-8565-4D3F-A18C-9CE01AB57AF4}" type="doc">
      <dgm:prSet loTypeId="urn:microsoft.com/office/officeart/2005/8/layout/orgChart1" loCatId="hierarchy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7F83DA08-7B9E-4CA5-BE37-33613F3098F4}" type="asst">
      <dgm:prSet phldrT="[Текст]" custT="1"/>
      <dgm:spPr/>
      <dgm:t>
        <a:bodyPr/>
        <a:lstStyle/>
        <a:p>
          <a:r>
            <a:rPr lang="ru-RU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Типы тренировок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DE9E0B-32B6-435E-AF04-98EC5A315A1F}" type="parTrans" cxnId="{6B29C24D-0C92-46CE-8CED-AE86BB729E29}">
      <dgm:prSet/>
      <dgm:spPr/>
      <dgm:t>
        <a:bodyPr/>
        <a:lstStyle/>
        <a:p>
          <a:endParaRPr lang="ru-RU"/>
        </a:p>
      </dgm:t>
    </dgm:pt>
    <dgm:pt modelId="{8680B393-2158-42C9-8FEE-278776785D1A}" type="sibTrans" cxnId="{6B29C24D-0C92-46CE-8CED-AE86BB729E29}">
      <dgm:prSet/>
      <dgm:spPr/>
      <dgm:t>
        <a:bodyPr/>
        <a:lstStyle/>
        <a:p>
          <a:endParaRPr lang="ru-RU"/>
        </a:p>
      </dgm:t>
    </dgm:pt>
    <dgm:pt modelId="{72C08794-159F-4527-9162-16986D419859}">
      <dgm:prSet phldrT="[Текст]" custT="1"/>
      <dgm:spPr/>
      <dgm:t>
        <a:bodyPr/>
        <a:lstStyle/>
        <a:p>
          <a:r>
            <a:rPr lang="ru-RU" sz="20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Аэробная тренировка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6AF535-44B5-411A-AFC9-A959A1F778D8}" type="parTrans" cxnId="{489FC4C3-6B08-4D64-AD7D-642B277B9A7E}">
      <dgm:prSet/>
      <dgm:spPr/>
      <dgm:t>
        <a:bodyPr/>
        <a:lstStyle/>
        <a:p>
          <a:endParaRPr lang="ru-RU"/>
        </a:p>
      </dgm:t>
    </dgm:pt>
    <dgm:pt modelId="{D2B65842-91C0-445E-A311-22117E025C32}" type="sibTrans" cxnId="{489FC4C3-6B08-4D64-AD7D-642B277B9A7E}">
      <dgm:prSet/>
      <dgm:spPr/>
      <dgm:t>
        <a:bodyPr/>
        <a:lstStyle/>
        <a:p>
          <a:endParaRPr lang="ru-RU"/>
        </a:p>
      </dgm:t>
    </dgm:pt>
    <dgm:pt modelId="{03D7142C-EB55-4239-9802-4C380C90CE18}">
      <dgm:prSet phldrT="[Текст]" custT="1"/>
      <dgm:spPr/>
      <dgm:t>
        <a:bodyPr/>
        <a:lstStyle/>
        <a:p>
          <a:r>
            <a:rPr lang="ru-RU" sz="20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Анаэробная тренировка 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479F44-5C2C-426F-91EF-CFC87B524765}" type="parTrans" cxnId="{2E4E9382-1130-470A-9DCF-39DE023A2C53}">
      <dgm:prSet/>
      <dgm:spPr/>
      <dgm:t>
        <a:bodyPr/>
        <a:lstStyle/>
        <a:p>
          <a:endParaRPr lang="ru-RU"/>
        </a:p>
      </dgm:t>
    </dgm:pt>
    <dgm:pt modelId="{D91DA4A3-8A35-456A-BD92-25F57A1F0F01}" type="sibTrans" cxnId="{2E4E9382-1130-470A-9DCF-39DE023A2C53}">
      <dgm:prSet/>
      <dgm:spPr/>
      <dgm:t>
        <a:bodyPr/>
        <a:lstStyle/>
        <a:p>
          <a:endParaRPr lang="ru-RU"/>
        </a:p>
      </dgm:t>
    </dgm:pt>
    <dgm:pt modelId="{FF077568-4E93-46A3-BF1E-AE546116EDA8}">
      <dgm:prSet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Интервальные тренировки</a:t>
          </a:r>
        </a:p>
      </dgm:t>
    </dgm:pt>
    <dgm:pt modelId="{CE6F39FC-C92C-4984-AEBF-F6412DB6B993}" type="parTrans" cxnId="{B613406F-0213-4B46-B7D9-AAA60447F40A}">
      <dgm:prSet/>
      <dgm:spPr/>
      <dgm:t>
        <a:bodyPr/>
        <a:lstStyle/>
        <a:p>
          <a:endParaRPr lang="ru-RU"/>
        </a:p>
      </dgm:t>
    </dgm:pt>
    <dgm:pt modelId="{F0F91104-1F9B-402C-8F8A-0F07427EA7E8}" type="sibTrans" cxnId="{B613406F-0213-4B46-B7D9-AAA60447F40A}">
      <dgm:prSet/>
      <dgm:spPr/>
      <dgm:t>
        <a:bodyPr/>
        <a:lstStyle/>
        <a:p>
          <a:endParaRPr lang="ru-RU"/>
        </a:p>
      </dgm:t>
    </dgm:pt>
    <dgm:pt modelId="{0E895EEA-59FD-452A-95DF-463F83BF5C4D}" type="pres">
      <dgm:prSet presAssocID="{AF3FA0A0-8565-4D3F-A18C-9CE01AB57AF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EE0B8E5-D823-4FAB-900A-938C9F237148}" type="pres">
      <dgm:prSet presAssocID="{7F83DA08-7B9E-4CA5-BE37-33613F3098F4}" presName="hierRoot1" presStyleCnt="0">
        <dgm:presLayoutVars>
          <dgm:hierBranch val="init"/>
        </dgm:presLayoutVars>
      </dgm:prSet>
      <dgm:spPr/>
    </dgm:pt>
    <dgm:pt modelId="{1143C6EF-B55E-4790-BA81-DCA223AF6A48}" type="pres">
      <dgm:prSet presAssocID="{7F83DA08-7B9E-4CA5-BE37-33613F3098F4}" presName="rootComposite1" presStyleCnt="0"/>
      <dgm:spPr/>
    </dgm:pt>
    <dgm:pt modelId="{608F4626-9B58-4A21-9068-5B0251F6F5C1}" type="pres">
      <dgm:prSet presAssocID="{7F83DA08-7B9E-4CA5-BE37-33613F3098F4}" presName="rootText1" presStyleLbl="node0" presStyleIdx="0" presStyleCnt="1" custScaleX="142319" custLinFactNeighborX="137" custLinFactNeighborY="-98397">
        <dgm:presLayoutVars>
          <dgm:chPref val="3"/>
        </dgm:presLayoutVars>
      </dgm:prSet>
      <dgm:spPr/>
    </dgm:pt>
    <dgm:pt modelId="{5F46BE79-16CD-4D86-804F-3843D7150454}" type="pres">
      <dgm:prSet presAssocID="{7F83DA08-7B9E-4CA5-BE37-33613F3098F4}" presName="rootConnector1" presStyleLbl="asst0" presStyleIdx="0" presStyleCnt="0"/>
      <dgm:spPr/>
    </dgm:pt>
    <dgm:pt modelId="{EABC419B-4BAA-4947-8AFE-F3411AD73A26}" type="pres">
      <dgm:prSet presAssocID="{7F83DA08-7B9E-4CA5-BE37-33613F3098F4}" presName="hierChild2" presStyleCnt="0"/>
      <dgm:spPr/>
    </dgm:pt>
    <dgm:pt modelId="{109E15FE-A835-4D11-A2F1-83D0154E20BF}" type="pres">
      <dgm:prSet presAssocID="{E66AF535-44B5-411A-AFC9-A959A1F778D8}" presName="Name37" presStyleLbl="parChTrans1D2" presStyleIdx="0" presStyleCnt="3"/>
      <dgm:spPr/>
    </dgm:pt>
    <dgm:pt modelId="{16D0A9D4-27FF-4BE3-ACFE-70426F7477A5}" type="pres">
      <dgm:prSet presAssocID="{72C08794-159F-4527-9162-16986D419859}" presName="hierRoot2" presStyleCnt="0">
        <dgm:presLayoutVars>
          <dgm:hierBranch val="init"/>
        </dgm:presLayoutVars>
      </dgm:prSet>
      <dgm:spPr/>
    </dgm:pt>
    <dgm:pt modelId="{32B3D768-D339-4935-B74F-C370E93C2ED6}" type="pres">
      <dgm:prSet presAssocID="{72C08794-159F-4527-9162-16986D419859}" presName="rootComposite" presStyleCnt="0"/>
      <dgm:spPr/>
    </dgm:pt>
    <dgm:pt modelId="{9AAA938B-27A7-4820-833A-83B40C8E34E3}" type="pres">
      <dgm:prSet presAssocID="{72C08794-159F-4527-9162-16986D419859}" presName="rootText" presStyleLbl="node2" presStyleIdx="0" presStyleCnt="3" custLinFactNeighborX="137" custLinFactNeighborY="-83217">
        <dgm:presLayoutVars>
          <dgm:chPref val="3"/>
        </dgm:presLayoutVars>
      </dgm:prSet>
      <dgm:spPr/>
    </dgm:pt>
    <dgm:pt modelId="{33D3FAE2-38CD-42CA-A2E6-47CD99A2D72D}" type="pres">
      <dgm:prSet presAssocID="{72C08794-159F-4527-9162-16986D419859}" presName="rootConnector" presStyleLbl="node2" presStyleIdx="0" presStyleCnt="3"/>
      <dgm:spPr/>
    </dgm:pt>
    <dgm:pt modelId="{C77A5257-8902-4871-8D36-44B87A3099D9}" type="pres">
      <dgm:prSet presAssocID="{72C08794-159F-4527-9162-16986D419859}" presName="hierChild4" presStyleCnt="0"/>
      <dgm:spPr/>
    </dgm:pt>
    <dgm:pt modelId="{66523D15-4C09-4981-819E-F773DAA2CFE6}" type="pres">
      <dgm:prSet presAssocID="{72C08794-159F-4527-9162-16986D419859}" presName="hierChild5" presStyleCnt="0"/>
      <dgm:spPr/>
    </dgm:pt>
    <dgm:pt modelId="{BDFD97B1-DEFE-4F83-ABCC-A2FB1311FE4D}" type="pres">
      <dgm:prSet presAssocID="{76479F44-5C2C-426F-91EF-CFC87B524765}" presName="Name37" presStyleLbl="parChTrans1D2" presStyleIdx="1" presStyleCnt="3"/>
      <dgm:spPr/>
    </dgm:pt>
    <dgm:pt modelId="{0727C64D-88E1-4E4D-81FF-9E81AE4F3597}" type="pres">
      <dgm:prSet presAssocID="{03D7142C-EB55-4239-9802-4C380C90CE18}" presName="hierRoot2" presStyleCnt="0">
        <dgm:presLayoutVars>
          <dgm:hierBranch val="init"/>
        </dgm:presLayoutVars>
      </dgm:prSet>
      <dgm:spPr/>
    </dgm:pt>
    <dgm:pt modelId="{46D3D5F5-81DA-441E-B57C-94EA13CB4728}" type="pres">
      <dgm:prSet presAssocID="{03D7142C-EB55-4239-9802-4C380C90CE18}" presName="rootComposite" presStyleCnt="0"/>
      <dgm:spPr/>
    </dgm:pt>
    <dgm:pt modelId="{8E04465C-9720-4591-903A-17BD9D9DC89B}" type="pres">
      <dgm:prSet presAssocID="{03D7142C-EB55-4239-9802-4C380C90CE18}" presName="rootText" presStyleLbl="node2" presStyleIdx="1" presStyleCnt="3" custScaleY="100000" custLinFactNeighborX="137" custLinFactNeighborY="-85459">
        <dgm:presLayoutVars>
          <dgm:chPref val="3"/>
        </dgm:presLayoutVars>
      </dgm:prSet>
      <dgm:spPr/>
    </dgm:pt>
    <dgm:pt modelId="{6A36DA33-2B66-4B89-9BE9-437005432496}" type="pres">
      <dgm:prSet presAssocID="{03D7142C-EB55-4239-9802-4C380C90CE18}" presName="rootConnector" presStyleLbl="node2" presStyleIdx="1" presStyleCnt="3"/>
      <dgm:spPr/>
    </dgm:pt>
    <dgm:pt modelId="{93B43AB0-5B64-404E-BC9E-1FE950F76FEF}" type="pres">
      <dgm:prSet presAssocID="{03D7142C-EB55-4239-9802-4C380C90CE18}" presName="hierChild4" presStyleCnt="0"/>
      <dgm:spPr/>
    </dgm:pt>
    <dgm:pt modelId="{2796BEA5-8C85-458E-9232-C28A60B0B1A8}" type="pres">
      <dgm:prSet presAssocID="{03D7142C-EB55-4239-9802-4C380C90CE18}" presName="hierChild5" presStyleCnt="0"/>
      <dgm:spPr/>
    </dgm:pt>
    <dgm:pt modelId="{F4F82668-2DD5-4833-A1E2-AB7E898D63ED}" type="pres">
      <dgm:prSet presAssocID="{CE6F39FC-C92C-4984-AEBF-F6412DB6B993}" presName="Name37" presStyleLbl="parChTrans1D2" presStyleIdx="2" presStyleCnt="3"/>
      <dgm:spPr/>
    </dgm:pt>
    <dgm:pt modelId="{8CADCCCB-7AF9-4768-B816-58185D49BB8B}" type="pres">
      <dgm:prSet presAssocID="{FF077568-4E93-46A3-BF1E-AE546116EDA8}" presName="hierRoot2" presStyleCnt="0">
        <dgm:presLayoutVars>
          <dgm:hierBranch val="init"/>
        </dgm:presLayoutVars>
      </dgm:prSet>
      <dgm:spPr/>
    </dgm:pt>
    <dgm:pt modelId="{C47CCCB5-EC04-4FD6-ADA4-C3A9D79F73C4}" type="pres">
      <dgm:prSet presAssocID="{FF077568-4E93-46A3-BF1E-AE546116EDA8}" presName="rootComposite" presStyleCnt="0"/>
      <dgm:spPr/>
    </dgm:pt>
    <dgm:pt modelId="{E2408612-024F-4652-BE1A-580EF745ACB3}" type="pres">
      <dgm:prSet presAssocID="{FF077568-4E93-46A3-BF1E-AE546116EDA8}" presName="rootText" presStyleLbl="node2" presStyleIdx="2" presStyleCnt="3" custScaleY="100000" custLinFactNeighborX="23" custLinFactNeighborY="-83217">
        <dgm:presLayoutVars>
          <dgm:chPref val="3"/>
        </dgm:presLayoutVars>
      </dgm:prSet>
      <dgm:spPr/>
    </dgm:pt>
    <dgm:pt modelId="{C48C2D04-634F-4D05-B945-B307B80DF464}" type="pres">
      <dgm:prSet presAssocID="{FF077568-4E93-46A3-BF1E-AE546116EDA8}" presName="rootConnector" presStyleLbl="node2" presStyleIdx="2" presStyleCnt="3"/>
      <dgm:spPr/>
    </dgm:pt>
    <dgm:pt modelId="{4F69EFBF-A2E7-4B3E-894C-03922BAB5583}" type="pres">
      <dgm:prSet presAssocID="{FF077568-4E93-46A3-BF1E-AE546116EDA8}" presName="hierChild4" presStyleCnt="0"/>
      <dgm:spPr/>
    </dgm:pt>
    <dgm:pt modelId="{999E6A96-D496-4625-9D03-217A1C27DE5B}" type="pres">
      <dgm:prSet presAssocID="{FF077568-4E93-46A3-BF1E-AE546116EDA8}" presName="hierChild5" presStyleCnt="0"/>
      <dgm:spPr/>
    </dgm:pt>
    <dgm:pt modelId="{1982D6F7-1A88-4CAC-BCB0-C380A47E688D}" type="pres">
      <dgm:prSet presAssocID="{7F83DA08-7B9E-4CA5-BE37-33613F3098F4}" presName="hierChild3" presStyleCnt="0"/>
      <dgm:spPr/>
    </dgm:pt>
  </dgm:ptLst>
  <dgm:cxnLst>
    <dgm:cxn modelId="{BB6DF10C-DB5D-4EB2-8090-6E685211CB17}" type="presOf" srcId="{AF3FA0A0-8565-4D3F-A18C-9CE01AB57AF4}" destId="{0E895EEA-59FD-452A-95DF-463F83BF5C4D}" srcOrd="0" destOrd="0" presId="urn:microsoft.com/office/officeart/2005/8/layout/orgChart1"/>
    <dgm:cxn modelId="{4ADE4135-A987-4253-A673-16884DBC98C2}" type="presOf" srcId="{E66AF535-44B5-411A-AFC9-A959A1F778D8}" destId="{109E15FE-A835-4D11-A2F1-83D0154E20BF}" srcOrd="0" destOrd="0" presId="urn:microsoft.com/office/officeart/2005/8/layout/orgChart1"/>
    <dgm:cxn modelId="{90ECF636-962D-4C2E-AF01-55941E05C09E}" type="presOf" srcId="{03D7142C-EB55-4239-9802-4C380C90CE18}" destId="{6A36DA33-2B66-4B89-9BE9-437005432496}" srcOrd="1" destOrd="0" presId="urn:microsoft.com/office/officeart/2005/8/layout/orgChart1"/>
    <dgm:cxn modelId="{7CD9115B-D3A8-41CB-B136-7B5704C95564}" type="presOf" srcId="{7F83DA08-7B9E-4CA5-BE37-33613F3098F4}" destId="{5F46BE79-16CD-4D86-804F-3843D7150454}" srcOrd="1" destOrd="0" presId="urn:microsoft.com/office/officeart/2005/8/layout/orgChart1"/>
    <dgm:cxn modelId="{3CE6214C-B6AC-4BE9-9026-C1BD09DCF3DB}" type="presOf" srcId="{76479F44-5C2C-426F-91EF-CFC87B524765}" destId="{BDFD97B1-DEFE-4F83-ABCC-A2FB1311FE4D}" srcOrd="0" destOrd="0" presId="urn:microsoft.com/office/officeart/2005/8/layout/orgChart1"/>
    <dgm:cxn modelId="{6B29C24D-0C92-46CE-8CED-AE86BB729E29}" srcId="{AF3FA0A0-8565-4D3F-A18C-9CE01AB57AF4}" destId="{7F83DA08-7B9E-4CA5-BE37-33613F3098F4}" srcOrd="0" destOrd="0" parTransId="{64DE9E0B-32B6-435E-AF04-98EC5A315A1F}" sibTransId="{8680B393-2158-42C9-8FEE-278776785D1A}"/>
    <dgm:cxn modelId="{B613406F-0213-4B46-B7D9-AAA60447F40A}" srcId="{7F83DA08-7B9E-4CA5-BE37-33613F3098F4}" destId="{FF077568-4E93-46A3-BF1E-AE546116EDA8}" srcOrd="2" destOrd="0" parTransId="{CE6F39FC-C92C-4984-AEBF-F6412DB6B993}" sibTransId="{F0F91104-1F9B-402C-8F8A-0F07427EA7E8}"/>
    <dgm:cxn modelId="{0502F375-557D-4C95-8C4C-CD6D0D030AD2}" type="presOf" srcId="{CE6F39FC-C92C-4984-AEBF-F6412DB6B993}" destId="{F4F82668-2DD5-4833-A1E2-AB7E898D63ED}" srcOrd="0" destOrd="0" presId="urn:microsoft.com/office/officeart/2005/8/layout/orgChart1"/>
    <dgm:cxn modelId="{2E4E9382-1130-470A-9DCF-39DE023A2C53}" srcId="{7F83DA08-7B9E-4CA5-BE37-33613F3098F4}" destId="{03D7142C-EB55-4239-9802-4C380C90CE18}" srcOrd="1" destOrd="0" parTransId="{76479F44-5C2C-426F-91EF-CFC87B524765}" sibTransId="{D91DA4A3-8A35-456A-BD92-25F57A1F0F01}"/>
    <dgm:cxn modelId="{C74336A5-A133-4BFB-AC40-FEC4E40D8C48}" type="presOf" srcId="{FF077568-4E93-46A3-BF1E-AE546116EDA8}" destId="{C48C2D04-634F-4D05-B945-B307B80DF464}" srcOrd="1" destOrd="0" presId="urn:microsoft.com/office/officeart/2005/8/layout/orgChart1"/>
    <dgm:cxn modelId="{848235A7-8FC9-40FF-A300-BC8FBCC7683A}" type="presOf" srcId="{72C08794-159F-4527-9162-16986D419859}" destId="{33D3FAE2-38CD-42CA-A2E6-47CD99A2D72D}" srcOrd="1" destOrd="0" presId="urn:microsoft.com/office/officeart/2005/8/layout/orgChart1"/>
    <dgm:cxn modelId="{8A246EAF-E390-416A-8AD5-FC26BE796DE3}" type="presOf" srcId="{03D7142C-EB55-4239-9802-4C380C90CE18}" destId="{8E04465C-9720-4591-903A-17BD9D9DC89B}" srcOrd="0" destOrd="0" presId="urn:microsoft.com/office/officeart/2005/8/layout/orgChart1"/>
    <dgm:cxn modelId="{2D938FB6-3BC5-48BA-AE96-7F8E715D01D2}" type="presOf" srcId="{7F83DA08-7B9E-4CA5-BE37-33613F3098F4}" destId="{608F4626-9B58-4A21-9068-5B0251F6F5C1}" srcOrd="0" destOrd="0" presId="urn:microsoft.com/office/officeart/2005/8/layout/orgChart1"/>
    <dgm:cxn modelId="{368E4EC3-3936-4438-BB93-00E511039F7E}" type="presOf" srcId="{FF077568-4E93-46A3-BF1E-AE546116EDA8}" destId="{E2408612-024F-4652-BE1A-580EF745ACB3}" srcOrd="0" destOrd="0" presId="urn:microsoft.com/office/officeart/2005/8/layout/orgChart1"/>
    <dgm:cxn modelId="{489FC4C3-6B08-4D64-AD7D-642B277B9A7E}" srcId="{7F83DA08-7B9E-4CA5-BE37-33613F3098F4}" destId="{72C08794-159F-4527-9162-16986D419859}" srcOrd="0" destOrd="0" parTransId="{E66AF535-44B5-411A-AFC9-A959A1F778D8}" sibTransId="{D2B65842-91C0-445E-A311-22117E025C32}"/>
    <dgm:cxn modelId="{D2E28BE6-827D-4475-933F-39BE730C3962}" type="presOf" srcId="{72C08794-159F-4527-9162-16986D419859}" destId="{9AAA938B-27A7-4820-833A-83B40C8E34E3}" srcOrd="0" destOrd="0" presId="urn:microsoft.com/office/officeart/2005/8/layout/orgChart1"/>
    <dgm:cxn modelId="{D950FC51-3AA6-49EF-BA5F-B0A3A703FA19}" type="presParOf" srcId="{0E895EEA-59FD-452A-95DF-463F83BF5C4D}" destId="{EEE0B8E5-D823-4FAB-900A-938C9F237148}" srcOrd="0" destOrd="0" presId="urn:microsoft.com/office/officeart/2005/8/layout/orgChart1"/>
    <dgm:cxn modelId="{7F5594BB-7C0A-4475-B037-65B63430D4CD}" type="presParOf" srcId="{EEE0B8E5-D823-4FAB-900A-938C9F237148}" destId="{1143C6EF-B55E-4790-BA81-DCA223AF6A48}" srcOrd="0" destOrd="0" presId="urn:microsoft.com/office/officeart/2005/8/layout/orgChart1"/>
    <dgm:cxn modelId="{EFC11754-9154-4673-910A-6B3793293C00}" type="presParOf" srcId="{1143C6EF-B55E-4790-BA81-DCA223AF6A48}" destId="{608F4626-9B58-4A21-9068-5B0251F6F5C1}" srcOrd="0" destOrd="0" presId="urn:microsoft.com/office/officeart/2005/8/layout/orgChart1"/>
    <dgm:cxn modelId="{56E32218-6767-4234-96F9-A74DEDAD1617}" type="presParOf" srcId="{1143C6EF-B55E-4790-BA81-DCA223AF6A48}" destId="{5F46BE79-16CD-4D86-804F-3843D7150454}" srcOrd="1" destOrd="0" presId="urn:microsoft.com/office/officeart/2005/8/layout/orgChart1"/>
    <dgm:cxn modelId="{AD9D144A-2C36-470A-912C-E6246EB5A863}" type="presParOf" srcId="{EEE0B8E5-D823-4FAB-900A-938C9F237148}" destId="{EABC419B-4BAA-4947-8AFE-F3411AD73A26}" srcOrd="1" destOrd="0" presId="urn:microsoft.com/office/officeart/2005/8/layout/orgChart1"/>
    <dgm:cxn modelId="{24665C5B-F457-4005-BF6B-609198E3C903}" type="presParOf" srcId="{EABC419B-4BAA-4947-8AFE-F3411AD73A26}" destId="{109E15FE-A835-4D11-A2F1-83D0154E20BF}" srcOrd="0" destOrd="0" presId="urn:microsoft.com/office/officeart/2005/8/layout/orgChart1"/>
    <dgm:cxn modelId="{02609488-1C5C-4968-9D66-95FFA7AFD97D}" type="presParOf" srcId="{EABC419B-4BAA-4947-8AFE-F3411AD73A26}" destId="{16D0A9D4-27FF-4BE3-ACFE-70426F7477A5}" srcOrd="1" destOrd="0" presId="urn:microsoft.com/office/officeart/2005/8/layout/orgChart1"/>
    <dgm:cxn modelId="{7349FE4A-CE45-4F62-86FD-926A42A3B4D5}" type="presParOf" srcId="{16D0A9D4-27FF-4BE3-ACFE-70426F7477A5}" destId="{32B3D768-D339-4935-B74F-C370E93C2ED6}" srcOrd="0" destOrd="0" presId="urn:microsoft.com/office/officeart/2005/8/layout/orgChart1"/>
    <dgm:cxn modelId="{9CE327A6-7CC8-454A-89E0-654CD7D12D7B}" type="presParOf" srcId="{32B3D768-D339-4935-B74F-C370E93C2ED6}" destId="{9AAA938B-27A7-4820-833A-83B40C8E34E3}" srcOrd="0" destOrd="0" presId="urn:microsoft.com/office/officeart/2005/8/layout/orgChart1"/>
    <dgm:cxn modelId="{823D67BD-D86C-42D2-B158-B73986E0FB23}" type="presParOf" srcId="{32B3D768-D339-4935-B74F-C370E93C2ED6}" destId="{33D3FAE2-38CD-42CA-A2E6-47CD99A2D72D}" srcOrd="1" destOrd="0" presId="urn:microsoft.com/office/officeart/2005/8/layout/orgChart1"/>
    <dgm:cxn modelId="{77C5C506-0DF1-48F6-A229-C716AC43766A}" type="presParOf" srcId="{16D0A9D4-27FF-4BE3-ACFE-70426F7477A5}" destId="{C77A5257-8902-4871-8D36-44B87A3099D9}" srcOrd="1" destOrd="0" presId="urn:microsoft.com/office/officeart/2005/8/layout/orgChart1"/>
    <dgm:cxn modelId="{6CF8A9F1-5F6A-4F2C-BDC6-F9E1BF5F91C5}" type="presParOf" srcId="{16D0A9D4-27FF-4BE3-ACFE-70426F7477A5}" destId="{66523D15-4C09-4981-819E-F773DAA2CFE6}" srcOrd="2" destOrd="0" presId="urn:microsoft.com/office/officeart/2005/8/layout/orgChart1"/>
    <dgm:cxn modelId="{D63CEB65-592E-44D2-836F-30E22540A9A7}" type="presParOf" srcId="{EABC419B-4BAA-4947-8AFE-F3411AD73A26}" destId="{BDFD97B1-DEFE-4F83-ABCC-A2FB1311FE4D}" srcOrd="2" destOrd="0" presId="urn:microsoft.com/office/officeart/2005/8/layout/orgChart1"/>
    <dgm:cxn modelId="{3AB088F8-8E9F-418A-B4A1-6A9EDC0E330E}" type="presParOf" srcId="{EABC419B-4BAA-4947-8AFE-F3411AD73A26}" destId="{0727C64D-88E1-4E4D-81FF-9E81AE4F3597}" srcOrd="3" destOrd="0" presId="urn:microsoft.com/office/officeart/2005/8/layout/orgChart1"/>
    <dgm:cxn modelId="{EF9A0C7B-31AC-4386-A89F-D063953172D5}" type="presParOf" srcId="{0727C64D-88E1-4E4D-81FF-9E81AE4F3597}" destId="{46D3D5F5-81DA-441E-B57C-94EA13CB4728}" srcOrd="0" destOrd="0" presId="urn:microsoft.com/office/officeart/2005/8/layout/orgChart1"/>
    <dgm:cxn modelId="{91EF27D7-9BBB-45B8-96EE-1566351002F2}" type="presParOf" srcId="{46D3D5F5-81DA-441E-B57C-94EA13CB4728}" destId="{8E04465C-9720-4591-903A-17BD9D9DC89B}" srcOrd="0" destOrd="0" presId="urn:microsoft.com/office/officeart/2005/8/layout/orgChart1"/>
    <dgm:cxn modelId="{616A8995-FC2A-4F7A-9918-3919FE61C183}" type="presParOf" srcId="{46D3D5F5-81DA-441E-B57C-94EA13CB4728}" destId="{6A36DA33-2B66-4B89-9BE9-437005432496}" srcOrd="1" destOrd="0" presId="urn:microsoft.com/office/officeart/2005/8/layout/orgChart1"/>
    <dgm:cxn modelId="{78B6238E-6BB7-4F6C-85EC-38488AB6B56D}" type="presParOf" srcId="{0727C64D-88E1-4E4D-81FF-9E81AE4F3597}" destId="{93B43AB0-5B64-404E-BC9E-1FE950F76FEF}" srcOrd="1" destOrd="0" presId="urn:microsoft.com/office/officeart/2005/8/layout/orgChart1"/>
    <dgm:cxn modelId="{4A4616FB-6EF7-4751-8E9F-8F0C2465A3A1}" type="presParOf" srcId="{0727C64D-88E1-4E4D-81FF-9E81AE4F3597}" destId="{2796BEA5-8C85-458E-9232-C28A60B0B1A8}" srcOrd="2" destOrd="0" presId="urn:microsoft.com/office/officeart/2005/8/layout/orgChart1"/>
    <dgm:cxn modelId="{5F124D82-AA8F-4872-8853-F4F0BE48EC62}" type="presParOf" srcId="{EABC419B-4BAA-4947-8AFE-F3411AD73A26}" destId="{F4F82668-2DD5-4833-A1E2-AB7E898D63ED}" srcOrd="4" destOrd="0" presId="urn:microsoft.com/office/officeart/2005/8/layout/orgChart1"/>
    <dgm:cxn modelId="{033FDAE4-51D2-49F9-983C-392D475F8713}" type="presParOf" srcId="{EABC419B-4BAA-4947-8AFE-F3411AD73A26}" destId="{8CADCCCB-7AF9-4768-B816-58185D49BB8B}" srcOrd="5" destOrd="0" presId="urn:microsoft.com/office/officeart/2005/8/layout/orgChart1"/>
    <dgm:cxn modelId="{79491BF2-9270-4774-B012-756DAC8C9EA9}" type="presParOf" srcId="{8CADCCCB-7AF9-4768-B816-58185D49BB8B}" destId="{C47CCCB5-EC04-4FD6-ADA4-C3A9D79F73C4}" srcOrd="0" destOrd="0" presId="urn:microsoft.com/office/officeart/2005/8/layout/orgChart1"/>
    <dgm:cxn modelId="{C5D35D9E-6B72-4BDA-8951-D6C834B59ADA}" type="presParOf" srcId="{C47CCCB5-EC04-4FD6-ADA4-C3A9D79F73C4}" destId="{E2408612-024F-4652-BE1A-580EF745ACB3}" srcOrd="0" destOrd="0" presId="urn:microsoft.com/office/officeart/2005/8/layout/orgChart1"/>
    <dgm:cxn modelId="{2402C627-FDA8-4710-94FE-9CDFAB25A24F}" type="presParOf" srcId="{C47CCCB5-EC04-4FD6-ADA4-C3A9D79F73C4}" destId="{C48C2D04-634F-4D05-B945-B307B80DF464}" srcOrd="1" destOrd="0" presId="urn:microsoft.com/office/officeart/2005/8/layout/orgChart1"/>
    <dgm:cxn modelId="{8C1FF501-3DDE-4DAA-B351-5C45CCF1C58F}" type="presParOf" srcId="{8CADCCCB-7AF9-4768-B816-58185D49BB8B}" destId="{4F69EFBF-A2E7-4B3E-894C-03922BAB5583}" srcOrd="1" destOrd="0" presId="urn:microsoft.com/office/officeart/2005/8/layout/orgChart1"/>
    <dgm:cxn modelId="{486657BD-FB45-42BB-9180-50736CB50E68}" type="presParOf" srcId="{8CADCCCB-7AF9-4768-B816-58185D49BB8B}" destId="{999E6A96-D496-4625-9D03-217A1C27DE5B}" srcOrd="2" destOrd="0" presId="urn:microsoft.com/office/officeart/2005/8/layout/orgChart1"/>
    <dgm:cxn modelId="{45A54761-C7F2-4C89-84E1-B64B14DC08BF}" type="presParOf" srcId="{EEE0B8E5-D823-4FAB-900A-938C9F237148}" destId="{1982D6F7-1A88-4CAC-BCB0-C380A47E688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82668-2DD5-4833-A1E2-AB7E898D63ED}">
      <dsp:nvSpPr>
        <dsp:cNvPr id="0" name=""/>
        <dsp:cNvSpPr/>
      </dsp:nvSpPr>
      <dsp:spPr>
        <a:xfrm>
          <a:off x="3912154" y="1587007"/>
          <a:ext cx="2860541" cy="6652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6056"/>
              </a:lnTo>
              <a:lnTo>
                <a:pt x="2860541" y="446056"/>
              </a:lnTo>
              <a:lnTo>
                <a:pt x="2860541" y="665273"/>
              </a:lnTo>
            </a:path>
          </a:pathLst>
        </a:custGeom>
        <a:noFill/>
        <a:ln w="15875" cap="rnd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FD97B1-DEFE-4F83-ABCC-A2FB1311FE4D}">
      <dsp:nvSpPr>
        <dsp:cNvPr id="0" name=""/>
        <dsp:cNvSpPr/>
      </dsp:nvSpPr>
      <dsp:spPr>
        <a:xfrm>
          <a:off x="3912154" y="1587007"/>
          <a:ext cx="99524" cy="717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8031"/>
              </a:lnTo>
              <a:lnTo>
                <a:pt x="99524" y="498031"/>
              </a:lnTo>
              <a:lnTo>
                <a:pt x="99524" y="717249"/>
              </a:lnTo>
            </a:path>
          </a:pathLst>
        </a:custGeom>
        <a:noFill/>
        <a:ln w="15875" cap="rnd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E15FE-A835-4D11-A2F1-83D0154E20BF}">
      <dsp:nvSpPr>
        <dsp:cNvPr id="0" name=""/>
        <dsp:cNvSpPr/>
      </dsp:nvSpPr>
      <dsp:spPr>
        <a:xfrm>
          <a:off x="1315446" y="1587007"/>
          <a:ext cx="2596707" cy="665273"/>
        </a:xfrm>
        <a:custGeom>
          <a:avLst/>
          <a:gdLst/>
          <a:ahLst/>
          <a:cxnLst/>
          <a:rect l="0" t="0" r="0" b="0"/>
          <a:pathLst>
            <a:path>
              <a:moveTo>
                <a:pt x="2596707" y="0"/>
              </a:moveTo>
              <a:lnTo>
                <a:pt x="2596707" y="446056"/>
              </a:lnTo>
              <a:lnTo>
                <a:pt x="0" y="446056"/>
              </a:lnTo>
              <a:lnTo>
                <a:pt x="0" y="665273"/>
              </a:lnTo>
            </a:path>
          </a:pathLst>
        </a:custGeom>
        <a:noFill/>
        <a:ln w="15875" cap="rnd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8F4626-9B58-4A21-9068-5B0251F6F5C1}">
      <dsp:nvSpPr>
        <dsp:cNvPr id="0" name=""/>
        <dsp:cNvSpPr/>
      </dsp:nvSpPr>
      <dsp:spPr>
        <a:xfrm>
          <a:off x="1469369" y="543113"/>
          <a:ext cx="4885571" cy="1043894"/>
        </a:xfrm>
        <a:prstGeom prst="rect">
          <a:avLst/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Виды физических упражнений</a:t>
          </a:r>
        </a:p>
      </dsp:txBody>
      <dsp:txXfrm>
        <a:off x="1469369" y="543113"/>
        <a:ext cx="4885571" cy="1043894"/>
      </dsp:txXfrm>
    </dsp:sp>
    <dsp:sp modelId="{9AAA938B-27A7-4820-833A-83B40C8E34E3}">
      <dsp:nvSpPr>
        <dsp:cNvPr id="0" name=""/>
        <dsp:cNvSpPr/>
      </dsp:nvSpPr>
      <dsp:spPr>
        <a:xfrm>
          <a:off x="5338" y="2252281"/>
          <a:ext cx="2620216" cy="1043894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Силовые упражнения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38" y="2252281"/>
        <a:ext cx="2620216" cy="1043894"/>
      </dsp:txXfrm>
    </dsp:sp>
    <dsp:sp modelId="{8E04465C-9720-4591-903A-17BD9D9DC89B}">
      <dsp:nvSpPr>
        <dsp:cNvPr id="0" name=""/>
        <dsp:cNvSpPr/>
      </dsp:nvSpPr>
      <dsp:spPr>
        <a:xfrm>
          <a:off x="2897301" y="2304256"/>
          <a:ext cx="2228755" cy="1043894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Кардиоупражнения 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97301" y="2304256"/>
        <a:ext cx="2228755" cy="1043894"/>
      </dsp:txXfrm>
    </dsp:sp>
    <dsp:sp modelId="{E2408612-024F-4652-BE1A-580EF745ACB3}">
      <dsp:nvSpPr>
        <dsp:cNvPr id="0" name=""/>
        <dsp:cNvSpPr/>
      </dsp:nvSpPr>
      <dsp:spPr>
        <a:xfrm>
          <a:off x="5728802" y="2252281"/>
          <a:ext cx="2087788" cy="1187909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Упражнения на растяжку мышц</a:t>
          </a:r>
        </a:p>
      </dsp:txBody>
      <dsp:txXfrm>
        <a:off x="5728802" y="2252281"/>
        <a:ext cx="2087788" cy="11879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82668-2DD5-4833-A1E2-AB7E898D63ED}">
      <dsp:nvSpPr>
        <dsp:cNvPr id="0" name=""/>
        <dsp:cNvSpPr/>
      </dsp:nvSpPr>
      <dsp:spPr>
        <a:xfrm>
          <a:off x="3763800" y="1387532"/>
          <a:ext cx="2658277" cy="6286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7798"/>
              </a:lnTo>
              <a:lnTo>
                <a:pt x="2658277" y="397798"/>
              </a:lnTo>
              <a:lnTo>
                <a:pt x="2658277" y="628692"/>
              </a:lnTo>
            </a:path>
          </a:pathLst>
        </a:custGeom>
        <a:noFill/>
        <a:ln w="15875" cap="rnd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FD97B1-DEFE-4F83-ABCC-A2FB1311FE4D}">
      <dsp:nvSpPr>
        <dsp:cNvPr id="0" name=""/>
        <dsp:cNvSpPr/>
      </dsp:nvSpPr>
      <dsp:spPr>
        <a:xfrm>
          <a:off x="3718080" y="1387532"/>
          <a:ext cx="91440" cy="6040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4042"/>
              </a:lnTo>
            </a:path>
          </a:pathLst>
        </a:custGeom>
        <a:noFill/>
        <a:ln w="15875" cap="rnd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E15FE-A835-4D11-A2F1-83D0154E20BF}">
      <dsp:nvSpPr>
        <dsp:cNvPr id="0" name=""/>
        <dsp:cNvSpPr/>
      </dsp:nvSpPr>
      <dsp:spPr>
        <a:xfrm>
          <a:off x="1103015" y="1387532"/>
          <a:ext cx="2660784" cy="628692"/>
        </a:xfrm>
        <a:custGeom>
          <a:avLst/>
          <a:gdLst/>
          <a:ahLst/>
          <a:cxnLst/>
          <a:rect l="0" t="0" r="0" b="0"/>
          <a:pathLst>
            <a:path>
              <a:moveTo>
                <a:pt x="2660784" y="0"/>
              </a:moveTo>
              <a:lnTo>
                <a:pt x="2660784" y="397798"/>
              </a:lnTo>
              <a:lnTo>
                <a:pt x="0" y="397798"/>
              </a:lnTo>
              <a:lnTo>
                <a:pt x="0" y="628692"/>
              </a:lnTo>
            </a:path>
          </a:pathLst>
        </a:custGeom>
        <a:noFill/>
        <a:ln w="15875" cap="rnd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8F4626-9B58-4A21-9068-5B0251F6F5C1}">
      <dsp:nvSpPr>
        <dsp:cNvPr id="0" name=""/>
        <dsp:cNvSpPr/>
      </dsp:nvSpPr>
      <dsp:spPr>
        <a:xfrm>
          <a:off x="2199005" y="288034"/>
          <a:ext cx="3129588" cy="1099497"/>
        </a:xfrm>
        <a:prstGeom prst="rect">
          <a:avLst/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Типы тренировок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99005" y="288034"/>
        <a:ext cx="3129588" cy="1099497"/>
      </dsp:txXfrm>
    </dsp:sp>
    <dsp:sp modelId="{9AAA938B-27A7-4820-833A-83B40C8E34E3}">
      <dsp:nvSpPr>
        <dsp:cNvPr id="0" name=""/>
        <dsp:cNvSpPr/>
      </dsp:nvSpPr>
      <dsp:spPr>
        <a:xfrm>
          <a:off x="3517" y="2016225"/>
          <a:ext cx="2198995" cy="1099497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Аэробная тренировка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7" y="2016225"/>
        <a:ext cx="2198995" cy="1099497"/>
      </dsp:txXfrm>
    </dsp:sp>
    <dsp:sp modelId="{8E04465C-9720-4591-903A-17BD9D9DC89B}">
      <dsp:nvSpPr>
        <dsp:cNvPr id="0" name=""/>
        <dsp:cNvSpPr/>
      </dsp:nvSpPr>
      <dsp:spPr>
        <a:xfrm>
          <a:off x="2664302" y="1991574"/>
          <a:ext cx="2198995" cy="1099497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Анаэробная тренировка 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64302" y="1991574"/>
        <a:ext cx="2198995" cy="1099497"/>
      </dsp:txXfrm>
    </dsp:sp>
    <dsp:sp modelId="{E2408612-024F-4652-BE1A-580EF745ACB3}">
      <dsp:nvSpPr>
        <dsp:cNvPr id="0" name=""/>
        <dsp:cNvSpPr/>
      </dsp:nvSpPr>
      <dsp:spPr>
        <a:xfrm>
          <a:off x="5322579" y="2016225"/>
          <a:ext cx="2198995" cy="1099497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Интервальные тренировки</a:t>
          </a:r>
        </a:p>
      </dsp:txBody>
      <dsp:txXfrm>
        <a:off x="5322579" y="2016225"/>
        <a:ext cx="2198995" cy="10994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118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181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3910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432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9768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048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34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90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5771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55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6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43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0765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584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8336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930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503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188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5858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84623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1253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4149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5170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0253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73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86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42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16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094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8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51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60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98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0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E44A4-368E-72E8-25FA-AFEE7D1C30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2416" y="1052737"/>
            <a:ext cx="6600451" cy="266429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формы и виды физических упражнений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BD8F1D-6C9F-C3D3-003C-52B8D28410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Веснина Наталия Владимировна </a:t>
            </a:r>
          </a:p>
          <a:p>
            <a:pPr algn="r"/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</a:p>
          <a:p>
            <a:pPr algn="r"/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№ 28» г. Новосибирска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08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594554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мощности выполняемой работы (или по величине физиологической нагрузки):</a:t>
            </a: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умеренной мощности;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большой мощности;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субмасксимальной мощности;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максимальной мощности.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A914C6-1613-79FB-7A39-03EA120F9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708920"/>
            <a:ext cx="6348353" cy="363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7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666562"/>
            <a:ext cx="633670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степени близости к соревновательному упражнению. 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классификация является наиболее приемлемой для спортивной практики. В соответствии с этим признаком различают: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избранные соревновательные упражнения;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специально-подготовительные упражнения;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 подготовительные физические упражнения.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79B289-DEDA-266C-1EB5-75124AC6C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2636912"/>
            <a:ext cx="5346340" cy="400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6779360"/>
              </p:ext>
            </p:extLst>
          </p:nvPr>
        </p:nvGraphicFramePr>
        <p:xfrm>
          <a:off x="755576" y="260648"/>
          <a:ext cx="7521575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5576" y="3560390"/>
            <a:ext cx="2179289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 с относительно высоким числом повторений, движений направлена на улучшение выносливости.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3560390"/>
            <a:ext cx="2232248" cy="11695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 с относительно большим отягощением, направлена на развитие силы и скорости.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3560390"/>
            <a:ext cx="2232248" cy="2893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 с относительно высоким числом повторений, движений в которой сочетаются относительно низкий уровень интенсивности с короткой по времени и взрывной работой относительно высокой интенсивности в рамках заранее запланированных для этого интервалах</a:t>
            </a:r>
            <a:r>
              <a:rPr lang="ru-RU" sz="1400" dirty="0"/>
              <a:t>.</a:t>
            </a:r>
          </a:p>
        </p:txBody>
      </p:sp>
      <p:pic>
        <p:nvPicPr>
          <p:cNvPr id="1026" name="Picture 2" descr="E:\CKAchAHO\people-2604151_128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 b="18988"/>
          <a:stretch/>
        </p:blipFill>
        <p:spPr bwMode="auto">
          <a:xfrm>
            <a:off x="626167" y="3539927"/>
            <a:ext cx="2438106" cy="287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CKAchAHO\sport-2260736_128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8" r="18388"/>
          <a:stretch/>
        </p:blipFill>
        <p:spPr bwMode="auto">
          <a:xfrm>
            <a:off x="3263014" y="3539927"/>
            <a:ext cx="2467048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CKAchAHO\stopwatch-259375_64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68"/>
          <a:stretch/>
        </p:blipFill>
        <p:spPr bwMode="auto">
          <a:xfrm>
            <a:off x="6058211" y="3539928"/>
            <a:ext cx="2327102" cy="289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3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88640"/>
            <a:ext cx="1881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620688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https://ru.wikipedia.org/wiki/%D0%A4%D0%B8%D0%B7%D0%B8%D1%87%D0%B5%D1%81%D0%BA%D0%B8%D0%B5_%D1%83%D0%BF%D1%80%D0%B0%D0%B6%D0%BD%D0%B5%D0%BD%D0%B8%D1%8F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700808"/>
            <a:ext cx="25544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2.</a:t>
            </a:r>
            <a:r>
              <a:rPr lang="en-US" dirty="0"/>
              <a:t>https://infopedia.su/3xf67.html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2236222"/>
            <a:ext cx="70567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Изображения для бесплатного использования с разрешением не указывать автора.</a:t>
            </a:r>
          </a:p>
        </p:txBody>
      </p:sp>
    </p:spTree>
    <p:extLst>
      <p:ext uri="{BB962C8B-B14F-4D97-AF65-F5344CB8AC3E}">
        <p14:creationId xmlns:p14="http://schemas.microsoft.com/office/powerpoint/2010/main" val="4211693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620691"/>
            <a:ext cx="6798734" cy="5760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физические упражнения?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7520940" cy="892845"/>
          </a:xfrm>
        </p:spPr>
        <p:txBody>
          <a:bodyPr>
            <a:noAutofit/>
          </a:bodyPr>
          <a:lstStyle/>
          <a:p>
            <a:pPr marL="0" inden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упражнения — элементарные движения, составленные из них двигательные действия и их комплексы, систематизированные в целях физического развития.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5646" y="2292406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упражнения сформировались на основе движений и действий, заимствованных из трудовой, бытовой, военной деятельности человека (бег, ходьба, прыжки, метания, поднятие тяжестей, плавание и др.) и организационно-методически оформились в виде гимнастики, лёгкой и тяжёлой атлетики, подвижных и спортивных игр, спортивного туризма и т. п. Различные сочетания и системы физических упражнений составляют содержание видов спорта, входят в программы физического воспитания в различных учебных заведениях.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6FC5AD-4DE2-B1B3-F449-8F45DF6B7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867" y="4354509"/>
            <a:ext cx="3366374" cy="224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0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50063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информация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5" y="1052736"/>
            <a:ext cx="7058745" cy="1800200"/>
          </a:xfrm>
        </p:spPr>
        <p:txBody>
          <a:bodyPr>
            <a:normAutofit fontScale="85000" lnSpcReduction="20000"/>
          </a:bodyPr>
          <a:lstStyle/>
          <a:p>
            <a:pPr marL="0" indent="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упражнения мышцы определяются как активные или статичные. Активными (или главными) считаются мышцы, сокращающиеся и приводящие в движение определённую структуру тела. Статичными являются те, которые либо помогают сокращению, либо, начав двигаться, делают устойчивыми первичную или вторичную структуру, что способствует движению.</a:t>
            </a:r>
          </a:p>
          <a:p>
            <a:pPr marL="0" indent="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большое количество вариантов выполнения тех или иных физических упражнений — для любого из них всегда найдётся много различных способов поменять стимулирующую мышцу (путём изменения захвата, положения стоп, смены скорости движения и т. д.).</a:t>
            </a:r>
          </a:p>
          <a:p>
            <a:pPr marL="0" indent="0"/>
            <a:endParaRPr lang="ru-RU" b="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069BEF-8F20-130B-66F9-C7B7122A9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996952"/>
            <a:ext cx="4769296" cy="347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0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188641"/>
            <a:ext cx="6798734" cy="648071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информация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7" y="4365104"/>
            <a:ext cx="6859984" cy="21602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специальных упражнений, их интенсивность (применяемый вес, когда они используются), объём (количество подходов и повторений), продолжительность и периодичность (количество занятий в неделю) определяются исходя из индивидуальных возможностей и целей человека.      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Самым лучшим и наиболее эффективным способом определиться с этим — обратиться за консультацией к специалисту по фитнесу (общему оздоровлению, силовым упражнениям) и получить индивидуальную программу и рекомендации, которые будут учитывать индивидуальные потребности и возможности.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075368-80CC-8C81-13E7-5E4E64CA6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585" y="932892"/>
            <a:ext cx="5004048" cy="333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6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2287292"/>
              </p:ext>
            </p:extLst>
          </p:nvPr>
        </p:nvGraphicFramePr>
        <p:xfrm>
          <a:off x="497827" y="149431"/>
          <a:ext cx="7818589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5576" y="3861048"/>
            <a:ext cx="223224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как подъём штанги, подтягивания — направлены на увеличение мышечной массы и придания большей силы мышцам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00699" y="3861048"/>
            <a:ext cx="2070594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прыжки на месте, плавание — полезны для сердца, улучшают выносливость и снижают массу тела.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3861048"/>
            <a:ext cx="2088232" cy="7386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улучшение гибкости тела.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52102E-014A-7E73-0125-1682A1A20E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576" y="4876711"/>
            <a:ext cx="2230878" cy="156806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3B2324-C11F-784F-80F2-705A028310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8184" y="4603863"/>
            <a:ext cx="2088232" cy="18409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598CEE-A717-4553-8F10-A93689C061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00699" y="4876711"/>
            <a:ext cx="2070594" cy="184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30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332656"/>
            <a:ext cx="6912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упомянутой ранее классификации существуют другие, в которых физические упражнения разделяются по другим признакам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570790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признаку исторически сложившихся систем физического воспитания, к которым относятся: гимнастика, игра, туризм, спорт. В соответствии с этим признаком различают: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гимнастические упражнения;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игровые физические упражнения;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туристические физические упражнения;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упражнения.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663AA7-B89D-0F56-456A-CE72C118C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441" y="3753741"/>
            <a:ext cx="1807871" cy="13548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518B35-B29C-C40D-E55C-F6E115E4D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4271547"/>
            <a:ext cx="3779912" cy="188995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72C2C4-9E31-A660-6FCF-444A28E5A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296" y="3753741"/>
            <a:ext cx="1631964" cy="151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764704"/>
            <a:ext cx="7020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анатомическому признаку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классификации упражнения подразделяются по признаку преимущественного воздействия на отдельные мышечные группы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мышц рук и плечевого пояса;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мышц туловища и шеи;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мышц ног и таза и т.п.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E4172F-7A7B-F233-9D9F-898D3697E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925620"/>
            <a:ext cx="2416043" cy="181203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20AB7A-8F7D-29FF-9334-BA9C0DA6A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495" y="4077072"/>
            <a:ext cx="2684408" cy="20162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D5DE8D-56FC-44C6-9599-31C4747A5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3021546"/>
            <a:ext cx="2456177" cy="17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5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699661"/>
            <a:ext cx="71287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признаку преимущественной направленности на развитие того или иного физического качества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скоростно-силовые физические упражнения;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упражнения, требующие преимущественного проявления выносливости;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, требующие преимущественного проявления координационных способностей;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упражнения, воздействующие на развитие гибкости;,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силовые упражнения и т.п.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969A785-7EE1-3DD9-A5F7-936AABA59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162961"/>
            <a:ext cx="2376264" cy="17029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673EC9-2556-9E55-1F38-0120D14B8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642" y="5015777"/>
            <a:ext cx="2270651" cy="17029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EAE565-B948-F72B-6EFF-7CA3140DF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0118" y="3135591"/>
            <a:ext cx="2299185" cy="16403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7D8BB2-3088-3D4D-EDA2-F71472939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3403" y="3135591"/>
            <a:ext cx="2273612" cy="17029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E15C89-8518-DDB4-250F-E459648ED0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5020710"/>
            <a:ext cx="2270651" cy="170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1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620688"/>
            <a:ext cx="676875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структурным биомеханическим признакам: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комбинированные физические упражнения (прыжки или метания с разбега);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упражнения циклического характера (бег, плавание, езда на велосипеде и т.п.);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упражнения ациклического характера (метания, прыжки);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вращательные и сложно-пространсвенные упражнения (акробатические , прыжки в воду и т.п.);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ACB3A5-5F84-DB55-FE52-EA7A901B5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852935"/>
            <a:ext cx="5688632" cy="369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5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301</TotalTime>
  <Words>791</Words>
  <Application>Microsoft Office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Century Gothic</vt:lpstr>
      <vt:lpstr>Times New Roman</vt:lpstr>
      <vt:lpstr>Wingdings 3</vt:lpstr>
      <vt:lpstr>Легкий дым</vt:lpstr>
      <vt:lpstr>1_Легкий дым</vt:lpstr>
      <vt:lpstr>Основные формы и виды физических упражнений</vt:lpstr>
      <vt:lpstr>Что такое физические упражнения?</vt:lpstr>
      <vt:lpstr>Общая информация</vt:lpstr>
      <vt:lpstr>Общая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формы и виды физических упражнений</dc:title>
  <dc:creator>HOME</dc:creator>
  <cp:lastModifiedBy>Пользователь</cp:lastModifiedBy>
  <cp:revision>17</cp:revision>
  <dcterms:created xsi:type="dcterms:W3CDTF">2020-01-15T11:10:15Z</dcterms:created>
  <dcterms:modified xsi:type="dcterms:W3CDTF">2024-01-30T11:41:25Z</dcterms:modified>
</cp:coreProperties>
</file>