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2" r:id="rId6"/>
    <p:sldId id="261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6" r:id="rId18"/>
    <p:sldId id="273" r:id="rId19"/>
    <p:sldId id="275" r:id="rId20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394"/>
    <a:srgbClr val="FEC979"/>
    <a:srgbClr val="F24D89"/>
    <a:srgbClr val="F14C88"/>
    <a:srgbClr val="E0794C"/>
    <a:srgbClr val="D2B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1"/>
  </p:normalViewPr>
  <p:slideViewPr>
    <p:cSldViewPr snapToGrid="0">
      <p:cViewPr>
        <p:scale>
          <a:sx n="94" d="100"/>
          <a:sy n="94" d="100"/>
        </p:scale>
        <p:origin x="-384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A7C876-2B4A-295A-5976-3206AB53E9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B0874B-98BE-0779-D242-60EE9ABDB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836" y="2456867"/>
            <a:ext cx="8599055" cy="2805984"/>
          </a:xfrm>
        </p:spPr>
        <p:txBody>
          <a:bodyPr anchor="b">
            <a:normAutofit/>
          </a:bodyPr>
          <a:lstStyle>
            <a:lvl1pPr algn="l">
              <a:defRPr sz="6000" b="1">
                <a:solidFill>
                  <a:schemeClr val="bg1"/>
                </a:solidFill>
                <a:latin typeface="Arial Rounded MT "/>
              </a:defRPr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AF72763-EC44-A36A-1CF2-DF508AAB8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836" y="5344459"/>
            <a:ext cx="8599056" cy="74829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FED39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7DB55C2-2DAD-C0C2-6A01-593A1EB10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881DAA-4EF7-33D9-F6DD-9BB534390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100C3B-4E7D-B890-1C14-BEACCF445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8899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CD8853-E83C-5C97-8935-4AFAB9619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8D790B7-B13C-1D33-23CE-738F66835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D48214-C2B7-3CB6-577E-F5F1CB5EF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F9E855-8982-286D-0C78-57FE890A5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BEDF36-E374-5434-BD4D-DE9C77B1F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90919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A94826C-40A0-7336-C05D-F3C5CABC91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7F695AB-9030-60A1-0AB9-67A2A3556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62A526-FEF2-A3C2-0217-B679CB709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7974985-1F3D-6C3D-E5C1-7FC440409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38BBB5-BD64-9537-6037-B19C73A43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891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541401-74A6-29DD-ADD2-FF69E756F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82" y="337416"/>
            <a:ext cx="10515600" cy="466147"/>
          </a:xfrm>
        </p:spPr>
        <p:txBody>
          <a:bodyPr/>
          <a:lstStyle>
            <a:lvl1pPr>
              <a:defRPr>
                <a:solidFill>
                  <a:srgbClr val="FEC979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EA0DBE-4218-F654-C0D1-84A926466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78C5B92-0A6E-32D0-7ED4-8B2969BBC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CF5247-673E-73E4-711F-7DE722072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674DDA-57E1-FC51-091C-89D62CBA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47100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20CC75-9695-73BC-6E28-09C10E1F8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891EA-7D7A-0857-A0A6-053835EDD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2785B67-5034-8F6B-A217-1C74B1A6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5EB6D1-CAE3-66F6-9638-35937DA89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38EB4BF-AB26-BF62-A28B-FF068F56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9467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C69D39-E506-C90E-FBD1-9978A3794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2A405B-A06C-84F0-0064-FD5CF4E4C5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F4F63EB-49E6-AD45-5467-C0A41B9B24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2828D98-05D5-6F61-BC07-D37818647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4D402FD-FE0E-F2D4-6493-3683E1AF9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48BB24-9257-972F-DD84-45CABC7B2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23103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157141-A6D3-081A-E48D-30E6822AD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B62840-F7E5-CF13-34E0-7D3D4AC78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8E65D1C-9751-46C5-7706-654632077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3FDC1C1-5EFF-7F12-800E-787CB56DBD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F74BA9B-4E7F-04FB-F5AD-225FE49C5D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FC3F660-8DA5-849A-59AC-CF4D8ECC8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CA2D1A45-B5EF-BBB0-1BE0-4E4533053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A4B1B6F-B03F-6098-DAD6-23D21D6C5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2785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327B6A-F3A7-CBE0-186D-2C4301AB4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D7F0131-4FEF-2E64-AAC3-8A3EDC9C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35F04BE-F1CE-7642-3800-94CEB826B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AFA0767-A577-3B30-359C-A45EF005F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057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CA3692D-C5C5-0D09-4269-6D0712C5C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76AD36C-C1CE-F83B-0ED7-A96652B0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487F1F2-600F-B5DB-4363-15142CB4A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0555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F664DF-D58E-2429-FAFA-D1081950D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B2B941-C467-5350-2C89-5C25008A8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9522F1-E07B-20CA-8CF8-2FC624D83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D4FEAD-97AE-4A0A-758C-8FB85B4F6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7920EFC-73A5-8B4D-3DB0-2D584B2EE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0F5F890-FDC5-8226-F461-0FF2A2F36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0878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D0CB06-2A05-151F-5265-D21248838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2E35116-3770-C9DB-EF77-F29A1ACE8C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7A0B709-92F8-E5BC-D018-ACC5EAA6E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1B2621C-66EC-42CB-AEE6-44354D7D3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802685-6165-1609-C68A-8E61002EF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A72E2C-8F20-8DF5-A962-ED33EF591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5056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6EDC6D5-0422-7B05-BBC5-F3417C5350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3C26E6-CB3B-8E15-527F-A4C5BC946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6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9A2B7F0-3D0F-CCF0-B1F9-4019F4255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8E71D5-DB9F-350B-7CA0-46E196D65F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51C9F-1067-4C5E-A98F-5BA5A40399C0}" type="datetimeFigureOut">
              <a:rPr lang="x-none" smtClean="0"/>
              <a:t>30.01.2024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7581A79-A98D-AFE5-E044-85B407E46C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7514FF-2FB0-C836-705B-F7278B69E4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35547-96F7-4EE4-A538-AEA6DAF6FE6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476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FED39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5B88C8-8A34-8577-6BA8-ABAE567402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97713" y="1777764"/>
            <a:ext cx="7543973" cy="366371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b="0" dirty="0" smtClean="0">
                <a:latin typeface="Arial Rounded MT Bold" panose="020F0704030504030204" pitchFamily="34" charset="0"/>
              </a:rPr>
              <a:t>Sights </a:t>
            </a:r>
            <a:r>
              <a:rPr lang="en-US" sz="4000" b="0" dirty="0" smtClean="0">
                <a:latin typeface="Arial Rounded MT Bold" panose="020F0704030504030204" pitchFamily="34" charset="0"/>
              </a:rPr>
              <a:t>of Great Britain</a:t>
            </a:r>
            <a:r>
              <a:rPr lang="en-US" sz="2800" b="0" dirty="0">
                <a:latin typeface="Arial Rounded MT Bold" panose="020F0704030504030204" pitchFamily="34" charset="0"/>
              </a:rPr>
              <a:t/>
            </a:r>
            <a:br>
              <a:rPr lang="en-US" sz="2800" b="0" dirty="0">
                <a:latin typeface="Arial Rounded MT Bold" panose="020F0704030504030204" pitchFamily="34" charset="0"/>
              </a:rPr>
            </a:br>
            <a:endParaRPr lang="x-none" sz="2800" b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072C99B-9788-9240-1E3F-A3C0DDEB3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274" y="5123302"/>
            <a:ext cx="8599056" cy="748292"/>
          </a:xfrm>
        </p:spPr>
        <p:txBody>
          <a:bodyPr>
            <a:noAutofit/>
          </a:bodyPr>
          <a:lstStyle/>
          <a:p>
            <a:endParaRPr lang="x-none" sz="2800" dirty="0"/>
          </a:p>
        </p:txBody>
      </p:sp>
    </p:spTree>
    <p:extLst>
      <p:ext uri="{BB962C8B-B14F-4D97-AF65-F5344CB8AC3E}">
        <p14:creationId xmlns:p14="http://schemas.microsoft.com/office/powerpoint/2010/main" val="14444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37416"/>
            <a:ext cx="10770062" cy="103733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Buckingham Palace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531" y="1311691"/>
            <a:ext cx="5709219" cy="42819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545" y="2188254"/>
            <a:ext cx="4117803" cy="27480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49495" y="5940746"/>
            <a:ext cx="6167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The throne room, including Queen Victoria's Throne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4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Buckingham Palace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050" y="1135118"/>
            <a:ext cx="7044549" cy="4701310"/>
          </a:xfrm>
        </p:spPr>
      </p:pic>
      <p:sp>
        <p:nvSpPr>
          <p:cNvPr id="5" name="TextBox 4"/>
          <p:cNvSpPr txBox="1"/>
          <p:nvPr/>
        </p:nvSpPr>
        <p:spPr>
          <a:xfrm>
            <a:off x="2654912" y="6079183"/>
            <a:ext cx="9169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The State Dining Room at Buckingham Palace with a display of cakes from Queen Victoria's time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3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Buckingham Palace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51" y="1134059"/>
            <a:ext cx="9077006" cy="4765429"/>
          </a:xfrm>
        </p:spPr>
      </p:pic>
      <p:sp>
        <p:nvSpPr>
          <p:cNvPr id="5" name="TextBox 4"/>
          <p:cNvSpPr txBox="1"/>
          <p:nvPr/>
        </p:nvSpPr>
        <p:spPr>
          <a:xfrm>
            <a:off x="3664543" y="5959365"/>
            <a:ext cx="5158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Blue</a:t>
            </a:r>
            <a:r>
              <a:rPr lang="en-US" sz="2800" dirty="0"/>
              <a:t>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Drawing</a:t>
            </a:r>
            <a:r>
              <a:rPr lang="en-US" sz="2800" dirty="0"/>
              <a:t> </a:t>
            </a:r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Room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46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7416"/>
            <a:ext cx="10663382" cy="1327423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Liverpool Beatles Museum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62" y="1489259"/>
            <a:ext cx="7184658" cy="4788603"/>
          </a:xfrm>
        </p:spPr>
      </p:pic>
    </p:spTree>
    <p:extLst>
      <p:ext uri="{BB962C8B-B14F-4D97-AF65-F5344CB8AC3E}">
        <p14:creationId xmlns:p14="http://schemas.microsoft.com/office/powerpoint/2010/main" val="417907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7416"/>
            <a:ext cx="10663382" cy="11382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Liverpool Beatles Museum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017" y="2588847"/>
            <a:ext cx="4655565" cy="3367856"/>
          </a:xfrm>
        </p:spPr>
      </p:pic>
      <p:sp>
        <p:nvSpPr>
          <p:cNvPr id="7" name="TextBox 6"/>
          <p:cNvSpPr txBox="1"/>
          <p:nvPr/>
        </p:nvSpPr>
        <p:spPr>
          <a:xfrm>
            <a:off x="1612805" y="4525023"/>
            <a:ext cx="4756464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George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Harrison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(25 February 1943 – 29 November 2001)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Paul McCartney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(born 18 June 1942)</a:t>
            </a:r>
            <a:endParaRPr lang="ru-RU" sz="1400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John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Lennon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9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October 1940 – 8 December 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1980</a:t>
            </a:r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n-US" sz="1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Ringo Starr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(born 7 July 1940)</a:t>
            </a:r>
            <a:endParaRPr lang="ru-RU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71" y="1160885"/>
            <a:ext cx="5376672" cy="336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Liverpool Beatles Museum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346" y="1904475"/>
            <a:ext cx="5051559" cy="362291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886" y="1368103"/>
            <a:ext cx="3745887" cy="4994517"/>
          </a:xfrm>
        </p:spPr>
      </p:pic>
    </p:spTree>
    <p:extLst>
      <p:ext uri="{BB962C8B-B14F-4D97-AF65-F5344CB8AC3E}">
        <p14:creationId xmlns:p14="http://schemas.microsoft.com/office/powerpoint/2010/main" val="346963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6392"/>
            <a:ext cx="10663382" cy="83241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London Eye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444" y="1083856"/>
            <a:ext cx="7867705" cy="5244554"/>
          </a:xfrm>
        </p:spPr>
      </p:pic>
    </p:spTree>
    <p:extLst>
      <p:ext uri="{BB962C8B-B14F-4D97-AF65-F5344CB8AC3E}">
        <p14:creationId xmlns:p14="http://schemas.microsoft.com/office/powerpoint/2010/main" val="12050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727" y="306217"/>
            <a:ext cx="10744543" cy="108000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London Eye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936" y="1063209"/>
            <a:ext cx="7757513" cy="5164790"/>
          </a:xfrm>
        </p:spPr>
      </p:pic>
    </p:spTree>
    <p:extLst>
      <p:ext uri="{BB962C8B-B14F-4D97-AF65-F5344CB8AC3E}">
        <p14:creationId xmlns:p14="http://schemas.microsoft.com/office/powerpoint/2010/main" val="2937325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807" y="337416"/>
            <a:ext cx="10681775" cy="82923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London Eye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200" y="975981"/>
            <a:ext cx="8151140" cy="5433486"/>
          </a:xfrm>
        </p:spPr>
      </p:pic>
    </p:spTree>
    <p:extLst>
      <p:ext uri="{BB962C8B-B14F-4D97-AF65-F5344CB8AC3E}">
        <p14:creationId xmlns:p14="http://schemas.microsoft.com/office/powerpoint/2010/main" val="40627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4389" y="1068936"/>
            <a:ext cx="10177279" cy="4493138"/>
          </a:xfrm>
        </p:spPr>
        <p:txBody>
          <a:bodyPr>
            <a:normAutofit/>
          </a:bodyPr>
          <a:lstStyle/>
          <a:p>
            <a:r>
              <a:rPr lang="en-US" sz="6600" b="1" dirty="0"/>
              <a:t>Thank you for your attention!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15804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1241" y="669639"/>
            <a:ext cx="5058750" cy="52518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500" dirty="0" smtClean="0">
                <a:solidFill>
                  <a:schemeClr val="bg1">
                    <a:lumMod val="95000"/>
                  </a:schemeClr>
                </a:solidFill>
              </a:rPr>
              <a:t>Stonehenge</a:t>
            </a:r>
            <a:endParaRPr lang="en-US" sz="35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500" dirty="0" smtClean="0">
                <a:solidFill>
                  <a:schemeClr val="bg1">
                    <a:lumMod val="95000"/>
                  </a:schemeClr>
                </a:solidFill>
              </a:rPr>
              <a:t>Chester </a:t>
            </a:r>
            <a:r>
              <a:rPr lang="en-US" sz="3500" dirty="0">
                <a:solidFill>
                  <a:schemeClr val="bg1">
                    <a:lumMod val="95000"/>
                  </a:schemeClr>
                </a:solidFill>
              </a:rPr>
              <a:t>Zoo</a:t>
            </a:r>
          </a:p>
          <a:p>
            <a:pPr>
              <a:lnSpc>
                <a:spcPct val="150000"/>
              </a:lnSpc>
            </a:pPr>
            <a:r>
              <a:rPr lang="en-US" sz="3500" dirty="0" smtClean="0">
                <a:solidFill>
                  <a:schemeClr val="bg1">
                    <a:lumMod val="95000"/>
                  </a:schemeClr>
                </a:solidFill>
              </a:rPr>
              <a:t>Buckingham </a:t>
            </a:r>
            <a:r>
              <a:rPr lang="en-US" sz="3500" dirty="0">
                <a:solidFill>
                  <a:schemeClr val="bg1">
                    <a:lumMod val="95000"/>
                  </a:schemeClr>
                </a:solidFill>
              </a:rPr>
              <a:t>Palace</a:t>
            </a:r>
          </a:p>
          <a:p>
            <a:pPr>
              <a:lnSpc>
                <a:spcPct val="150000"/>
              </a:lnSpc>
            </a:pPr>
            <a:r>
              <a:rPr lang="en-US" sz="3500" dirty="0" smtClean="0">
                <a:solidFill>
                  <a:schemeClr val="bg1">
                    <a:lumMod val="95000"/>
                  </a:schemeClr>
                </a:solidFill>
              </a:rPr>
              <a:t>Liverpool </a:t>
            </a:r>
            <a:r>
              <a:rPr lang="en-US" sz="3500" dirty="0">
                <a:solidFill>
                  <a:schemeClr val="bg1">
                    <a:lumMod val="95000"/>
                  </a:schemeClr>
                </a:solidFill>
              </a:rPr>
              <a:t>Beatles Museum</a:t>
            </a:r>
          </a:p>
          <a:p>
            <a:pPr>
              <a:lnSpc>
                <a:spcPct val="150000"/>
              </a:lnSpc>
            </a:pPr>
            <a:r>
              <a:rPr lang="en-US" sz="3500" dirty="0" smtClean="0">
                <a:solidFill>
                  <a:schemeClr val="bg1">
                    <a:lumMod val="95000"/>
                  </a:schemeClr>
                </a:solidFill>
              </a:rPr>
              <a:t>London </a:t>
            </a:r>
            <a:r>
              <a:rPr lang="en-US" sz="3500" dirty="0">
                <a:solidFill>
                  <a:schemeClr val="bg1">
                    <a:lumMod val="95000"/>
                  </a:schemeClr>
                </a:solidFill>
              </a:rPr>
              <a:t>Eye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991" y="516530"/>
            <a:ext cx="4013259" cy="567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0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534" y="407655"/>
            <a:ext cx="10613774" cy="96181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Stonehenge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849" y="1133562"/>
            <a:ext cx="7851081" cy="523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2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0847" y="537308"/>
            <a:ext cx="10812592" cy="95550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Stonehenge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98" y="1309931"/>
            <a:ext cx="8560697" cy="4822928"/>
          </a:xfrm>
        </p:spPr>
      </p:pic>
    </p:spTree>
    <p:extLst>
      <p:ext uri="{BB962C8B-B14F-4D97-AF65-F5344CB8AC3E}">
        <p14:creationId xmlns:p14="http://schemas.microsoft.com/office/powerpoint/2010/main" val="6066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042" y="396958"/>
            <a:ext cx="10515600" cy="4661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/>
              <a:t>Chester Zoo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967" y="1068071"/>
            <a:ext cx="7725976" cy="5598158"/>
          </a:xfrm>
        </p:spPr>
      </p:pic>
    </p:spTree>
    <p:extLst>
      <p:ext uri="{BB962C8B-B14F-4D97-AF65-F5344CB8AC3E}">
        <p14:creationId xmlns:p14="http://schemas.microsoft.com/office/powerpoint/2010/main" val="6583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8331"/>
            <a:ext cx="10548905" cy="93423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Chester </a:t>
            </a:r>
            <a:r>
              <a:rPr lang="en-US" b="1" dirty="0" smtClean="0"/>
              <a:t>Zoo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399" y="1297172"/>
            <a:ext cx="9041077" cy="5022821"/>
          </a:xfrm>
        </p:spPr>
      </p:pic>
    </p:spTree>
    <p:extLst>
      <p:ext uri="{BB962C8B-B14F-4D97-AF65-F5344CB8AC3E}">
        <p14:creationId xmlns:p14="http://schemas.microsoft.com/office/powerpoint/2010/main" val="283198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Chester Zoo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775" y="1290913"/>
            <a:ext cx="3048000" cy="2127504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216" y="3678744"/>
            <a:ext cx="4913809" cy="28904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68" y="1000408"/>
            <a:ext cx="3815386" cy="248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669" y="554945"/>
            <a:ext cx="10796226" cy="56755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Buckingham Palace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05" y="1064003"/>
            <a:ext cx="8210681" cy="5473787"/>
          </a:xfrm>
        </p:spPr>
      </p:pic>
    </p:spTree>
    <p:extLst>
      <p:ext uri="{BB962C8B-B14F-4D97-AF65-F5344CB8AC3E}">
        <p14:creationId xmlns:p14="http://schemas.microsoft.com/office/powerpoint/2010/main" val="315813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70" y="337416"/>
            <a:ext cx="10820512" cy="113193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Buckingham Palace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590" y="1557633"/>
            <a:ext cx="5108028" cy="34053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541" y="1085986"/>
            <a:ext cx="4069630" cy="50215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27802" y="6199002"/>
            <a:ext cx="3178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The Grand Staircase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3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4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24C89"/>
      </a:accent1>
      <a:accent2>
        <a:srgbClr val="3EBEB2"/>
      </a:accent2>
      <a:accent3>
        <a:srgbClr val="A5A5A5"/>
      </a:accent3>
      <a:accent4>
        <a:srgbClr val="FFC000"/>
      </a:accent4>
      <a:accent5>
        <a:srgbClr val="B1CAE7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121</Words>
  <Application>Microsoft Office PowerPoint</Application>
  <PresentationFormat>Произвольный</PresentationFormat>
  <Paragraphs>31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Sights of Great Britain </vt:lpstr>
      <vt:lpstr>Презентация PowerPoint</vt:lpstr>
      <vt:lpstr>Stonehenge </vt:lpstr>
      <vt:lpstr>Stonehenge </vt:lpstr>
      <vt:lpstr>Chester Zoo</vt:lpstr>
      <vt:lpstr>Chester Zoo</vt:lpstr>
      <vt:lpstr>Chester Zoo</vt:lpstr>
      <vt:lpstr>Buckingham Palace </vt:lpstr>
      <vt:lpstr>Buckingham Palace </vt:lpstr>
      <vt:lpstr>Buckingham Palace </vt:lpstr>
      <vt:lpstr>Buckingham Palace</vt:lpstr>
      <vt:lpstr>Buckingham Palace</vt:lpstr>
      <vt:lpstr>Liverpool Beatles Museum </vt:lpstr>
      <vt:lpstr>Liverpool Beatles Museum </vt:lpstr>
      <vt:lpstr>Liverpool Beatles Museum</vt:lpstr>
      <vt:lpstr>London Eye </vt:lpstr>
      <vt:lpstr>London Eye </vt:lpstr>
      <vt:lpstr>London Eye </vt:lpstr>
      <vt:lpstr>Thank you for your attention!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Андрей</cp:lastModifiedBy>
  <cp:revision>20</cp:revision>
  <dcterms:created xsi:type="dcterms:W3CDTF">2023-02-07T21:46:51Z</dcterms:created>
  <dcterms:modified xsi:type="dcterms:W3CDTF">2024-01-30T11:32:20Z</dcterms:modified>
</cp:coreProperties>
</file>