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3FDBA5-2C10-4846-8FE1-D9ABF7596E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760D1F-FDBA-485E-88E0-C277A21B9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E3F3B8-1C75-4691-A56F-A0F6E26EC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F30C96-ECDB-4D8F-82D0-DB05391C3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9BB14-CA59-483D-ABF8-1939C1A80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810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2F0595-6940-4C93-9B71-B87C9E5D5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DB92B6-7F4C-41B5-B39D-3B50A4B9A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769506-5D5C-44A4-841C-46A4A821F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398428-A16A-42E8-B383-2A3EC69BC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354EEA-B3C2-4D55-B34F-D8DB97AC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349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FBB15D-21E4-41B1-88EC-BA3D084892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71FFC7-BE54-4DEB-B119-0C5C17893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0E2C7F-9CB3-4EC4-99DA-89C94FB26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92C2F8-C718-4C5B-99E7-BDEEC7F86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8E6801-9078-45AF-B924-0808786F5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43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8D8E1-CBEB-4A00-9156-6555A4141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D5EEB9-6D4D-4EA9-AC42-7F813D3E7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C3D0D8-759A-4DC7-8AD0-A8BB87019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E0EAED-B310-4434-ABE7-6DB46798D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3ECBF8-F631-499E-AB4C-C4CBFECE3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1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77185-4CEF-4CFC-AFD7-A7C647935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EB4774-1BFB-432A-BEB7-530C9416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8CC20C-8E93-4F67-A65B-076A26B4A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14A1AE-DB24-48EE-907D-9AA339EC3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9D8709-5C19-4F65-AE10-1F3D3B6BF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04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35E6A-F6E8-4A01-BE58-95BD5B604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8730B3-2043-40E6-8459-6AC7BE125F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920049-96CC-4B18-8D0D-A20082DBE4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456E23-3F3E-495C-B858-50AB5BC7E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FFE3D0-1513-4B88-A792-B4734F2D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D2C761-49AC-4317-A885-3EA76C048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2A803-9CCC-435D-9F9F-0BBE7977D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992B83-8363-40ED-9302-0B63B2ADA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592310-A407-49AF-897D-8F8222F98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A3628A-3267-49EF-80B8-62962DF471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5AF5577-8365-46FF-B0B1-C612B0C98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9D722A0-1900-41C4-BA64-ECF898867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6BEBEE-6BDC-4702-94F4-E68A92F2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43C6962-B4F6-420C-A8DB-677A2D513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62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1FF55-5820-4391-A4C4-2CEA6B0BF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91D55AE-95EC-4F2E-B30A-60D082A97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FD71A43-5F7A-45B3-9378-46C936DBB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66CCF1-FF32-4FEC-86E0-8967FFD64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66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7C4E4C1-79C1-4B6A-872D-06AA44976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D4FF21B-6449-4CEB-B495-81B7DC528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403CA6-111A-4B4C-B687-27A317FE0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78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D67D7-FB1B-4194-81AA-7658BF303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2E28A8-A672-4D4E-BE04-E2A4DFE06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26F602-43FE-43DD-8F0C-11FE23C47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3D7B82-E789-4523-AEC0-B7FF50AC4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B870B3-213C-40AF-BA0A-8298C9454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4260D4-BD22-44A5-B1AD-38F9CF022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29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566BB-D96D-4C0D-B284-565F7E4D4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C0EBFBB-FCF3-4CC9-B603-0FEF7A43AD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9E220E-6F47-4095-9A0B-B6794B736B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468E8F-6D03-4ABD-8CD5-99610248A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498024-9295-4755-98AD-02631647A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165DCD-C715-42BD-9B58-FD0700D4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025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139FD8-515F-4ADD-B2B4-A64D735A2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FEF683-82FA-47ED-85FB-D6DE306E3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814A6-AD9E-479B-AA32-8479AA391E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36169-A6D5-4521-942F-5AEE1850D338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3A9657-FF4D-40D3-B66B-F4E5E77D6D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1DC980-02F2-422B-B8ED-44BB0329F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91790-4323-4888-9E3B-60773F1B8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990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B5AC8-0D7C-4662-961E-267EE2231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Россия великая держава</a:t>
            </a:r>
            <a:br>
              <a:rPr lang="ru-RU" dirty="0"/>
            </a:br>
            <a:r>
              <a:rPr lang="ru-RU" dirty="0" err="1"/>
              <a:t>тема:Московский</a:t>
            </a:r>
            <a:r>
              <a:rPr lang="ru-RU" dirty="0"/>
              <a:t> Кремль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F8EE49-B12A-4ADC-9041-AA16AD90C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Ученика 4а класса МОБУ лицей </a:t>
            </a:r>
            <a:r>
              <a:rPr lang="ru-RU" dirty="0" err="1"/>
              <a:t>д.Кабаково</a:t>
            </a:r>
            <a:r>
              <a:rPr lang="ru-RU" dirty="0"/>
              <a:t> </a:t>
            </a:r>
          </a:p>
          <a:p>
            <a:r>
              <a:rPr lang="ru-RU" dirty="0" err="1"/>
              <a:t>Зайнуллина</a:t>
            </a:r>
            <a:r>
              <a:rPr lang="ru-RU" dirty="0"/>
              <a:t> Булата Руслановича</a:t>
            </a:r>
          </a:p>
        </p:txBody>
      </p:sp>
    </p:spTree>
    <p:extLst>
      <p:ext uri="{BB962C8B-B14F-4D97-AF65-F5344CB8AC3E}">
        <p14:creationId xmlns:p14="http://schemas.microsoft.com/office/powerpoint/2010/main" val="2804211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2F17D-CE3D-42E1-80CA-A6BFCBDF8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4F3AE5-A6A5-43F0-8CE4-CBFC939D5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Кремлевская архитектура оказала важнейшее значение на формирование зодчего и градостроительного мастерства не только в России, но и на территориях разных европейских и азиатских государств. Эксперты ЮНЕСКО отметили, что у Кремля и Красной площади нет аналогов среди множества великих памятников архитектуры.</a:t>
            </a:r>
          </a:p>
        </p:txBody>
      </p:sp>
    </p:spTree>
    <p:extLst>
      <p:ext uri="{BB962C8B-B14F-4D97-AF65-F5344CB8AC3E}">
        <p14:creationId xmlns:p14="http://schemas.microsoft.com/office/powerpoint/2010/main" val="568206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0399D-BA3F-4491-B1C1-330F1E247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Московский Кремль и КРАСНАЯ ПЛОЩАДЬ-ВСЕМИРНОЕ НАСЛЕДИЕ ЮНЕСКО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F2496E-2657-4BED-9817-B26FD00A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Кремль занимает площадь 27 ,5га,- это самая древняя часть города. Именно здесь Юрий Долгорукий основал усадьбу крепость, впервые упомянутую в летописи в 1147 </a:t>
            </a:r>
            <a:r>
              <a:rPr lang="ru-RU" dirty="0" err="1"/>
              <a:t>году.Кремль</a:t>
            </a:r>
            <a:r>
              <a:rPr lang="ru-RU" dirty="0"/>
              <a:t> был деревянным. Московский Кремль и Красная Площадь – главные символы Москвы и России, которые узнают во всех уголках планеты.</a:t>
            </a:r>
          </a:p>
        </p:txBody>
      </p:sp>
    </p:spTree>
    <p:extLst>
      <p:ext uri="{BB962C8B-B14F-4D97-AF65-F5344CB8AC3E}">
        <p14:creationId xmlns:p14="http://schemas.microsoft.com/office/powerpoint/2010/main" val="24821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5322B0-4120-450B-8945-8941B724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Башни Московского кремля.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2BE24E-6740-4F95-A78C-72B17D70D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Соборы кремля </a:t>
            </a:r>
          </a:p>
          <a:p>
            <a:r>
              <a:rPr lang="ru-RU" dirty="0"/>
              <a:t>Мавзолей Владимира Ильича Ленина</a:t>
            </a:r>
          </a:p>
          <a:p>
            <a:r>
              <a:rPr lang="ru-RU" dirty="0"/>
              <a:t>Царь-пушка</a:t>
            </a:r>
          </a:p>
          <a:p>
            <a:r>
              <a:rPr lang="ru-RU" dirty="0"/>
              <a:t>Царь колокол</a:t>
            </a:r>
          </a:p>
          <a:p>
            <a:r>
              <a:rPr lang="ru-RU" dirty="0"/>
              <a:t>Кремль в наше время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852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C4394-DDE3-406B-B0C8-64BBB7595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A36A342-3153-4291-843D-C0087B8C0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867" y="465667"/>
            <a:ext cx="9381065" cy="571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61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79DF9-3BB6-4CAC-B8CB-1FD8EB971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 4" descr="img5.jpg">
            <a:extLst>
              <a:ext uri="{FF2B5EF4-FFF2-40B4-BE49-F238E27FC236}">
                <a16:creationId xmlns:a16="http://schemas.microsoft.com/office/drawing/2014/main" id="{09C14AD1-093B-44A3-B52F-550AECD0E6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8" r="108"/>
          <a:stretch>
            <a:fillRect/>
          </a:stretch>
        </p:blipFill>
        <p:spPr>
          <a:xfrm>
            <a:off x="634999" y="118533"/>
            <a:ext cx="11311467" cy="637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23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62AFC1-192B-4A98-BD7D-D82424E46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80629C9-5DE4-4CFB-81F3-CA832C3FF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067" y="228600"/>
            <a:ext cx="11404600" cy="594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79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BDDF7-646B-48DB-8B94-87D3CACB0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 4" descr="mavzolej_lenina_chasy_raboty.jpg">
            <a:extLst>
              <a:ext uri="{FF2B5EF4-FFF2-40B4-BE49-F238E27FC236}">
                <a16:creationId xmlns:a16="http://schemas.microsoft.com/office/drawing/2014/main" id="{D4C7201B-3702-4D62-8001-0B7417AB15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745065" y="365125"/>
            <a:ext cx="10608735" cy="634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75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B93F4-FB47-41D9-85CB-41033B7F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 4" descr="870_600_fixedwidth.jpg">
            <a:extLst>
              <a:ext uri="{FF2B5EF4-FFF2-40B4-BE49-F238E27FC236}">
                <a16:creationId xmlns:a16="http://schemas.microsoft.com/office/drawing/2014/main" id="{FF9A53C3-268C-4ED0-902B-F916E14C27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583" r="5583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59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D3455-F4AD-4275-AF35-9FAC511C3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E291114-04CC-495A-ABBC-DA08ABC9C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65125"/>
            <a:ext cx="10515599" cy="5811838"/>
          </a:xfrm>
        </p:spPr>
      </p:pic>
    </p:spTree>
    <p:extLst>
      <p:ext uri="{BB962C8B-B14F-4D97-AF65-F5344CB8AC3E}">
        <p14:creationId xmlns:p14="http://schemas.microsoft.com/office/powerpoint/2010/main" val="17279533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134</Words>
  <Application>Microsoft Office PowerPoint</Application>
  <PresentationFormat>Широкоэкранный</PresentationFormat>
  <Paragraphs>12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Россия великая держава тема:Московский Кремль</vt:lpstr>
      <vt:lpstr>Московский Кремль и КРАСНАЯ ПЛОЩАДЬ-ВСЕМИРНОЕ НАСЛЕДИЕ ЮНЕСКО</vt:lpstr>
      <vt:lpstr>Башни Московского кремля.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великая держава тема: Красная площадь</dc:title>
  <dc:creator>Анваровна</dc:creator>
  <cp:lastModifiedBy>Анваровна</cp:lastModifiedBy>
  <cp:revision>6</cp:revision>
  <dcterms:created xsi:type="dcterms:W3CDTF">2024-01-28T17:08:51Z</dcterms:created>
  <dcterms:modified xsi:type="dcterms:W3CDTF">2024-01-28T17:59:18Z</dcterms:modified>
</cp:coreProperties>
</file>