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7" r:id="rId1"/>
  </p:sldMasterIdLst>
  <p:notesMasterIdLst>
    <p:notesMasterId r:id="rId44"/>
  </p:notesMasterIdLst>
  <p:sldIdLst>
    <p:sldId id="264" r:id="rId2"/>
    <p:sldId id="296" r:id="rId3"/>
    <p:sldId id="297" r:id="rId4"/>
    <p:sldId id="298" r:id="rId5"/>
    <p:sldId id="276" r:id="rId6"/>
    <p:sldId id="277" r:id="rId7"/>
    <p:sldId id="258" r:id="rId8"/>
    <p:sldId id="299" r:id="rId9"/>
    <p:sldId id="300" r:id="rId10"/>
    <p:sldId id="301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305" r:id="rId22"/>
    <p:sldId id="306" r:id="rId23"/>
    <p:sldId id="313" r:id="rId24"/>
    <p:sldId id="312" r:id="rId25"/>
    <p:sldId id="289" r:id="rId26"/>
    <p:sldId id="290" r:id="rId27"/>
    <p:sldId id="291" r:id="rId28"/>
    <p:sldId id="311" r:id="rId29"/>
    <p:sldId id="292" r:id="rId30"/>
    <p:sldId id="274" r:id="rId31"/>
    <p:sldId id="266" r:id="rId32"/>
    <p:sldId id="294" r:id="rId33"/>
    <p:sldId id="293" r:id="rId34"/>
    <p:sldId id="307" r:id="rId35"/>
    <p:sldId id="308" r:id="rId36"/>
    <p:sldId id="309" r:id="rId37"/>
    <p:sldId id="310" r:id="rId38"/>
    <p:sldId id="316" r:id="rId39"/>
    <p:sldId id="315" r:id="rId40"/>
    <p:sldId id="314" r:id="rId41"/>
    <p:sldId id="317" r:id="rId42"/>
    <p:sldId id="295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5ACD76-6FEA-41A6-AF2C-0B264324E3B3}" type="datetimeFigureOut">
              <a:rPr lang="ru-RU" smtClean="0"/>
              <a:t>26.05.2023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7149D-3319-466F-8D76-C32719EA65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47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7149D-3319-466F-8D76-C32719EA657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665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7149D-3319-466F-8D76-C32719EA657F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356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00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429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8578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198504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296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013381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4648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3644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566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88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453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42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534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99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399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747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094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01222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  <p:sldLayoutId id="2147484059" r:id="rId12"/>
    <p:sldLayoutId id="2147484060" r:id="rId13"/>
    <p:sldLayoutId id="2147484061" r:id="rId14"/>
    <p:sldLayoutId id="2147484062" r:id="rId15"/>
    <p:sldLayoutId id="2147484063" r:id="rId16"/>
    <p:sldLayoutId id="214748406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9200" y="214290"/>
            <a:ext cx="7239000" cy="142876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Times New Roman" pitchFamily="18" charset="0"/>
              </a:rPr>
              <a:t>Муниципальное бюджетное общеобразовательное учреждение средняя общеобразовательная школа №10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1785938"/>
            <a:ext cx="6640513" cy="4429125"/>
          </a:xfrm>
        </p:spPr>
        <p:txBody>
          <a:bodyPr>
            <a:normAutofit fontScale="625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cs typeface="Aharoni" pitchFamily="2" charset="-79"/>
            </a:endParaRP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5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cs typeface="Aharoni" pitchFamily="2" charset="-79"/>
              </a:rPr>
              <a:t>ПОРТФОЛИО</a:t>
            </a: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 typeface="Wingdings 2"/>
              <a:buNone/>
              <a:defRPr/>
            </a:pPr>
            <a:endParaRPr lang="ru-RU" sz="39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cs typeface="Aharoni" pitchFamily="2" charset="-79"/>
            </a:endParaRP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4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cs typeface="Aharoni" pitchFamily="2" charset="-79"/>
              </a:rPr>
              <a:t>4 «Б» класса</a:t>
            </a: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 typeface="Wingdings 2"/>
              <a:buNone/>
              <a:defRPr/>
            </a:pPr>
            <a:endParaRPr lang="ru-RU" sz="41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cs typeface="Aharoni" pitchFamily="2" charset="-79"/>
            </a:endParaRP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cs typeface="Aharoni" pitchFamily="2" charset="-79"/>
              </a:rPr>
              <a:t>классный руководитель</a:t>
            </a:r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cs typeface="Aharoni" pitchFamily="2" charset="-79"/>
            </a:endParaRP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cs typeface="Aharoni" pitchFamily="2" charset="-79"/>
              </a:rPr>
              <a:t>Шевченко Ольга Валерьевна</a:t>
            </a: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 typeface="Wingdings 2"/>
              <a:buNone/>
              <a:defRPr/>
            </a:pPr>
            <a:endParaRPr lang="ru-RU" sz="33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cs typeface="Aharoni" pitchFamily="2" charset="-79"/>
            </a:endParaRP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 typeface="Wingdings 2"/>
              <a:buNone/>
              <a:defRPr/>
            </a:pPr>
            <a:endParaRPr lang="ru-RU" sz="33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cs typeface="Aharoni" pitchFamily="2" charset="-79"/>
            </a:endParaRP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cs typeface="Aharoni" pitchFamily="2" charset="-79"/>
              </a:rPr>
              <a:t>Г. Бологое</a:t>
            </a: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 typeface="Wingdings 2"/>
              <a:buNone/>
              <a:defRPr/>
            </a:pPr>
            <a:endParaRPr lang="ru-RU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cs typeface="Aharoni" pitchFamily="2" charset="-79"/>
            </a:endParaRP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 typeface="Wingdings 2"/>
              <a:buNone/>
              <a:defRPr/>
            </a:pPr>
            <a:endParaRPr lang="ru-RU" sz="3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cs typeface="Aharoni" pitchFamily="2" charset="-79"/>
            </a:endParaRP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 typeface="Wingdings 2"/>
              <a:buNone/>
              <a:defRPr/>
            </a:pPr>
            <a:endParaRPr lang="ru-RU" sz="3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cs typeface="Aharoni" pitchFamily="2" charset="-79"/>
            </a:endParaRP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 typeface="Wingdings 2"/>
              <a:buNone/>
              <a:defRPr/>
            </a:pPr>
            <a:endParaRPr lang="ru-RU" sz="3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cs typeface="Aharoni" pitchFamily="2" charset="-79"/>
            </a:endParaRP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 typeface="Wingdings 2"/>
              <a:buNone/>
              <a:defRPr/>
            </a:pPr>
            <a:endParaRPr lang="ru-RU" sz="3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cs typeface="Aharoni" pitchFamily="2" charset="-79"/>
            </a:endParaRP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 typeface="Wingdings 2"/>
              <a:buNone/>
              <a:defRPr/>
            </a:pPr>
            <a:endParaRPr lang="ru-RU" sz="3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cs typeface="Aharoni" pitchFamily="2" charset="-79"/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33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33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357536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404813"/>
            <a:ext cx="8229600" cy="6048375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ru-RU" altLang="ru-RU" sz="6000" dirty="0" smtClean="0">
              <a:solidFill>
                <a:schemeClr val="bg1"/>
              </a:solidFill>
              <a:latin typeface="a_AlbionicB&amp;W"/>
            </a:endParaRPr>
          </a:p>
          <a:p>
            <a:pPr algn="ctr" eaLnBrk="1" hangingPunct="1">
              <a:buFontTx/>
              <a:buNone/>
            </a:pPr>
            <a:r>
              <a:rPr lang="en-US" altLang="ru-RU" sz="8000" dirty="0" smtClean="0">
                <a:solidFill>
                  <a:schemeClr val="bg1"/>
                </a:solidFill>
                <a:latin typeface="AGPresquire" pitchFamily="2" charset="0"/>
              </a:rPr>
              <a:t>II  </a:t>
            </a:r>
            <a:r>
              <a:rPr lang="en-US" altLang="ru-RU" sz="8000" dirty="0" err="1" smtClean="0">
                <a:solidFill>
                  <a:schemeClr val="bg1"/>
                </a:solidFill>
                <a:latin typeface="AGPresquire" pitchFamily="2" charset="0"/>
              </a:rPr>
              <a:t>раздел</a:t>
            </a:r>
            <a:r>
              <a:rPr lang="en-US" altLang="ru-RU" sz="8000" dirty="0" smtClean="0">
                <a:solidFill>
                  <a:schemeClr val="bg1"/>
                </a:solidFill>
                <a:latin typeface="AGPresquire" pitchFamily="2" charset="0"/>
              </a:rPr>
              <a:t> </a:t>
            </a:r>
            <a:endParaRPr lang="ru-RU" altLang="ru-RU" sz="8000" dirty="0" smtClean="0">
              <a:solidFill>
                <a:schemeClr val="bg1"/>
              </a:solidFill>
              <a:latin typeface="AGPresquire" pitchFamily="2" charset="0"/>
            </a:endParaRPr>
          </a:p>
          <a:p>
            <a:pPr algn="ctr" eaLnBrk="1" hangingPunct="1">
              <a:buFontTx/>
              <a:buNone/>
            </a:pPr>
            <a:r>
              <a:rPr lang="ru-RU" altLang="ru-RU" sz="8000" dirty="0" smtClean="0">
                <a:solidFill>
                  <a:schemeClr val="bg1"/>
                </a:solidFill>
                <a:latin typeface="AGPresquire" pitchFamily="2" charset="0"/>
              </a:rPr>
              <a:t>«Портфолио документов</a:t>
            </a:r>
            <a:r>
              <a:rPr lang="en-US" altLang="ru-RU" sz="8000" dirty="0" smtClean="0">
                <a:solidFill>
                  <a:schemeClr val="bg1"/>
                </a:solidFill>
                <a:latin typeface="AGPresquire" pitchFamily="2" charset="0"/>
              </a:rPr>
              <a:t> </a:t>
            </a:r>
            <a:r>
              <a:rPr lang="ru-RU" altLang="ru-RU" sz="8000" dirty="0" smtClean="0">
                <a:solidFill>
                  <a:schemeClr val="bg1"/>
                </a:solidFill>
                <a:latin typeface="AGPresquire" pitchFamily="2" charset="0"/>
              </a:rPr>
              <a:t>»</a:t>
            </a:r>
            <a:r>
              <a:rPr lang="ru-RU" altLang="ru-RU" sz="7200" dirty="0" smtClean="0">
                <a:solidFill>
                  <a:schemeClr val="bg1"/>
                </a:solidFill>
                <a:latin typeface="AGPresquire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9513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 rot="10800000" flipV="1">
            <a:off x="0" y="745661"/>
            <a:ext cx="8229600" cy="384631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b="1" dirty="0" smtClean="0">
                <a:latin typeface="Georgia" pitchFamily="18" charset="0"/>
              </a:rPr>
              <a:t>Участие в международных и всероссийских конкурсах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600200"/>
            <a:ext cx="8839200" cy="4800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 b="1" dirty="0" smtClean="0">
                <a:solidFill>
                  <a:schemeClr val="accent2"/>
                </a:solidFill>
              </a:rPr>
              <a:t>«</a:t>
            </a:r>
            <a:endParaRPr lang="ru-RU" altLang="ru-RU" sz="2400" b="1" dirty="0" smtClean="0"/>
          </a:p>
        </p:txBody>
      </p:sp>
      <p:pic>
        <p:nvPicPr>
          <p:cNvPr id="3077" name="Picture 5" descr="C:\Users\эксперт\Desktop\Новая папка\IMG_20230410_083521_2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933584" y="2767129"/>
            <a:ext cx="4953002" cy="2923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эксперт\Desktop\Новая папка\IMG_20230410_083614_09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41514" y="1752600"/>
            <a:ext cx="5687055" cy="480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8237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81152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2800" b="1" dirty="0" smtClean="0">
                <a:latin typeface="Georgia" pitchFamily="18" charset="0"/>
              </a:rPr>
              <a:t>Участие в международных и всероссийских конкурсах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600200"/>
            <a:ext cx="8839200" cy="4800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 b="1" dirty="0" smtClean="0">
                <a:solidFill>
                  <a:schemeClr val="accent2"/>
                </a:solidFill>
              </a:rPr>
              <a:t>«</a:t>
            </a:r>
            <a:endParaRPr lang="ru-RU" altLang="ru-RU" sz="2400" b="1" dirty="0" smtClean="0"/>
          </a:p>
        </p:txBody>
      </p:sp>
      <p:pic>
        <p:nvPicPr>
          <p:cNvPr id="4098" name="Picture 2" descr="C:\Users\эксперт\Desktop\Новая папка\IMG_20230410_111342_7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582886" y="1392621"/>
            <a:ext cx="4780280" cy="5215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эксперт\Desktop\Новая папка\IMG_20230407_112124_3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721695"/>
            <a:ext cx="4419600" cy="512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1687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45509" y="171450"/>
            <a:ext cx="6554867" cy="15240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Участие в регионе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3400" y="533400"/>
            <a:ext cx="7924800" cy="1066800"/>
          </a:xfrm>
        </p:spPr>
        <p:txBody>
          <a:bodyPr/>
          <a:lstStyle/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2" name="Picture 2" descr="C:\Users\эксперт\Desktop\Новая папка\IMG_20230410_083453_8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639" y="1295400"/>
            <a:ext cx="4811361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эксперт\Desktop\Новая папка\IMG_20230410_083317_8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154" y="2362199"/>
            <a:ext cx="4514954" cy="4215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66088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3359" y="-228600"/>
            <a:ext cx="6554867" cy="15240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Участие в регионе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146" name="Picture 2" descr="C:\Users\эксперт\Desktop\Новая папка\IMG_20230410_110747_5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0" y="1295400"/>
            <a:ext cx="4038600" cy="468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эксперт\Desktop\Новая папка\IMG_20230515_095602_4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890" y="914400"/>
            <a:ext cx="4399279" cy="4785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30309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5800" y="518886"/>
            <a:ext cx="6554867" cy="1524000"/>
          </a:xfrm>
        </p:spPr>
        <p:txBody>
          <a:bodyPr/>
          <a:lstStyle/>
          <a:p>
            <a:r>
              <a:rPr lang="ru-RU" dirty="0" smtClean="0"/>
              <a:t>Участие в регионе</a:t>
            </a:r>
            <a:endParaRPr lang="ru-RU" dirty="0"/>
          </a:p>
        </p:txBody>
      </p:sp>
      <p:pic>
        <p:nvPicPr>
          <p:cNvPr id="7170" name="Picture 2" descr="C:\Users\эксперт\Desktop\Новая папка\IMG_20230410_083831_8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47800" y="2286000"/>
            <a:ext cx="5792867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8952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46195"/>
            <a:ext cx="6554867" cy="1524000"/>
          </a:xfrm>
        </p:spPr>
        <p:txBody>
          <a:bodyPr/>
          <a:lstStyle/>
          <a:p>
            <a:r>
              <a:rPr lang="ru-RU" dirty="0" smtClean="0"/>
              <a:t>Участие в районе</a:t>
            </a:r>
            <a:endParaRPr lang="ru-RU" dirty="0"/>
          </a:p>
        </p:txBody>
      </p:sp>
      <p:pic>
        <p:nvPicPr>
          <p:cNvPr id="4" name="Picture 3" descr="C:\Users\эксперт\Desktop\Новая папка\IMG_20230410_111156_0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99616" y="1713616"/>
            <a:ext cx="5335768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эксперт\Desktop\Новая папка\IMG_20230410_111226_1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70195"/>
            <a:ext cx="382905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56545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8600" y="-304800"/>
            <a:ext cx="7719313" cy="2667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Участие в районных конкурсах,</a:t>
            </a:r>
            <a:br>
              <a:rPr lang="ru-RU" sz="2800" dirty="0" smtClean="0"/>
            </a:br>
            <a:r>
              <a:rPr lang="ru-RU" sz="2800" dirty="0" smtClean="0"/>
              <a:t>олимпиадах , исследовательских проектах.</a:t>
            </a:r>
            <a:endParaRPr lang="ru-RU" sz="2800" dirty="0"/>
          </a:p>
        </p:txBody>
      </p:sp>
      <p:pic>
        <p:nvPicPr>
          <p:cNvPr id="9218" name="Picture 2" descr="C:\Users\эксперт\Desktop\Новая папка\IMG_20230410_111129_7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2247898" y="419100"/>
            <a:ext cx="4343401" cy="777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05870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2119" y="-194760"/>
            <a:ext cx="6554867" cy="1524000"/>
          </a:xfrm>
        </p:spPr>
        <p:txBody>
          <a:bodyPr>
            <a:normAutofit/>
          </a:bodyPr>
          <a:lstStyle/>
          <a:p>
            <a:r>
              <a:rPr lang="ru-RU" sz="2400" dirty="0"/>
              <a:t>Участие в районных конкурсах,</a:t>
            </a:r>
            <a:br>
              <a:rPr lang="ru-RU" sz="2400" dirty="0"/>
            </a:br>
            <a:r>
              <a:rPr lang="ru-RU" sz="2400" dirty="0"/>
              <a:t>олимпиадах , исследовательских проектах</a:t>
            </a:r>
          </a:p>
        </p:txBody>
      </p:sp>
      <p:pic>
        <p:nvPicPr>
          <p:cNvPr id="10242" name="Picture 2" descr="C:\Users\эксперт\Desktop\Новая папка\IMG_20230410_111111_0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36486"/>
            <a:ext cx="3200400" cy="4688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эксперт\Desktop\Новая папка\IMG_20230410_111101_9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86408">
            <a:off x="5196577" y="2404724"/>
            <a:ext cx="4586736" cy="2732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эксперт\Desktop\Новая папка\IMG_20230410_111143_88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600200"/>
            <a:ext cx="312420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90951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91886"/>
            <a:ext cx="7772400" cy="1524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Участие в районных конкурсах,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олимпиадах , исследовательских проектах</a:t>
            </a:r>
            <a:endParaRPr lang="ru-RU" dirty="0"/>
          </a:p>
        </p:txBody>
      </p:sp>
      <p:pic>
        <p:nvPicPr>
          <p:cNvPr id="11271" name="Picture 7" descr="C:\Users\эксперт\Desktop\Новая папка\IMG_20230515_095545_2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3" y="2265947"/>
            <a:ext cx="3581400" cy="4287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эксперт\Desktop\Новая папка\IMG_20230515_095553_9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717" y="2438400"/>
            <a:ext cx="2452254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эксперт\Desktop\Новая папка\IMG_20230515_095614_4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534" y="2362200"/>
            <a:ext cx="25146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36047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404813"/>
            <a:ext cx="8229600" cy="6048375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ru-RU" altLang="ru-RU" sz="6000" dirty="0" smtClean="0">
              <a:latin typeface="a_AlbionicB&amp;W"/>
            </a:endParaRPr>
          </a:p>
          <a:p>
            <a:pPr algn="ctr" eaLnBrk="1" hangingPunct="1">
              <a:buFontTx/>
              <a:buNone/>
            </a:pPr>
            <a:r>
              <a:rPr lang="en-US" altLang="ru-RU" sz="8000" dirty="0" smtClean="0">
                <a:solidFill>
                  <a:schemeClr val="bg1"/>
                </a:solidFill>
                <a:latin typeface="AGPresquire" pitchFamily="2" charset="0"/>
              </a:rPr>
              <a:t>I  </a:t>
            </a:r>
            <a:r>
              <a:rPr lang="en-US" altLang="ru-RU" sz="8000" dirty="0" err="1" smtClean="0">
                <a:solidFill>
                  <a:schemeClr val="bg1"/>
                </a:solidFill>
                <a:latin typeface="AGPresquire" pitchFamily="2" charset="0"/>
              </a:rPr>
              <a:t>раздел</a:t>
            </a:r>
            <a:r>
              <a:rPr lang="en-US" altLang="ru-RU" sz="8000" dirty="0" smtClean="0">
                <a:solidFill>
                  <a:schemeClr val="bg1"/>
                </a:solidFill>
                <a:latin typeface="AGPresquire" pitchFamily="2" charset="0"/>
              </a:rPr>
              <a:t> </a:t>
            </a:r>
            <a:endParaRPr lang="ru-RU" altLang="ru-RU" sz="8000" dirty="0" smtClean="0">
              <a:solidFill>
                <a:schemeClr val="bg1"/>
              </a:solidFill>
              <a:latin typeface="AGPresquire" pitchFamily="2" charset="0"/>
            </a:endParaRPr>
          </a:p>
          <a:p>
            <a:pPr algn="ctr" eaLnBrk="1" hangingPunct="1">
              <a:buFontTx/>
              <a:buNone/>
            </a:pPr>
            <a:r>
              <a:rPr lang="ru-RU" altLang="ru-RU" sz="8000" dirty="0" smtClean="0">
                <a:solidFill>
                  <a:schemeClr val="bg1"/>
                </a:solidFill>
                <a:latin typeface="AGPresquire" pitchFamily="2" charset="0"/>
              </a:rPr>
              <a:t>«Наш портрет»</a:t>
            </a:r>
            <a:r>
              <a:rPr lang="ru-RU" altLang="ru-RU" sz="7200" dirty="0" smtClean="0">
                <a:solidFill>
                  <a:schemeClr val="bg1"/>
                </a:solidFill>
                <a:latin typeface="AGPresquire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3822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эксперт\Desktop\Новая папка\IMG_20230410_110906_5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4601633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эксперт\Desktop\Новая папка\IMG_20230410_111048_9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914400"/>
            <a:ext cx="3962400" cy="5274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3139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705600" y="4724400"/>
            <a:ext cx="382667" cy="1295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5643" y="-393700"/>
            <a:ext cx="3429000" cy="4586514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409825" y="2200275"/>
            <a:ext cx="4171950" cy="55626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37266" y="-636665"/>
            <a:ext cx="2898618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70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2400" y="152400"/>
            <a:ext cx="5384800" cy="403860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787900" y="2501900"/>
            <a:ext cx="5105400" cy="360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15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5022850" cy="37671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657600" y="2743200"/>
            <a:ext cx="54864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8841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/>
                </a:solidFill>
              </a:rPr>
              <a:t>3</a:t>
            </a:r>
            <a:r>
              <a:rPr lang="ru-RU" smtClean="0">
                <a:solidFill>
                  <a:schemeClr val="bg2"/>
                </a:solidFill>
              </a:rPr>
              <a:t>  </a:t>
            </a:r>
            <a:r>
              <a:rPr lang="ru-RU" dirty="0" smtClean="0">
                <a:solidFill>
                  <a:schemeClr val="bg2"/>
                </a:solidFill>
              </a:rPr>
              <a:t>раздел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Портфолио классного руководителя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75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02322" y="152400"/>
            <a:ext cx="6554867" cy="10668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Работа классного руководителя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3314" name="Picture 2" descr="C:\Users\эксперт\Desktop\Новая папка\IMG_20230410_112022_8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00846">
            <a:off x="-105571" y="1104003"/>
            <a:ext cx="2588418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эксперт\Desktop\Новая папка\IMG_20230410_112032_1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436855"/>
            <a:ext cx="396240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эксперт\Desktop\Новая папка\IMG_20230410_111827_2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55370">
            <a:off x="2321443" y="3231625"/>
            <a:ext cx="3875247" cy="371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32417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4800" y="346221"/>
            <a:ext cx="6554867" cy="1524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Работа классного руководителя</a:t>
            </a:r>
            <a:endParaRPr lang="ru-RU" sz="2400" dirty="0"/>
          </a:p>
        </p:txBody>
      </p:sp>
      <p:pic>
        <p:nvPicPr>
          <p:cNvPr id="14338" name="Picture 2" descr="C:\Users\эксперт\Desktop\Новая папка\IMG_20230410_112045_3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362200"/>
            <a:ext cx="2588418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эксперт\Desktop\Новая папка\IMG_20230410_083445_1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837634" y="2243362"/>
            <a:ext cx="3339088" cy="3289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эксперт\Desktop\Новая папка\IMG_20230410_083708_8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110" y="3260725"/>
            <a:ext cx="3403600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35102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95400" y="-457200"/>
            <a:ext cx="6554867" cy="1524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Работа классного руководителя</a:t>
            </a:r>
            <a:endParaRPr lang="ru-RU" sz="2400" dirty="0"/>
          </a:p>
        </p:txBody>
      </p:sp>
      <p:pic>
        <p:nvPicPr>
          <p:cNvPr id="15362" name="Picture 2" descr="C:\Users\эксперт\Desktop\Новая папка\IMG_20230410_083356_7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" y="1219200"/>
            <a:ext cx="7848600" cy="5062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0424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057" y="116114"/>
            <a:ext cx="5588000" cy="4191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368" y="3581400"/>
            <a:ext cx="5552622" cy="35814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509407" y="1162050"/>
            <a:ext cx="56388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02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эксперт\Desktop\Новая папка\IMG_20230407_114039_2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>
            <a:off x="857013" y="533400"/>
            <a:ext cx="7905986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9173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title"/>
          </p:nvPr>
        </p:nvSpPr>
        <p:spPr>
          <a:xfrm>
            <a:off x="179388" y="404813"/>
            <a:ext cx="8858250" cy="6048375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altLang="ru-RU" sz="4000" dirty="0" smtClean="0">
                <a:latin typeface="Times New Roman" pitchFamily="18" charset="0"/>
              </a:rPr>
              <a:t>              </a:t>
            </a:r>
            <a:br>
              <a:rPr lang="ru-RU" altLang="ru-RU" sz="4000" dirty="0" smtClean="0">
                <a:latin typeface="Times New Roman" pitchFamily="18" charset="0"/>
              </a:rPr>
            </a:br>
            <a:r>
              <a:rPr lang="ru-RU" altLang="ru-RU" sz="4000" dirty="0" smtClean="0">
                <a:latin typeface="Times New Roman" pitchFamily="18" charset="0"/>
              </a:rPr>
              <a:t>		 </a:t>
            </a:r>
            <a:r>
              <a:rPr lang="ru-RU" altLang="ru-RU" sz="4800" b="1" dirty="0" smtClean="0">
                <a:latin typeface="Times New Roman" pitchFamily="18" charset="0"/>
              </a:rPr>
              <a:t>Анкетные</a:t>
            </a:r>
            <a:r>
              <a:rPr lang="ru-RU" altLang="ru-RU" sz="4800" b="1" dirty="0" smtClean="0"/>
              <a:t> </a:t>
            </a:r>
            <a:r>
              <a:rPr lang="ru-RU" altLang="ru-RU" sz="4800" b="1" dirty="0" smtClean="0">
                <a:latin typeface="Times New Roman" pitchFamily="18" charset="0"/>
              </a:rPr>
              <a:t>данные</a:t>
            </a:r>
            <a:r>
              <a:rPr lang="ru-RU" altLang="ru-RU" sz="4000" dirty="0" smtClean="0">
                <a:latin typeface="Times New Roman" pitchFamily="18" charset="0"/>
              </a:rPr>
              <a:t/>
            </a:r>
            <a:br>
              <a:rPr lang="ru-RU" altLang="ru-RU" sz="4000" dirty="0" smtClean="0">
                <a:latin typeface="Times New Roman" pitchFamily="18" charset="0"/>
              </a:rPr>
            </a:br>
            <a:r>
              <a:rPr lang="ru-RU" altLang="ru-RU" sz="4000" dirty="0" smtClean="0">
                <a:latin typeface="Times New Roman" pitchFamily="18" charset="0"/>
              </a:rPr>
              <a:t/>
            </a:r>
            <a:br>
              <a:rPr lang="ru-RU" altLang="ru-RU" sz="4000" dirty="0" smtClean="0">
                <a:latin typeface="Times New Roman" pitchFamily="18" charset="0"/>
              </a:rPr>
            </a:br>
            <a:r>
              <a:rPr lang="ru-RU" altLang="ru-RU" sz="4000" dirty="0" smtClean="0">
                <a:latin typeface="Times New Roman" pitchFamily="18" charset="0"/>
              </a:rPr>
              <a:t> </a:t>
            </a:r>
            <a:r>
              <a:rPr lang="ru-RU" altLang="ru-RU" sz="3600" b="1" dirty="0" smtClean="0">
                <a:solidFill>
                  <a:schemeClr val="bg1"/>
                </a:solidFill>
                <a:latin typeface="Times New Roman" pitchFamily="18" charset="0"/>
              </a:rPr>
              <a:t>Имя</a:t>
            </a:r>
            <a:r>
              <a:rPr lang="ru-RU" altLang="ru-RU" sz="3600" dirty="0" smtClean="0">
                <a:solidFill>
                  <a:schemeClr val="bg1"/>
                </a:solidFill>
                <a:latin typeface="Times New Roman" pitchFamily="18" charset="0"/>
              </a:rPr>
              <a:t>		             </a:t>
            </a:r>
            <a:r>
              <a:rPr lang="en-US" altLang="ru-RU" sz="3600" dirty="0" smtClean="0">
                <a:solidFill>
                  <a:schemeClr val="bg1"/>
                </a:solidFill>
                <a:latin typeface="Times New Roman" pitchFamily="18" charset="0"/>
              </a:rPr>
              <a:t>	   </a:t>
            </a:r>
            <a:r>
              <a:rPr lang="ru-RU" altLang="ru-RU" sz="3600" dirty="0" smtClean="0">
                <a:solidFill>
                  <a:schemeClr val="bg1"/>
                </a:solidFill>
                <a:latin typeface="Times New Roman" pitchFamily="18" charset="0"/>
              </a:rPr>
              <a:t>4 Б  класс</a:t>
            </a:r>
            <a:br>
              <a:rPr lang="ru-RU" altLang="ru-RU" sz="36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altLang="ru-RU" sz="36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3600" b="1" dirty="0" smtClean="0">
                <a:solidFill>
                  <a:schemeClr val="bg1"/>
                </a:solidFill>
                <a:latin typeface="Times New Roman" pitchFamily="18" charset="0"/>
              </a:rPr>
              <a:t>Дата рождения</a:t>
            </a:r>
            <a:r>
              <a:rPr lang="ru-RU" altLang="ru-RU" sz="3600" dirty="0" smtClean="0">
                <a:solidFill>
                  <a:schemeClr val="bg1"/>
                </a:solidFill>
                <a:latin typeface="Times New Roman" pitchFamily="18" charset="0"/>
              </a:rPr>
              <a:t>	    1 сентября 2018 г.</a:t>
            </a:r>
            <a:br>
              <a:rPr lang="ru-RU" altLang="ru-RU" sz="36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altLang="ru-RU" sz="36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3600" b="1" dirty="0" smtClean="0">
                <a:solidFill>
                  <a:schemeClr val="bg1"/>
                </a:solidFill>
                <a:latin typeface="Times New Roman" pitchFamily="18" charset="0"/>
              </a:rPr>
              <a:t>Место </a:t>
            </a:r>
            <a:r>
              <a:rPr lang="ru-RU" altLang="ru-RU" sz="3600" dirty="0" smtClean="0">
                <a:solidFill>
                  <a:schemeClr val="bg1"/>
                </a:solidFill>
                <a:latin typeface="Times New Roman" pitchFamily="18" charset="0"/>
              </a:rPr>
              <a:t>		            МБОУ  СОШ № 10</a:t>
            </a:r>
            <a:br>
              <a:rPr lang="ru-RU" altLang="ru-RU" sz="36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altLang="ru-RU" sz="36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3600" b="1" dirty="0" smtClean="0">
                <a:solidFill>
                  <a:schemeClr val="bg1"/>
                </a:solidFill>
                <a:latin typeface="Times New Roman" pitchFamily="18" charset="0"/>
              </a:rPr>
              <a:t>рождения </a:t>
            </a:r>
            <a:r>
              <a:rPr lang="ru-RU" altLang="ru-RU" sz="3600" dirty="0" smtClean="0">
                <a:solidFill>
                  <a:schemeClr val="bg1"/>
                </a:solidFill>
                <a:latin typeface="Times New Roman" pitchFamily="18" charset="0"/>
              </a:rPr>
              <a:t>            г. Бологое, Тверская область</a:t>
            </a:r>
            <a:br>
              <a:rPr lang="ru-RU" altLang="ru-RU" sz="36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altLang="ru-RU" sz="36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3600" b="1" dirty="0" smtClean="0">
                <a:solidFill>
                  <a:schemeClr val="bg1"/>
                </a:solidFill>
                <a:latin typeface="Times New Roman" pitchFamily="18" charset="0"/>
              </a:rPr>
              <a:t>Национальность </a:t>
            </a:r>
            <a:r>
              <a:rPr lang="ru-RU" altLang="ru-RU" sz="3600" dirty="0" smtClean="0">
                <a:solidFill>
                  <a:schemeClr val="bg1"/>
                </a:solidFill>
                <a:latin typeface="Times New Roman" pitchFamily="18" charset="0"/>
              </a:rPr>
              <a:t>        многонациональный</a:t>
            </a:r>
            <a:br>
              <a:rPr lang="ru-RU" altLang="ru-RU" sz="36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altLang="ru-RU" sz="36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3600" b="1" dirty="0" smtClean="0">
                <a:solidFill>
                  <a:schemeClr val="bg1"/>
                </a:solidFill>
                <a:latin typeface="Times New Roman" pitchFamily="18" charset="0"/>
              </a:rPr>
              <a:t>Гражданство</a:t>
            </a:r>
            <a:r>
              <a:rPr lang="ru-RU" altLang="ru-RU" sz="3600" dirty="0" smtClean="0">
                <a:solidFill>
                  <a:schemeClr val="bg1"/>
                </a:solidFill>
                <a:latin typeface="Times New Roman" pitchFamily="18" charset="0"/>
              </a:rPr>
              <a:t>		   российское	</a:t>
            </a:r>
            <a:br>
              <a:rPr lang="ru-RU" altLang="ru-RU" sz="36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altLang="ru-RU" sz="36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3600" b="1" dirty="0" smtClean="0">
                <a:solidFill>
                  <a:schemeClr val="bg1"/>
                </a:solidFill>
                <a:latin typeface="Times New Roman" pitchFamily="18" charset="0"/>
              </a:rPr>
              <a:t>Адрес	</a:t>
            </a:r>
            <a:r>
              <a:rPr lang="ru-RU" altLang="ru-RU" sz="3600" dirty="0" smtClean="0">
                <a:solidFill>
                  <a:schemeClr val="bg1"/>
                </a:solidFill>
                <a:latin typeface="Times New Roman" pitchFamily="18" charset="0"/>
              </a:rPr>
              <a:t>		переулок Школьный</a:t>
            </a:r>
            <a:br>
              <a:rPr lang="ru-RU" altLang="ru-RU" sz="36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altLang="ru-RU" sz="3600" dirty="0" smtClean="0">
                <a:solidFill>
                  <a:schemeClr val="bg1"/>
                </a:solidFill>
                <a:latin typeface="Times New Roman" pitchFamily="18" charset="0"/>
              </a:rPr>
              <a:t>			       </a:t>
            </a:r>
            <a:r>
              <a:rPr lang="ru-RU" altLang="ru-RU" sz="3600" dirty="0" smtClean="0">
                <a:solidFill>
                  <a:schemeClr val="bg1"/>
                </a:solidFill>
              </a:rPr>
              <a:t/>
            </a:r>
            <a:br>
              <a:rPr lang="ru-RU" altLang="ru-RU" sz="3600" dirty="0" smtClean="0">
                <a:solidFill>
                  <a:schemeClr val="bg1"/>
                </a:solidFill>
              </a:rPr>
            </a:br>
            <a:r>
              <a:rPr lang="ru-RU" altLang="ru-RU" sz="4000" dirty="0" smtClean="0"/>
              <a:t/>
            </a:r>
            <a:br>
              <a:rPr lang="ru-RU" altLang="ru-RU" sz="4000" dirty="0" smtClean="0"/>
            </a:br>
            <a:endParaRPr lang="ru-RU" altLang="ru-RU" sz="4000" dirty="0" smtClean="0"/>
          </a:p>
        </p:txBody>
      </p:sp>
    </p:spTree>
    <p:extLst>
      <p:ext uri="{BB962C8B-B14F-4D97-AF65-F5344CB8AC3E}">
        <p14:creationId xmlns:p14="http://schemas.microsoft.com/office/powerpoint/2010/main" val="378485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Переворачивая странички истории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3269" y="578644"/>
            <a:ext cx="6115050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85708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0" y="-313872"/>
            <a:ext cx="6554867" cy="1542143"/>
          </a:xfrm>
        </p:spPr>
        <p:txBody>
          <a:bodyPr/>
          <a:lstStyle/>
          <a:p>
            <a:r>
              <a:rPr lang="ru-RU" dirty="0" smtClean="0"/>
              <a:t>Праздники</a:t>
            </a:r>
            <a:endParaRPr lang="ru-RU" dirty="0"/>
          </a:p>
        </p:txBody>
      </p:sp>
      <p:pic>
        <p:nvPicPr>
          <p:cNvPr id="17413" name="Picture 5" descr="C:\Users\эксперт\Desktop\4б\IMG_20221127_1237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0" y="1143000"/>
            <a:ext cx="3496289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эксперт\Desktop\4б\IMG_20210305_13472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6453" y="1143000"/>
            <a:ext cx="2947947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3845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533399" y="533400"/>
            <a:ext cx="6554867" cy="914400"/>
          </a:xfrm>
        </p:spPr>
        <p:txBody>
          <a:bodyPr>
            <a:normAutofit/>
          </a:bodyPr>
          <a:lstStyle/>
          <a:p>
            <a:r>
              <a:rPr lang="ru-RU" dirty="0" smtClean="0"/>
              <a:t>Праздники, экскурсии </a:t>
            </a:r>
            <a:endParaRPr lang="ru-RU" dirty="0"/>
          </a:p>
        </p:txBody>
      </p:sp>
      <p:pic>
        <p:nvPicPr>
          <p:cNvPr id="19458" name="Picture 2" descr="C:\Users\эксперт\Desktop\4б\IMG_20210305_13463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91808"/>
            <a:ext cx="4114800" cy="4983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Users\эксперт\Desktop\4б\IMG_20220531_11152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05400" y="1905000"/>
            <a:ext cx="3658810" cy="467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49972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6554867" cy="1524000"/>
          </a:xfrm>
        </p:spPr>
        <p:txBody>
          <a:bodyPr/>
          <a:lstStyle/>
          <a:p>
            <a:r>
              <a:rPr lang="ru-RU" dirty="0" smtClean="0"/>
              <a:t>Соревнования</a:t>
            </a:r>
            <a:endParaRPr lang="ru-RU" dirty="0"/>
          </a:p>
        </p:txBody>
      </p:sp>
      <p:pic>
        <p:nvPicPr>
          <p:cNvPr id="18434" name="Picture 2" descr="C:\Users\эксперт\Desktop\4б\IMG_20210218_17403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52" y="1527629"/>
            <a:ext cx="4166558" cy="480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эксперт\Desktop\4б\IMG_20210218_17411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010" y="1549400"/>
            <a:ext cx="4800600" cy="490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37620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-289719"/>
            <a:ext cx="6554867" cy="1524000"/>
          </a:xfrm>
        </p:spPr>
        <p:txBody>
          <a:bodyPr/>
          <a:lstStyle/>
          <a:p>
            <a:r>
              <a:rPr lang="ru-RU" dirty="0" smtClean="0"/>
              <a:t>Разговор о важном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514600"/>
            <a:ext cx="4038600" cy="4072731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488" y="1234281"/>
            <a:ext cx="3956050" cy="2967037"/>
          </a:xfrm>
        </p:spPr>
      </p:pic>
    </p:spTree>
    <p:extLst>
      <p:ext uri="{BB962C8B-B14F-4D97-AF65-F5344CB8AC3E}">
        <p14:creationId xmlns:p14="http://schemas.microsoft.com/office/powerpoint/2010/main" val="278238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94229" y="0"/>
            <a:ext cx="6554867" cy="1524000"/>
          </a:xfrm>
        </p:spPr>
        <p:txBody>
          <a:bodyPr/>
          <a:lstStyle/>
          <a:p>
            <a:r>
              <a:rPr lang="ru-RU" dirty="0" smtClean="0"/>
              <a:t>Конкурс чтецов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524000"/>
            <a:ext cx="6781800" cy="4787503"/>
          </a:xfrm>
        </p:spPr>
      </p:pic>
    </p:spTree>
    <p:extLst>
      <p:ext uri="{BB962C8B-B14F-4D97-AF65-F5344CB8AC3E}">
        <p14:creationId xmlns:p14="http://schemas.microsoft.com/office/powerpoint/2010/main" val="179213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Экскурсии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36574"/>
            <a:ext cx="4038600" cy="4362451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994" y="1143000"/>
            <a:ext cx="3227806" cy="4419600"/>
          </a:xfrm>
        </p:spPr>
      </p:pic>
    </p:spTree>
    <p:extLst>
      <p:ext uri="{BB962C8B-B14F-4D97-AF65-F5344CB8AC3E}">
        <p14:creationId xmlns:p14="http://schemas.microsoft.com/office/powerpoint/2010/main" val="295224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242417"/>
            <a:ext cx="4876800" cy="4853583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1242416"/>
            <a:ext cx="3048000" cy="4472583"/>
          </a:xfrm>
        </p:spPr>
      </p:pic>
    </p:spTree>
    <p:extLst>
      <p:ext uri="{BB962C8B-B14F-4D97-AF65-F5344CB8AC3E}">
        <p14:creationId xmlns:p14="http://schemas.microsoft.com/office/powerpoint/2010/main" val="89391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81000"/>
            <a:ext cx="8458200" cy="6115049"/>
          </a:xfrm>
        </p:spPr>
      </p:pic>
    </p:spTree>
    <p:extLst>
      <p:ext uri="{BB962C8B-B14F-4D97-AF65-F5344CB8AC3E}">
        <p14:creationId xmlns:p14="http://schemas.microsoft.com/office/powerpoint/2010/main" val="123164629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81000"/>
            <a:ext cx="8229600" cy="6589321"/>
          </a:xfrm>
        </p:spPr>
      </p:pic>
    </p:spTree>
    <p:extLst>
      <p:ext uri="{BB962C8B-B14F-4D97-AF65-F5344CB8AC3E}">
        <p14:creationId xmlns:p14="http://schemas.microsoft.com/office/powerpoint/2010/main" val="1880054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876800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chemeClr val="bg1"/>
                </a:solidFill>
              </a:rPr>
              <a:t/>
            </a:r>
            <a:br>
              <a:rPr lang="ru-RU" sz="4800" dirty="0">
                <a:solidFill>
                  <a:schemeClr val="bg1"/>
                </a:solidFill>
              </a:rPr>
            </a:br>
            <a:r>
              <a:rPr lang="ru-RU" sz="4800" dirty="0">
                <a:solidFill>
                  <a:schemeClr val="bg1"/>
                </a:solidFill>
              </a:rPr>
              <a:t>Наш девиз: Один за всех и все за одного!</a:t>
            </a:r>
            <a:br>
              <a:rPr lang="ru-RU" sz="4800" dirty="0">
                <a:solidFill>
                  <a:schemeClr val="bg1"/>
                </a:solidFill>
              </a:rPr>
            </a:br>
            <a:endParaRPr lang="ru-RU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92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28601"/>
            <a:ext cx="8382000" cy="6557366"/>
          </a:xfrm>
        </p:spPr>
      </p:pic>
    </p:spTree>
    <p:extLst>
      <p:ext uri="{BB962C8B-B14F-4D97-AF65-F5344CB8AC3E}">
        <p14:creationId xmlns:p14="http://schemas.microsoft.com/office/powerpoint/2010/main" val="413150866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52400"/>
            <a:ext cx="8305799" cy="6324600"/>
          </a:xfrm>
        </p:spPr>
      </p:pic>
    </p:spTree>
    <p:extLst>
      <p:ext uri="{BB962C8B-B14F-4D97-AF65-F5344CB8AC3E}">
        <p14:creationId xmlns:p14="http://schemas.microsoft.com/office/powerpoint/2010/main" val="36717618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68166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1371600" y="0"/>
            <a:ext cx="7772400" cy="1470025"/>
          </a:xfrm>
        </p:spPr>
        <p:txBody>
          <a:bodyPr/>
          <a:lstStyle/>
          <a:p>
            <a:r>
              <a:rPr lang="ru-RU" altLang="ru-RU" sz="7200" b="1" i="1" smtClean="0">
                <a:solidFill>
                  <a:srgbClr val="FF0000"/>
                </a:solidFill>
                <a:latin typeface="Bookman Old Style" pitchFamily="18" charset="0"/>
              </a:rPr>
              <a:t>Это мы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314450"/>
            <a:ext cx="72390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7466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3505200" cy="4572000"/>
          </a:xfrm>
        </p:spPr>
        <p:txBody>
          <a:bodyPr>
            <a:noAutofit/>
          </a:bodyPr>
          <a:lstStyle/>
          <a:p>
            <a:r>
              <a:rPr lang="ru-RU" altLang="ru-RU" sz="3200" dirty="0" smtClean="0">
                <a:solidFill>
                  <a:schemeClr val="bg1"/>
                </a:solidFill>
                <a:latin typeface="Bookman Old Style" pitchFamily="18" charset="0"/>
              </a:rPr>
              <a:t>Наш классный</a:t>
            </a:r>
            <a:br>
              <a:rPr lang="ru-RU" altLang="ru-RU" sz="3200" dirty="0" smtClean="0">
                <a:solidFill>
                  <a:schemeClr val="bg1"/>
                </a:solidFill>
                <a:latin typeface="Bookman Old Style" pitchFamily="18" charset="0"/>
              </a:rPr>
            </a:br>
            <a:r>
              <a:rPr lang="ru-RU" altLang="ru-RU" sz="3200" dirty="0">
                <a:solidFill>
                  <a:schemeClr val="bg1"/>
                </a:solidFill>
                <a:latin typeface="Bookman Old Style" pitchFamily="18" charset="0"/>
              </a:rPr>
              <a:t/>
            </a:r>
            <a:br>
              <a:rPr lang="ru-RU" altLang="ru-RU" sz="3200" dirty="0">
                <a:solidFill>
                  <a:schemeClr val="bg1"/>
                </a:solidFill>
                <a:latin typeface="Bookman Old Style" pitchFamily="18" charset="0"/>
              </a:rPr>
            </a:br>
            <a:r>
              <a:rPr lang="ru-RU" altLang="ru-RU" sz="3200" dirty="0" smtClean="0">
                <a:solidFill>
                  <a:schemeClr val="bg1"/>
                </a:solidFill>
                <a:latin typeface="Bookman Old Style" pitchFamily="18" charset="0"/>
              </a:rPr>
              <a:t/>
            </a:r>
            <a:br>
              <a:rPr lang="ru-RU" altLang="ru-RU" sz="3200" dirty="0" smtClean="0">
                <a:solidFill>
                  <a:schemeClr val="bg1"/>
                </a:solidFill>
                <a:latin typeface="Bookman Old Style" pitchFamily="18" charset="0"/>
              </a:rPr>
            </a:br>
            <a:r>
              <a:rPr lang="ru-RU" altLang="ru-RU" sz="3200" dirty="0">
                <a:solidFill>
                  <a:schemeClr val="bg1"/>
                </a:solidFill>
                <a:latin typeface="Bookman Old Style" pitchFamily="18" charset="0"/>
              </a:rPr>
              <a:t/>
            </a:r>
            <a:br>
              <a:rPr lang="ru-RU" altLang="ru-RU" sz="3200" dirty="0">
                <a:solidFill>
                  <a:schemeClr val="bg1"/>
                </a:solidFill>
                <a:latin typeface="Bookman Old Style" pitchFamily="18" charset="0"/>
              </a:rPr>
            </a:br>
            <a:r>
              <a:rPr lang="ru-RU" altLang="ru-RU" sz="3200" dirty="0" smtClean="0">
                <a:solidFill>
                  <a:schemeClr val="bg1"/>
                </a:solidFill>
                <a:latin typeface="Bookman Old Style" pitchFamily="18" charset="0"/>
              </a:rPr>
              <a:t/>
            </a:r>
            <a:br>
              <a:rPr lang="ru-RU" altLang="ru-RU" sz="3200" dirty="0" smtClean="0">
                <a:solidFill>
                  <a:schemeClr val="bg1"/>
                </a:solidFill>
                <a:latin typeface="Bookman Old Style" pitchFamily="18" charset="0"/>
              </a:rPr>
            </a:br>
            <a:r>
              <a:rPr lang="ru-RU" altLang="ru-RU" sz="3200" dirty="0" smtClean="0">
                <a:solidFill>
                  <a:schemeClr val="bg1"/>
                </a:solidFill>
                <a:latin typeface="Bookman Old Style" pitchFamily="18" charset="0"/>
              </a:rPr>
              <a:t>Шевченко Ольга Валерьевна</a:t>
            </a:r>
            <a:br>
              <a:rPr lang="ru-RU" altLang="ru-RU" sz="3200" dirty="0" smtClean="0">
                <a:solidFill>
                  <a:schemeClr val="bg1"/>
                </a:solidFill>
                <a:latin typeface="Bookman Old Style" pitchFamily="18" charset="0"/>
              </a:rPr>
            </a:br>
            <a:r>
              <a:rPr lang="ru-RU" altLang="ru-RU" sz="3200" dirty="0" smtClean="0">
                <a:solidFill>
                  <a:schemeClr val="bg1"/>
                </a:solidFill>
                <a:latin typeface="Bookman Old Style" pitchFamily="18" charset="0"/>
              </a:rPr>
              <a:t/>
            </a:r>
            <a:br>
              <a:rPr lang="ru-RU" altLang="ru-RU" sz="3200" dirty="0" smtClean="0">
                <a:solidFill>
                  <a:schemeClr val="bg1"/>
                </a:solidFill>
                <a:latin typeface="Bookman Old Style" pitchFamily="18" charset="0"/>
              </a:rPr>
            </a:br>
            <a:r>
              <a:rPr lang="ru-RU" altLang="ru-RU" sz="3200" dirty="0" smtClean="0">
                <a:solidFill>
                  <a:schemeClr val="bg1"/>
                </a:solidFill>
                <a:latin typeface="Bookman Old Style" pitchFamily="18" charset="0"/>
              </a:rPr>
              <a:t>учитель начальных классов</a:t>
            </a:r>
          </a:p>
        </p:txBody>
      </p:sp>
      <p:sp>
        <p:nvSpPr>
          <p:cNvPr id="8197" name="Прямоугольник 5"/>
          <p:cNvSpPr>
            <a:spLocks noChangeArrowheads="1"/>
          </p:cNvSpPr>
          <p:nvPr/>
        </p:nvSpPr>
        <p:spPr bwMode="auto">
          <a:xfrm>
            <a:off x="-304800" y="4953000"/>
            <a:ext cx="3703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2400" b="1" i="1" dirty="0">
                <a:solidFill>
                  <a:srgbClr val="D827B9"/>
                </a:solidFill>
                <a:latin typeface="Monotype Corsiva" pitchFamily="66" charset="0"/>
              </a:rPr>
              <a:t>   </a:t>
            </a:r>
            <a:endParaRPr lang="ru-RU" altLang="ru-RU" sz="1000" dirty="0">
              <a:solidFill>
                <a:srgbClr val="000000"/>
              </a:solidFill>
              <a:latin typeface="Comic Sans MS" pitchFamily="66" charset="0"/>
            </a:endParaRPr>
          </a:p>
        </p:txBody>
      </p:sp>
      <p:pic>
        <p:nvPicPr>
          <p:cNvPr id="2050" name="Picture 2" descr="C:\Users\эксперт\Desktop\Новая папка\IMG-20230404-WA0023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0"/>
            <a:ext cx="5181600" cy="630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73187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7696200" cy="1066800"/>
          </a:xfrm>
        </p:spPr>
        <p:txBody>
          <a:bodyPr>
            <a:noAutofit/>
          </a:bodyPr>
          <a:lstStyle/>
          <a:p>
            <a:r>
              <a:rPr lang="ru-RU" dirty="0" smtClean="0"/>
              <a:t>МЫ «Дружные ребята»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"/>
          </p:nvPr>
        </p:nvSpPr>
        <p:spPr>
          <a:xfrm>
            <a:off x="685800" y="2362200"/>
            <a:ext cx="7924800" cy="2590800"/>
          </a:xfrm>
        </p:spPr>
        <p:txBody>
          <a:bodyPr>
            <a:normAutofit fontScale="47500" lnSpcReduction="20000"/>
          </a:bodyPr>
          <a:lstStyle/>
          <a:p>
            <a:r>
              <a:rPr lang="ru-RU" sz="9000" dirty="0">
                <a:solidFill>
                  <a:schemeClr val="bg1"/>
                </a:solidFill>
              </a:rPr>
              <a:t>Нас </a:t>
            </a:r>
            <a:r>
              <a:rPr lang="ru-RU" sz="9000" dirty="0" smtClean="0">
                <a:solidFill>
                  <a:schemeClr val="bg1"/>
                </a:solidFill>
              </a:rPr>
              <a:t>20 </a:t>
            </a:r>
            <a:r>
              <a:rPr lang="ru-RU" sz="9000" dirty="0">
                <a:solidFill>
                  <a:schemeClr val="bg1"/>
                </a:solidFill>
              </a:rPr>
              <a:t>человек: </a:t>
            </a:r>
            <a:endParaRPr lang="ru-RU" sz="9000" dirty="0" smtClean="0">
              <a:solidFill>
                <a:schemeClr val="bg1"/>
              </a:solidFill>
            </a:endParaRPr>
          </a:p>
          <a:p>
            <a:r>
              <a:rPr lang="ru-RU" sz="90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9000" dirty="0" smtClean="0">
                <a:solidFill>
                  <a:schemeClr val="bg1"/>
                </a:solidFill>
              </a:rPr>
              <a:t> 9 мальчиков </a:t>
            </a:r>
            <a:r>
              <a:rPr lang="ru-RU" sz="9000" dirty="0">
                <a:solidFill>
                  <a:schemeClr val="bg1"/>
                </a:solidFill>
              </a:rPr>
              <a:t>и </a:t>
            </a:r>
            <a:r>
              <a:rPr lang="ru-RU" sz="9000" dirty="0" smtClean="0">
                <a:solidFill>
                  <a:schemeClr val="bg1"/>
                </a:solidFill>
              </a:rPr>
              <a:t>11 девочек</a:t>
            </a:r>
          </a:p>
          <a:p>
            <a:endParaRPr lang="ru-RU" sz="3600" dirty="0"/>
          </a:p>
          <a:p>
            <a:pPr marL="0" indent="0">
              <a:buNone/>
            </a:pPr>
            <a:endParaRPr lang="ru-RU" sz="9000" dirty="0" smtClean="0"/>
          </a:p>
          <a:p>
            <a:endParaRPr lang="ru-RU" sz="9000" dirty="0"/>
          </a:p>
        </p:txBody>
      </p:sp>
    </p:spTree>
    <p:extLst>
      <p:ext uri="{BB962C8B-B14F-4D97-AF65-F5344CB8AC3E}">
        <p14:creationId xmlns:p14="http://schemas.microsoft.com/office/powerpoint/2010/main" val="4339513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4669" y="0"/>
            <a:ext cx="6554867" cy="15240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Наши отличники!</a:t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Ковалев Захар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69" y="2823369"/>
            <a:ext cx="2827707" cy="3767138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533400"/>
            <a:ext cx="3314700" cy="4419600"/>
          </a:xfrm>
        </p:spPr>
      </p:pic>
    </p:spTree>
    <p:extLst>
      <p:ext uri="{BB962C8B-B14F-4D97-AF65-F5344CB8AC3E}">
        <p14:creationId xmlns:p14="http://schemas.microsoft.com/office/powerpoint/2010/main" val="178414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6554867" cy="1524000"/>
          </a:xfrm>
        </p:spPr>
        <p:txBody>
          <a:bodyPr>
            <a:normAutofit fontScale="90000"/>
          </a:bodyPr>
          <a:lstStyle/>
          <a:p>
            <a:r>
              <a:rPr lang="ru-RU" sz="5400" dirty="0" smtClean="0"/>
              <a:t>Наши хорошисты</a:t>
            </a:r>
            <a:r>
              <a:rPr lang="ru-RU" sz="5400" dirty="0" smtClean="0">
                <a:solidFill>
                  <a:schemeClr val="bg1"/>
                </a:solidFill>
              </a:rPr>
              <a:t>!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3"/>
          </p:nvPr>
        </p:nvSpPr>
        <p:spPr>
          <a:xfrm>
            <a:off x="381000" y="2413000"/>
            <a:ext cx="3949967" cy="3767667"/>
          </a:xfrm>
        </p:spPr>
        <p:txBody>
          <a:bodyPr>
            <a:normAutofit fontScale="85000" lnSpcReduction="10000"/>
          </a:bodyPr>
          <a:lstStyle/>
          <a:p>
            <a:r>
              <a:rPr lang="ru-RU" altLang="ru-RU" sz="2800" b="1" dirty="0">
                <a:solidFill>
                  <a:schemeClr val="bg1"/>
                </a:solidFill>
              </a:rPr>
              <a:t>1. </a:t>
            </a:r>
            <a:r>
              <a:rPr lang="ru-RU" altLang="ru-RU" sz="2800" b="1" dirty="0">
                <a:solidFill>
                  <a:schemeClr val="tx1"/>
                </a:solidFill>
              </a:rPr>
              <a:t>Дик Даниил</a:t>
            </a:r>
          </a:p>
          <a:p>
            <a:r>
              <a:rPr lang="ru-RU" altLang="ru-RU" sz="2800" b="1" dirty="0">
                <a:solidFill>
                  <a:schemeClr val="tx1"/>
                </a:solidFill>
              </a:rPr>
              <a:t>2. </a:t>
            </a:r>
            <a:r>
              <a:rPr lang="ru-RU" altLang="ru-RU" sz="2800" b="1" dirty="0" err="1">
                <a:solidFill>
                  <a:schemeClr val="tx1"/>
                </a:solidFill>
              </a:rPr>
              <a:t>Бутевич</a:t>
            </a:r>
            <a:r>
              <a:rPr lang="ru-RU" altLang="ru-RU" sz="2800" b="1" dirty="0">
                <a:solidFill>
                  <a:schemeClr val="tx1"/>
                </a:solidFill>
              </a:rPr>
              <a:t> Денис</a:t>
            </a:r>
          </a:p>
          <a:p>
            <a:r>
              <a:rPr lang="ru-RU" altLang="ru-RU" sz="2800" b="1" dirty="0">
                <a:solidFill>
                  <a:schemeClr val="tx1"/>
                </a:solidFill>
              </a:rPr>
              <a:t>3. Пронина Вероника</a:t>
            </a:r>
          </a:p>
          <a:p>
            <a:r>
              <a:rPr lang="ru-RU" altLang="ru-RU" sz="2800" b="1" dirty="0">
                <a:solidFill>
                  <a:schemeClr val="tx1"/>
                </a:solidFill>
              </a:rPr>
              <a:t>4. Журавлева Ксения</a:t>
            </a:r>
          </a:p>
          <a:p>
            <a:r>
              <a:rPr lang="ru-RU" altLang="ru-RU" sz="2800" b="1" dirty="0">
                <a:solidFill>
                  <a:schemeClr val="tx1"/>
                </a:solidFill>
              </a:rPr>
              <a:t>5. Петрова София</a:t>
            </a:r>
          </a:p>
          <a:p>
            <a:r>
              <a:rPr lang="ru-RU" altLang="ru-RU" sz="2800" b="1" dirty="0">
                <a:solidFill>
                  <a:schemeClr val="tx1"/>
                </a:solidFill>
              </a:rPr>
              <a:t>6. Макаренко Марина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966" y="1524000"/>
            <a:ext cx="4660633" cy="4419600"/>
          </a:xfrm>
        </p:spPr>
      </p:pic>
    </p:spTree>
    <p:extLst>
      <p:ext uri="{BB962C8B-B14F-4D97-AF65-F5344CB8AC3E}">
        <p14:creationId xmlns:p14="http://schemas.microsoft.com/office/powerpoint/2010/main" val="142037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1771</TotalTime>
  <Words>162</Words>
  <Application>Microsoft Office PowerPoint</Application>
  <PresentationFormat>Экран (4:3)</PresentationFormat>
  <Paragraphs>67</Paragraphs>
  <Slides>42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Сектор</vt:lpstr>
      <vt:lpstr>Муниципальное бюджетное общеобразовательное учреждение средняя общеобразовательная школа №10</vt:lpstr>
      <vt:lpstr>Презентация PowerPoint</vt:lpstr>
      <vt:lpstr>                  Анкетные данные   Имя                   4 Б  класс  Дата рождения     1 сентября 2018 г.  Место               МБОУ  СОШ № 10  рождения             г. Бологое, Тверская область  Национальность         многонациональный  Гражданство     российское   Адрес   переулок Школьный             </vt:lpstr>
      <vt:lpstr> Наш девиз: Один за всех и все за одного! </vt:lpstr>
      <vt:lpstr>Это мы</vt:lpstr>
      <vt:lpstr>Наш классный     Шевченко Ольга Валерьевна  учитель начальных классов</vt:lpstr>
      <vt:lpstr>МЫ «Дружные ребята»  </vt:lpstr>
      <vt:lpstr>Наши отличники! Ковалев Захар</vt:lpstr>
      <vt:lpstr>Наши хорошисты!</vt:lpstr>
      <vt:lpstr>Презентация PowerPoint</vt:lpstr>
      <vt:lpstr>Участие в международных и всероссийских конкурсах</vt:lpstr>
      <vt:lpstr>Участие в международных и всероссийских конкурсах</vt:lpstr>
      <vt:lpstr>Участие в регионе</vt:lpstr>
      <vt:lpstr>Участие в регионе</vt:lpstr>
      <vt:lpstr>Участие в регионе</vt:lpstr>
      <vt:lpstr>Участие в районе</vt:lpstr>
      <vt:lpstr>Участие в районных конкурсах, олимпиадах , исследовательских проектах.</vt:lpstr>
      <vt:lpstr>Участие в районных конкурсах, олимпиадах , исследовательских проектах</vt:lpstr>
      <vt:lpstr>Участие в районных конкурсах, олимпиадах , исследовательских проектах</vt:lpstr>
      <vt:lpstr>Презентация PowerPoint</vt:lpstr>
      <vt:lpstr>Презентация PowerPoint</vt:lpstr>
      <vt:lpstr>Презентация PowerPoint</vt:lpstr>
      <vt:lpstr>Презентация PowerPoint</vt:lpstr>
      <vt:lpstr>3  раздел</vt:lpstr>
      <vt:lpstr>Работа классного руководителя</vt:lpstr>
      <vt:lpstr>Работа классного руководителя</vt:lpstr>
      <vt:lpstr>Работа классного руководителя</vt:lpstr>
      <vt:lpstr>Презентация PowerPoint</vt:lpstr>
      <vt:lpstr>Презентация PowerPoint</vt:lpstr>
      <vt:lpstr>Переворачивая странички истории</vt:lpstr>
      <vt:lpstr>Праздники</vt:lpstr>
      <vt:lpstr>Праздники, экскурсии </vt:lpstr>
      <vt:lpstr>Соревнования</vt:lpstr>
      <vt:lpstr>Разговор о важном</vt:lpstr>
      <vt:lpstr>Конкурс чтецов</vt:lpstr>
      <vt:lpstr>Экскурсии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Портфолио 4 класса «А»</dc:title>
  <dc:creator>Светлана</dc:creator>
  <cp:lastModifiedBy>эксперт</cp:lastModifiedBy>
  <cp:revision>46</cp:revision>
  <dcterms:created xsi:type="dcterms:W3CDTF">2013-04-17T16:12:35Z</dcterms:created>
  <dcterms:modified xsi:type="dcterms:W3CDTF">2023-05-26T18:35:12Z</dcterms:modified>
</cp:coreProperties>
</file>