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304" r:id="rId3"/>
    <p:sldId id="276" r:id="rId4"/>
    <p:sldId id="282" r:id="rId5"/>
    <p:sldId id="299" r:id="rId6"/>
    <p:sldId id="298" r:id="rId7"/>
    <p:sldId id="271" r:id="rId8"/>
    <p:sldId id="272" r:id="rId9"/>
    <p:sldId id="266" r:id="rId10"/>
    <p:sldId id="301" r:id="rId11"/>
    <p:sldId id="268" r:id="rId12"/>
    <p:sldId id="305" r:id="rId13"/>
    <p:sldId id="303" r:id="rId14"/>
    <p:sldId id="302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600" units="cm"/>
        </inkml:traceFormat>
        <inkml:channelProperties>
          <inkml:channelProperty channel="X" name="resolution" value="28.36565" units="1/cm"/>
          <inkml:channelProperty channel="Y" name="resolution" value="28.30189" units="1/cm"/>
        </inkml:channelProperties>
      </inkml:inkSource>
      <inkml:timestamp xml:id="ts0" timeString="2023-04-20T12:33:21.67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1778 1651,'0'32,"0"-32,96 0,-96 0,63 0,32 0,-31 0,31 0,-31 0,-1 0,1 0,-1 0,-31 0,-32 0,63 0,-63 0,32 0,-32 0,32 0,0 0,-32 0,31 0,65 32,-65-1,1-31,32 0,-1 0,-31 0,0 0,31 0,-63 0,32 0,0 0,-1 0,1 32,0-32,31 0,-63 0,32 0,-32 0,32 0,0 0,-32 0,31 0,-31 0,64 0,-64 0,32 0,-32 0,31 0,-31 0,32 0,0 0,-32 0,32 0,-32 0,31 0,1 0,-32 0,32 0,-32 0,32 0,-32 0,31 0,1 0,-32 0,32 0,0 0,-1 0,-31 0,32 0,0 0,0 0,-1 0,1 0,0 0,31 32,-31-32,0 0,-32 0,32 0,-32 32,0-32,-32 0,0 0,0 0,-31 0,31 0,32 0,-63 0,31 0,-32 0,1 0,-32 0,31 0,1 0,-1 0,32 0,-63 0,63 0,-31 0,31 0,-31 0,31 0,0 0,-31 31,63-31,-32 0,-63 0,95 0,-64 0,1 32,63-32,-64 0,32 0,-31 32,-1 0,64-32,-31 0,-33 0,64 0,-63 0,-1 0,32 0,1 31,-1-31,0 0,-31 0,31 0,0 0,0 0,32 0,-31 0,-1 32,0-32,32 0,-63 0,63 32,0-32,31 0,-31 0,32 0,32 0,-1 0,-31 0,31 0,1 0,-1 0,-31 0,32 0,31 0,-63 0,31 0,1 0,-1 0,32 0,-31 0,31 0,-31 0,31 32,-63-32,31 0,-63 0,32 0,-32 0,32 0,-1 0,-31 0,32 0,-32 0,32 0,0 0,-1 0,-31 0,64 0,-32 0,-1 0,1 0,-32 0,32 0,0 0,-32 0,31 0,1 31,0-31,-32 0,32 0,-1 32,1-32,32 0,31 32,-63-32,-1 0,1 0,0 0,-32 0,-32 0,32 0,-32 0,1 0,31 0,-64 0,32 0,1 0,-65 0,65 0,-33 0,32 0,-63 0,63 0,-31 0,-1 0,1 0,31 0,-31 0,31 0,-63 0,31 0,1 0,-1 0,32 0,-63 0,63 0,1 0,-33 0,32 0,32 0,-63 0,31 0,0 0,-31 0,-1 0,33 0,-1 0,-32 0,33 0,-1 0,0 0,0 0,1 0,-33 0,32 0,1 0,-33 0,64 0,-63 0,63 0,-32 0,0 0,0 0,1 0,-1 0,0 0,0 0,32 0,-63 0,63 0,-32 0,32 0,0 0,64 0,-1 32,1-32,-1 0,32 0,1 0,31 0,31 0,-31 0,64 31,-128-31,33 0,-1 0,0 0,-31 0,-1 0,1 0,-33 0,1 0,32 32,31-32,-32 32,33 0,-33-32,96 31,-96-31,33 0,-65 0,1 0,32 0,-64 0,0 0,-32 0,0 0,0 0,1 0,-65 0,1 0,0 0,-32 0,0 0,0 0,-32 0,32 0,0 0,0 0,0 0,-63-31,126 31,-63 0,32 0,-32 0,32 0,-1 0,1 0,0 0,0 0,-1 0,33 0,-1 0,1 0,63 0,-32 0,32-32,0 0,64 32,-1-32,1 1,-1 31,64 0,32 0,-32 0,0 0,63 0,-31 0,-64 0,1 0,-1 0,-32 0,64 0,-63 0,-32 0,-1 0,1 0,-32 0,0-32,-32 32,-31-32,-64 0,32 32,-32-31,-64-1,1 0,31 0,0 1,32-1,-32-32,32 33,32 31,95 0,-32 0,32 0,96 0,-1 0,0 31,32 1,64 0,-33 0,-62-32,-1 0,0 0,-63 0,0 0,-1 0,-31 0,-95 0,0 0,-64-32,-31 0,63 0,0 1,-32-1,95 32,33 0,31 0,31 0,33 0,-1 0,33 0,31 0,0 0,31 0,1 0,-64 0,1 0,31 0,-64 0,-31 0,0 0,-32 0,-32 0,-32-32,1 32,-64-32,0 32,-32-31,32-1,-63 0,-1 0,96 1,0-1,-1 0,65 32,31 0,-32 0,64 0,63 0,-32 0,33 0,62 32,-94-32,95 0,-64 0,0 0,0 0,-31 0,-64 0,32 0,-64 0,32 0,-95 0,63 0,-32 0,-31 0,32 0,-1-32,32 32,32 0,0 0,32 0,95 0,0 0,64 0,63 0,-64 32,-63-32,32 0,-64 0,0 0,-95 0,32 0,-32 0,-127-32,64 0,-33 1,33 31,-32-32,-1 32,96 0,-31 0,31 0,31 63,65-63,31 0,0 0,0 0,-32 0,0 0,-31 0,-1 0,-63 0,32 0,-32 0,32 0,-1 0,-31 0,-63 0,31 0,-31 0,-33-31,96 31,-31 0,62 0,1 0,127 31,-96-31,1 0,-1 0,1 0,-32 0,-32 0,31 0,1 0,0 0,-32 0,32 0,-1 0,-31 0,-31 0,-1 0,32 0,0 0,32 0,31 0,-31 0,31 0,33 0,-33 0,1 0,-33 0,-31 0,0 0,0 0,-95 32,63 0,1-32,31 0,-32 0,64 63,-32-63,95 0,0 32,0 0,1 0,-1-32,-32 0,-31 0,0 31,-32-31,-95 0,-1-31,-62-1,-1 0,0 0,96 32,-1 0,32 0,1 0,31 0,127 0,63 0,-31 0,158 0,-31 64,-32-32,0 63,32-63,-64-1,-95-31,0 0,-63 0,-1 0,-63 0,0 0,0 0,-127 0,0-31,32 31,-96-32,64 32,-95-32,32 0,-33 1,65-1,62 32,33-32,31 0,96 32,31 32,95 0,33 0,31 31,63 1,-31-33,-64 1,-95 0,-95-32,0 0,-1 0,-62 0,-65 0,-62 0,-33 0,1 0,-33-32,-62 0,62 1,65 31,-128-32,95 0,96 32,0 0,31 0,33 0,-1 0,32 0,95 0,64 32,63 31,96-31,-64 32,63-1,-63-31,-63 0,-96-1,-63-31,-1 0,-31 0,-95 0,-95 0,-33-63,-94 31,63-31,-64 31,33 0,126 32,-32 0,64 0,32 0,32 0,31 0,32 0,32 0,95 0,63 32,32 31,32-31,32 0,-32 31,-32-31,-63 0,-64 0,-95-32,32 0,-32 0,32 31,-32-31,-32 0,-63 0,0 0,-32 0,-32 0,-63 0,31-31,1 31,31 0,0 0,64 0,0 0,63 0,0 0,32 0,64 0,-1 0,64 0,0 31,32 1,31 0,-31 0,-64-32,32 0,-63 0,-96-32,0 32,1 0,-33 0,1 0,-33-32,33 32,-64-32,32 1,-64-1,32 32,32-32,31 32,32 0,1 0,31 0,-32-32,32 32,63 0,96 0,-32 0,32 32,-32 0,-32-32,-31 0,-33 0,1 0,-64 0,-63 0,0-32,0 0,31 32,1 0,-33 0,65 0,-1 0,32 0,32 0,63 32,32-32,32 32,-32 0,31-1,-126-31,0 0,0 0,-32 0,-64 0,-31-31,0 31,31 0,-31 0,31 0,1 0,-1-32,64 32,0 0,32 0,159 32,-33-1,65 1,31 32,0-33,0 1,31 0,-126-32,32 0,-96 0,-32 0,-31 0,0 0,0 0,-32 0,-32 0,0-64,-63 33,0-1,-1-32,33 33,-1 31,33-32,31 32,0 0,63 0,96 0,31 0,64 0,0 0,0 0,0 0,-31 0,-65 0,-31-32,-95 0,0 32,-32-31,-64 31,-94-32,-33 32,32-32,-31 0,95 32,31 0,-31 0,63 0,32 0,-32-31,96 31,31 0,32 31,32 1,63 32,-31-33,-33 1,1 0,-95 0,-33-32,-31 0,-63-32,-128-32,-63 1,0-1,-63 1,-1-32,-31 63,32-63,63 31,63 32,64 32,95 0,1 0,-1 0,32-31,0 31,127 0,95 31,64 33,31-1,33 1,31 31,-32-31,-32-33,-63 33,-63-32,-128-32,1 0,-64 0,0 0,-64 0,1 0,-128 0,-31-32,63 0,-63 0,0 1,0-1,-32 0,31-31,1 31,0 0,31-31,64 31,-31 0,126 32,-32 0,1 0,126 0,33 0,31 0,95 32,64 31,-32-31,0 63,31-31,-62-32,-160-32,1 0,-64 0,0 0,-96-32,-126-32,-95 33,-33-33,1 1,0-1,31-31,64 63,96 32,62 0,1 0,95 0,-63 0,63 0,0 0,31 0,96 0,96 32,-33 0,-31-1,31 1,-94-32,-1 0,-63 0,-1 0,1 0,-32 0,-32 0,-63 0,-32 0,0-32,-63 1,31-1,-32 0,128 32,-32 0,31 0,64 0,-32 0,1-32,62 32,65 0,31 0,127 32,31 32,65 31,-1-32,0 1,-63-32,-64-1,-63 1,-96-32,-31 0,0 0,-127 0,-96-32,1 1,31-1,-32 0,64 32,-31-32,62 1,33-1,-1 32,1-32,63 32,127 0,63 0,1 0,95 64,31-33,1 33,-64-32,-64-1,-95-31,-31 0,-32 0,-32 0,0 0,-127 0,-64-31,-63-33,-32 32,32 1,32-1,95 32,-63-32,126 0,32 32,32 0,96 0,94 0,32 0,1 0,126 96,-63-65,63 1,-63 0,-32 0,-127-32,-32 0,-32 0,-63 0,32 0,-32 0,-63 0,-96 0,32-32,-64 0,1 0,-32-31,31-1,32 33,-63-1,32 0,94 32,1-32,32 1,63 31,31 0,128 0,0 0,158 0,-63 31,32 1,-32 32,-63-33,-96-31,-63 0,-1 0,-31 0,-31 0,-96 0,-64-31,32-1,-31 32,-32 0,-32-32,127 32,-32 0,32 0,63 0,33 0,-1 0,64 0,31 0,128 0,-1 64,64-33,64 65,-1-33,-31 1,31-33,-94 33,-128-32,-63-32,-32 0,31 0,-31 0,-63 0,-32 0,-96 0,32-32,-126-32,31 33,-32-33,0 32,0 1,96-1,63 0,95 32,0 0,32 0,0 0,191 0,-1 32,33 0,31 31,63 1,1-33,-64 33,0-32,-96-1,-62 1,-65-32,-31 0,-31 0,-65 0,-94-32,-1 1,96 31,-95 0,-1 0,-31-32,95 32,0 0,-32-32,64 32,31-32,33 32,31 0,-32 0,64 0,63 0,64 64,-1-32,33-1,-1 1,-63 0,-63-32,-64 0,32 0,-96 0,-126 0,-33-32,1 0,0 1,63 31,0 0,32 0,0-32,127 32,-31 0,31 0,0 0,63 0,128 63,-1 1,64-32,-32 31,64-31,-95 0,-96-1,-63-31,-1 0,1 0,-32 0,-32 0,-31 0,-64 0,0 0,0-31,0-1,0-95,32 63,-32 64,63-31,32 31,-31 0,31-32,32 32,64 0,126 0,-63 32,64-1,-96 1,0-32,-63 0,0 0,-1 0,-31 32,-63-32,-1 0,-63 0,0 0,-63 0,-32 0,31-32,32 0,32 1,64 31,31 0,-31 0,94 0,96 31,64 1,31 32,0-33,1 1,-33 0,-95 0,-63-32,0 0,0 0,-128 0,-62-32,31 0,-64 0,96 32,-32 0,0 0,32 0,-1 0,33 0,-1 0,33 0,-1 0,0 0,0 0,32 0,127 32,0 0,64 0,31 31,32-31,32 0,-64-1,-127-31,-31 0,-32 0,-1 0,-62 0,-96 0,31-31,1 31,-32 0,-95-32,31 0,1 0,95 1,-1 31,33 0,-1 0,33 0,-1 0,95 0,-31 0,63 0,-63 0,-32 0,32 0,-64 0,-95-32,32 32,-64-32,32 32,0 0,32 0,31 0,1 0,63 0,-32 0,64 0,95 0,63 32,1 0,31-1,-31 1,-33 0,-62 0,-33-32,-63 0,32 0,-32 0,-64 0,-63 0,-63-32,31 0,-63 0,31 1,1-1,63 0,63 32,-63 0,64 0,126 0,33 64,31-1,31-63,33 32,-32 31,-1-31,-62 0,-65-32,-31 0,32 0,-32 32,0-32,-95 0,-32-32,-64 0,33 0,62 32,1 0,-32-31,32-1,63 32,0 0,64 0,32 0,63 0,31 32,-31-1,32 1,-127-32,0 0,31 0,-63 0,0 0,-63 0,-1 0,1 0,-64-32,-32 1,0-1,-31 0,-1-31,96 31,0 32,31 0,-31 0,63 0,32 0,32 0,31 32,64-32,0 31,32 1,-95-32,-33 0,1 0,-64 0,-95 0,-63-32,-32 1,31-1,32 32,-31 0,31 0,0 0,32 0,64 0,31 0,0 0,1 0,31 0,-32 0,32 0,0 0,127 0,32 32,-32-1,31 1,-62-32,-1 0,-32 0,-31 0,32 0,-64 0,0 0,-64 0,-126-32,31 1,-32-1,1 0,-1 0,96 32,32 0,-1 0,1 0,31 0,32 0,127 0,95 32,0 0,32 31,-31-31,-33 0,-95-32,-63 0,0 0,0 0,-64 0,-95 0,32 0,-64 0,-63 0,31 0,-63-32,159 32,-32 0,32 0,31 0,1 0,31 0,0-32,32 32,0 0,95 32,64 0,32 0,-1 31,-31-31,31-32,-63 32,-63-32,-64 0,32 0,-32 0,-96 0,-62 0,31-32,-32 0,0 0,0 1,32-1,-31 0,62 32,33-32,-1 32,33 0,31 0,-32 0,32 0,63 0,1 0,31 0,0 0,1 0,-33 0,1 0,-33 0,-31 0,0 0,-63-31,-1-1,33 32,-96 0,31 0,1 0,32 0,-1 0,1 0,31 0,0 0,0 0,64 0,63 0,96 0,126 0,-31 32,63-1,1-31,31 0,-64 0,-158 0,-64 0,-63 0,-32 0,-64-31,-126-33,-64 1,-64-1,33-31,62 31,1 33,0-33,31 32,33 1,31 31,31-64,65 32,-1 32,0-31,32 31,95 0,64 0,127 0,-32 31,0 1,63 0,-94-32,-65 0,-31 0,-95 0,-32 0,32 0,-64 0,-63-32,-64 0,-31-31,31 31,-32 0,1 32,31 0,64 0,0 0,-1-31,33 31,-1 0,33 0,94 0,64 0,159 0,-32 63,63 1,33-1,-1 1,0 31,-31-32,-96-31,-95 0,-95-32,-1 0,-31 0,0 0,-63 0,-64 0,-32-32,96 32,-64 0,31 0,-31 0,-31-32,94 32,-31-31,63 31,-31 0,63 0,-32 0,32 0,0 0,63 0,33 0,31 0,0 0,95 0,0 0,0 0,1 31,-33 1,1 0,-64 0,31-1,-94-31,-1 0,-31 0,0 0,-32 0,-95-31,-32-1,-96 0,1 0,32 1,63 31,-96-32,33 0,63 32,32-32,-32-31,0 31,31 0,33 32,-1 0,33 0,-1 0,32 0,0 0,63 0,33 0,94 32,1 0,-64-32,63 32,-63-1,-95-31,0 0,-1 0,-62 0,-65 0,-31 0,-31-31,31-1,-32 0,64 0,31 32,1 0,-33-31,65 31,31 0,-32 0,32 0,63 0,64 0,127 31,-31 1,31 0,63 63,1-31,-64-1,-32 1,-32-33,-63 1,-31-32,-33 0,-31 32,-127-32,-96-32,-31-31,-32-1,-32 32,64 1,127 31,-1 0,65 0,-1 0,95 0,128 0,31 0,0 63,64 1,-32-33,32 1,-32 32,-32-33,0 1,-31 0,-96 0,0-32,-31 31,-64-31,32 0,-32 0,-32 0,-127-63,0 31,1 0,-1 1,32-1,-32 0,32 0,64 1,31 31,0 0,32 0,0 0,32 0,95 0,95 0,0 0,96 0,-64 31,-32 1,-31 0,-1 0,-63-1,-63-31,-33 0,1 32,-32-32,-63 0,-64-32,-96-31,-94 31,-1-31,64-1,64 1,31 31,127 32,1 0,31 0,0 0,127 0,158 32,-31-1,64 33,-64-1,63-31,-94 0,-65 31,-126-63,0 0,0 0,-64 0,-63 0,-64 0,0-31,-63-33,-32 32,-32-31,96 31,63 0,31 1,33 31,63 0,-32 0,32 0,0 0,32 0,63 0,64 0,95 0,-95 31,63 1,-32 32,1-33,-64 1,-64-32,-63 0,0 0,0 0,-158 0,-33-63,-63-1,-63 32,-1-31,64-32,0 63,159 32,0 0,63 0,0 0,64 0,63 0,64 0,31 32,64-1,32 33,-32-1,32-31,-64 0,-63 31,-32-31,-64 0,-63-32,32 0,0 0,-64 0,-63-32,-127-31,-32 31,-32-32,32 1,32 31,63 32,95 0,33 0,-1-32,32 32,127 0,63 0,33 32,-1 32,0-33,32 33,32-1,-32-31,-32 0,0 0,-63-1,-127-31,0 0,-1 0,-62 0,-96 0,-96-63,-62-1,31-31,-64 32,32-1,64 1,32 31,126 32,1-32,31 32,64-32,31 32,1 0,158 32,32 32,0-33,63 33,1-1,-64-31,-64 0,-158-32,32 0,-64 0,-64 0,-126-64,-64 1,0-1,-32 1,64-1,-1 1,65 31,62 32,33 0,31 0,32 0,0 0,32 32,95 0,95-1,0 33,32-1,32-31,-64 32,-95-33,-63 1,-64-32,0 0,-64 0,-63 0,-63-32,-32-31,-64 31,32-31,-64-1,96 1,32 31,63 0,63 32,1-32,63 32,95 0,32 0,95 32,96 32,-33-33,96 33,-95-1,0-31,-64 0,-127 0,-63-32,-32 0,-32 0,-95 0,-63-32,-32-32,-32 1,-64 31,32 0,128 1,94 31,1 0,31-32,32 32,95 0,32 0,95 32,64-1,-32 33,32-1,-32 1,-32-32,-31-1,-160-31,33 0,-64 0,32 0,-32 0,-64 0,-63 0,0-31,-63-1,-33 0,33-31,-1 31,64 0,32 0,95 32,-32 0,32 0,96 0,-1 0,32 0,127 0,-32 32,0 0,1 0,-33-1,-158-31,31 0,-63 0,0 0,-95 0,-95-31,-1-33,-63 1,-63 31,63-32,-32 1,64 31,31 0,96 32,0 0,31 0,32 0,-31 0,63 0,-32 0,32 0,0 0,64 32,63 0,127 0,0 31,31 1,1-33,-64 1,-63 0,-127 0,0-32,-32 0,-159 0,0-32,-127 0,1-31,-128-33,32 33,-32-1,64 1,95-1,32 1,63 63,127 0,0 0,-31-32,95 32,63 32,95 0,64-1,64 33,31 31,-95-31,-32-33,-63 1,-127-32,0 0,-32 0,0 0,-96 0,1 0,-32 0,-63 0,-1-32,-31 1,63-1,-31-32,31 64,-32 0,33 0,62 0,33 0,31 0,-31 0,63 0,-32 0,64 0,63 64,95-1,64 1,159 31,-32 0,127 32,0-31,-95-1,0-32,-159-31,-64 0,-158-32,0 0,-96 0,-63 0,-63 0,63-32,-64 0,-31-31,0-1,-1 33,1-1,32-32,31 33,95 31,64 0,-31-32,31 32,31 0,65 0,62 0,96 0,32 32,0-1,31 33,-31 31,-127-63,-64-32,-63 0,0 0,-32 0,31 0,-31 0,-63 0,-32 0,-32 0,-96 0,-31 0,-63 0,63-32,32 0,31 1,1-1,94 0,65 32,-1-32,32 32,95 0,64 0,-32 0,95 0,64 0,0 32,-32 32,-32-33,-63 1,-128-32,1 0,-32 0,0 0,-63 0,-33 0,-31 0,-63 0,31 0,-63 0,-32 0,-64 0,33-32,31-31,63 31,64 0,32 1,31 31,64 0,-31 0,94 0,64 31,64 1,94 32,1-1,32-31,-1 31,-63 1,-63-32,-96-1,-63-31,-32 0,31 0,-62 0,-65 0,-31 0,32 0,0 0,-64 0,32 0,-32 0,-31 0,63 0,-64-31,64-1,64 32,-32 0,63-32,32 32,127 0,32 32,63 0,32-1,32 33,-64-32,-127-32,-31 0,-33 0,1 0,-32 0,-63 0,-33 0,1 0,-64 0,-31-64,-32 32,31 1,32-1,1 0,94 32,1-32,31 32,0 0,64 0,95 0,0 32,95 0,0 0,1-1,-33 33,1-64,-96 32,-32-1,-126-31,-64-31,0 31,-95-32,-1-32,-31 33,0-1,96 0,-33 32,64-32,0 1,64-1,63 32,-32 0,0 0,96 32,31-32,95 0,33 63,-1-31,0 0,0-1,-31 1,-128-32,1 32,-32 0,-64-32,-32 0,33 0,-33 0,-31 0,0 0,-32 0,-32 0,64 0,-1 0,33 0,-32 0,63 0,-63-32,95 32,-64 0,64 0,-32 0,64 0,63 0,1 0,-1 32,-63-32,31 0,-63 0,32 0,-64 0,-31-32,-1 32,-31 0,0 0,-1 0,1 0,0 0,0 0,31-32,64 32,-32-32,32 32,0 0,32 0,0 0,0 0,-32 0,0 0,-32 0,0 0,0 0,1 0,31 0,0 0,95 0,-32 0,64 32,-95-32,0 0,31 0,-63 0,-63-32,-32 1,31 31,-31 0,0 0,31 0,32 0,1 0,31 0,0 0,0-32,31 32,33 0,-64 0,32 0,-1 0,1 0,-32 0,32 0,0 0,-1 0,65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600" units="cm"/>
        </inkml:traceFormat>
        <inkml:channelProperties>
          <inkml:channelProperty channel="X" name="resolution" value="28.36565" units="1/cm"/>
          <inkml:channelProperty channel="Y" name="resolution" value="28.30189" units="1/cm"/>
        </inkml:channelProperties>
      </inkml:inkSource>
      <inkml:timestamp xml:id="ts0" timeString="2023-04-20T12:33:41.67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15748 1810,'-31'0,"-33"0,-31-32,63 32,-95 0,-32-32,64 32,0 0,31 0,1 0,-1 0,64 0,-31 0,31 0,63 0,159 0,32 64,64-1,95 1,63-1,-32 1,-63-32,-127-32,-127 0,-63 0,-32 0,-32 0,-64 0,-31 0,-64 0,0-32,1 32,-1 0,-32 0,-31-32,63 32,-63 0,-95-32,63-31,-64 31,1 0,94 32,-31-31,64-1,31 0,96 32,-1 0,64 0,-32 0,32 0,127 0,64 0,126 0,-31 32,0 0,-96-32,33 31,-160-31,-31 0,0 0,-64 0,-63 0,-1 0,-62 0,62 0,-94 0,-32 0,-32 0,-64-31,64-1,-32 0,-31-31,95-1,31 32,32 1,64-1,32 32,63 0,-32 0,32 0,63 0,64 0,127 0,-31 0,158 32,63 63,-63-32,-32-31,-63 0,-191-32,-31 0,-32 0,-32 0,-32 0,-63 0,31 0,-63 0,0 0,-63 0,-1 0,1 0,-33 0,-62 0,31-32,95 32,-127-32,96 1,63 31,0 0,31 0,33 0,-1 0,64 0,0 0,127 0,96 63,94-31,32 31,1 1,-1 31,-32-63,-126 0,-128-32,-31 0,-95-32,-64 0,-96 0,1 1,0 31,0 0,-32 0,-64-32,128 32,31 0,-32 0,64 0,64 0,-1 0,-31 0,32 0,63 0,-32 0,0 0,64 0,95 32,0-32,95 31,0 1,1 32,-1-33,-127-31,32 0,-95 0,-32 0,32 32,-32-32,-32 0,-32 0,-31 0,-64 0,-63 0,0 0,-32 0,0 0,-32 0,159-32,64 32,31 0,32 0,0 0,63 0,33 32,94 0,64 0,32 31,63 1,-31-1,-33-31,-62 0,-160-32,1 0,-64 0,-32 0,-32 0,1-32,-1 32,-63 0,-31 0,31 0,-96-32,33 0,63 32,0 0,0 0,-32 0,64 0,31 0,1 0,31 0,0 0,32 0,0 0,0 0,96 0,31 32,-64-32,1 0,-33 0,1 0,-32 0,-63 0,-1 0,-31 0,-32 0,-64 0,128 0,-32 0,63 0,-32 0,1-32,63 32,63 0,1 0,-1 0,1 0,31 0,-63 0,31 0,-31 0,-32 0,0 0,-32 0,-31 0,-1 0,1 0,-1 0,1 0,-32 0,63 0,0 0,0 0,32 0,-31 0,-1 0,0-31,0 31,1 0,-1 0,0 0,-31-32,63 32,-32 0,0 0,32 0,-32 0,32 0,-31 0,31 0,-32 0,0 0,0 0,32 0,127 0,64 0,31 0,32 0,0 0,64 0,-64 0,0 0,-64 0,-63 0,-32 0,-31 0,-1 0,-31 0,32-32,-33 32,33 0,31-32,-63 32,158 0,-31-31,0-1,-64 0,-31 32,63-32,-64 32,1 0,31-31,-32-1,-31 32,32 0,31 0,0 0,32 0,64 0,-96 0,32 0,0 0,-64 0,1 0,-1 0,-63 0,64 0,-64 0,32 0,-32 0,63 0,-31 0,31 0,-31 0,63 0,1 0,-65 0,1 0,0 0,-32 0,0 0,-95 0,-32 0,-32 0,-127 0,0 0,-31 0,-32 0,63 0,-32 0,64 0,32 0,0 0,95 0,0 0,32 0,31 0,1 0,-1 32,32-32,32 0,32 0,63 0,32 0,96 0,31 0,63 0,-31 0,63 0,32 31,-95 33,-64-64,32 32,-63-1,-64-31,-64 0,32 0,1 0,-65 0,1 0,0 0,-32 0,-95 0,-1 0,-31 0,-31 0,-33 0,32 0,-31 0,-1 0,33 0,-65 0,33 0,63 0,0 0,32 0,-1 0,-31 0,32 0,32 0,63 0,-32 0,32 0,159 32,-1 0,65 0,62-1,-62 1,31 0,-32 0,-127-32,0 0,-95 0,32 0,-32 0,-32 0,-31 0,-32 0,-32 0,-32 0,0 0,-63 0,0 0,31-32,-31 0,95 0,32 32,-32 0,127 0,-32 0,0 0,32 0,32 0,31 0,33 0,31 0,0 0,63 0,32 0,-95 0,64 0,-64 0,-32 0,-31 0,-1 0,-63 0,0 0,-32 0,-126 0,-1-31,-32-33,-31 32,95 32,-63 0,-1-31,96 31,31 0,33 0,31 0,-32 0,32 0,127 0,32 0,63 0,32 0,127 63,-64-63,33 0,31 32,-64-32,-63 0,0 32,-63-1,-96-31,-63 0,-32 0,31 0,1 0,-64 0,-31 0,-32 0,-96-31,96 31,-64 0,0-32,96 32,31 0,0 0,64 0,63 0,1 0,94 0,1 0,31 0,32 32,-32-1,-31 1,-64-32,-32 32,-95-32,32 0,-32 0,-32 0,-127 0,-31-32,-33-31,1 31,0 0,95 32,32 0,63 0,32 0,63 0,1 0,126 0,-94 32,-33-32,1 0,-33 0,-31 0,0 0,-63 0,-128 0,-31-64,-64 33,-31-33,95 32,95 32,31 0,65 0,-1 0,64 0,95 0,-32 0,32 0,63 0,64 32,-95 32,0-64,0 0,-32 0,-32 0,-32 0,-31 0,0 0,-32 0,0 0,-159 0,-31-64,63 64,-96-32,128 32,0 0,63 0,0 0,96 0,95 0,-1 32,65 0,31 31,-96-31,-62-32,-33 0,-63 0,32 0,-32 0,-32 0,0 0,32 0,-31 0,-33 0,1-32,-33 32,-94-63,-1 31,1 0,31 1,64 31,0 0,95 0,-32 0,32-32,0 32,95 0,32 0,95 0,128 32,-1 63,-32-63,-94-32,-65 0,-62 0,-33 0,-63 0,-63 0,-128-32,-95-32,1 1,-65-32,33 63,31-32,64 33,95 31,63 0,33 0,-1 0,32 0,63 0,33 0,62 0,33 31,-64-31,95 32,-95 0,64 0,-96-32,95 31,-158-31,32 0,-33 0,-31 0,-31 0,-128 0,-63-31,-96-1,-31-32,-32 33,32-65,31 33,64 31,64 0,94 1,33 31,95 0,126 0,33 0,158 0,0 31,1-31,31 0,31 0,-62 32,-128-32,-63 0,-96 0,-31 0,-32 0,-95 0,31-32,-31 32,-32-31,-64-1,-94 0,31 0,-64-31,32-32,-31 63,95-32,63 33,127 31,0 0,1 0,31 0,127 0,158 0,-62 0,158 95,0-63,31-1,-62 1,-96-32,-32 0,-159 0,-31 0,0 0,-32 0,-32 0,-31 0,-1 0,-31 0,-64 0,0 0,-31 0,-32 0,63 0,-159-32,96 1,0-33,31 32,64 1,32-1,63 32,32 0,-31 0,31 0,63 0,128 0,126 0,1 32,31-1,0 65,-31-33,-64-31,-96 0,-158-32,32 0,-64 0,-31 0,-32 0,-1 0,-62 0,-33 0,1 0,-191-32,95 0,-63-63,-64 31,32 33,32-1,31 0,96 0,0 1,95 31,0 0,-64-32,128 32,-1 0,-31 0,0 0,63 0,0 0,0 0,64 0,127 0,127 32,31 31,64 1,64 63,-33-64,1 1,-95-1,-191-31,-96-32,1 0,-95 0,-96 0,-32-32,-31 0,-64 1,32-33,-63 1,-1-1,64 32,0 1,32-1,-64 0,64 0,63 1,1-1,31 0,31 32,1 0,32 0,31 0,0 0,127 0,96 32,63 0,95 63,64 0,-32-31,-64-1,-94-31,-128 0,-63-32,-32 0,-64 0,-126-32,-64 0,-64 0,1-31,-1 63,32 0,-31 0,63-32,63 32,64 0,32 0,32 0,-1 0,32 0,-31 0,63 0,-32 0,127 0,64 32,127 0,95 31,32 32,63 1,32-1,-64 0,-31-63,-191 0,-126-1,-96-31,-96 0,-189-31,-1-33,-95-31,0 63,0 0,-32-31,127-1,-31 33,95-1,95 32,-32 0,64-32,95 32,-64 0,1 0,31 0,32 0,-32 0,0 0,64 0,95 0,95 32,96 31,31 1,32-1,32 33,-127-33,-96-31,-126-32,-33 0,1 0,-191 0,-63 0,0-32,-96 0,64 32,-63 0,-32-63,95 31,31 32,65 0,-33 0,96 0,0 0,63 0,-32 0,33 0,-1 0,32 0,32 32,63-32,127 32,64 63,0-32,-1-31,-31 0,-127 0,0-1,-127-31,32 0,-32 0,-127-31,0-33,-95 32,0 32,-32-31,-32-1,95 0,64 0,32 1,63 31,32 0,-31 0,31-32,31 32,96 0,96 0,158 63,63 1,96-1,254 96,31-64,-63 1,-95-33,-191 32,-127-31,-63-32,-159-1,-63-31,-64 0,31 32,-31-32,-63 0,-32-32,-96 1,-63-1,-95-32,-96 1,64-64,64 63,31 33,159-1,95 32,32 0,-31 0,31 0,158 0,96 32,64-1,31 33,32-1,64-31,31 63,32-31,-64-32,-63-1,-63 1,-159 0,-96-32,1 0,-64 0,31 0,-31 0,-63 0,-128 0,64 0,-63-32,63 32,-64 0,33 0,-33-32,96 32,0-31,63 31,0 0,0 0,64 0,95 0,95 0,32 0,0 0,64 0,31 0,-95 31,-127-31,-63 0,-1 0,-63 0,-32 0,-63 0,-32 0,-127 32,64-32,-33 0,-31 0,-31 0,-1 0,0 0,-63 0,31-32,64 1,-31-1,62 0,65 0,-1 1,127 31,-31 0,-33-32,96 32,-31 0,31 0,0 0,127 0,63 0,96 0,31 0,64 0,-31 95,-33-63,-126 31,-96-63,-95 0,-95 0,-96 0,-63-63,-63-1,-33 33,1-33,32 1,-1 31,159 32,-31-32,126 32,1 0,31 0,0 0,1 0,31 0,0 0,63 0,128 0,63 0,95 0,0 0,0 0,1 0,-128 0,-159 0,-31 0,-64 0,-63 0,-32 0,0 0,-63 0,31 0,-63 0,31 0,-31 0,0 0,63 0,32 0,32 0,-1 0,65 0,31 0,0 0,127 0,95 32,32 0,-32-1,-63 33,-64-32,-63-32,-32 0,0 0,0 0,-95 0,31 0,1 0,-64 0,63 0,1 0,-1 0,1 0,31 0,0 0,32 31,64-31,63 32,-96-32,1 0,0 0,0 0,-64 0,-95 0,-64 0,64 0,0 0,32 0,63 0,32 0,-31 0,31 0,31 0,65 0,-33 0,64 32,0 0,-32-32,-31 0,-64 0,32 0,-64 0,-32 0,33 0,-33 0,64 0,-32 0,64-32,32 32,63 0,190-32,-63 0,64 32,94 0,65 0,62 0,-62 0,-65 0,-94 0,-159 0,-32-31,-127 31,31 0,-62-32,-65 0,-31 0,-63 1,-64-33,-64 1,33-1,31 1,31 31,128 32,0 0,31 0,64 0,0-32,32 32,127 0,127 0,95 0,63 32,-31 31,31-31,-94 0,-96 0,-159-32,-32 0,-63 0,0 0,-95 0,-127-32,0 32,-1 0,-62 0,-33 0,1-64,63 33,31-1,33 0,31-31,32 31,32 0,31 32,33 0,-1 0,32 0,-32-32,32 32,95 0,96 0,158 0,32 64,32 63,63-64,-31 1,-1 31,-126 0,-191-63,-32 0,-63-32,-64 0,-127 0,-95-64,-63 1,-33-32,-94 31,63-31,-32 0,64 63,95 0,63-31,128 63,-1-32,64 32,0 0,96 0,62 0,128 0,63 0,32 63,0 1,32 63,32-64,-160-31,-62 0,-128-32,-63 0,-32 0,-32 0,-95 0,-127-32,-95-63,-96 31,1-31,-33 0,33 31,63 1,95 31,127 0,64 1,95 31,-32 0,64-32,32 32,190 0,95 63,32 1,127-1,95 96,0-32,-190-63,0-33,-96 33,-158-32,-95-32,-33 31,-31-31,-63 0,-96-31,0-1,-126 0,-33 0,-31-31,-32-1,0-31,-32 0,64 31,95 33,63-33,96 32,63 32,32 0,-31 0,-1-31,95 31,33 0,94 0,128 0,126 0,-31 31,31 96,1-63,-64-1,-64 1,-126-32,-96-1,-63-31,-32 0,0 0,-32 0,-127 0,-95-31,0-1,-63-63,63 63,-64-32,96 1,32 31,94 0,33 32,63 0,0 0,127 0,95 0,64 0,158 0,1 32,31 32,32 31,-63-32,-160 1,-62-32,-128-1,-95-31,-64 0,-190-63,0 31,-95-31,0-1,0 1,31-33,32 33,64 31,95 0,64 32,-1 0,32 0,32 0,0 0,159 0,32 0,94 0,65 0,-65 64,1-32,-32 31,-63-31,-64 0,-64-32,-31 0,0 0,-64 0,-95 0,-95 0,-64 0,-95-32,95 32,0-32,96 0,126 32,1 0,63 0,-32 0,32 0,64 0,63 0,95 0,0 0,64 0,-64 0,32 0,-63 0,-64 32,-64-32,-31 0,0 0,31 0,-31 0,0 0,63 32,-159-32,-31 0,-64 0,1 0,-1 0,95 0,64 0,-31 0,62 0,33 0,63 0,95 0,0 0,1 0,-33 0,-95 0,-31 0,31 0,-95 0,64 32,-33-32,1 0,-32 0,32 31,-32-31,-64 0,-94 0,-1 0,32 0,32 0,-1 0,33 0,63 0,0 0,0 0,63 0,33 0,-33 0,32 0,32 0,-31 0,31 0,63 32,-95-32,-63 0,0 0,-32 0,-32 0,0 0,-63 0,63 0,-31 0,63 0,-32-32,32 32,32 0,31 0,33 0,31 0,31 0,-62 0,-65 0,1 0,-32-31,-32-1,1 32,-96 0,0-32,31 0,1 1,63 31,-31-32,31 32,0 0,96 0,-32 0,63 0,0 0,-63 0,0 0,-32 0,31-32,-31 32,-31 0,-65 0,-31 0,-63 0,-32 0,-32 0,31 0,65 0,62 0,1 0,95 0,-32 0,32 0,64 0,63 0,0 0,63 0,33 0,-33 32,-126-32,31 0,-32 32,-31-32,63 31,-95-31,64 0,63 32,-32-32,-31 0,-64 0,63 32,-95 0,-31-32,-32 0,-32 0,-64 0,96 0,0 0,63 0,0 0,32 0,32 0,63 0,64 0,31 0,33 31,-96 1,-64-32,1 0,-64 0,31 0,-31 0,-95 0,-32 0,-32 0,-31 0,95 0,-1 0,65 0,-1 0,32 0,0 32,32-32,-1 32,-31-1,-31-31,-33 64,1-64,31 0,-63 32,63-32,32 31,32-31,126 32,-31 0,96 0,-33-32,-63 0,-95 0,0 0,-32 0,-64 0,-63 0,64 0,-33 0,-31 0,32 0,63 0,-31 0,63 0,-32-32,32 0,64 32,-33 0,1 0,63 0,32 0,96 32,31 31,63 33,1-65,-96 1,-127-32,-63 32,-32 0,-64-32,-126 0,-96-32,-31 0,63 0,63 1,128 31,31 0,0 0,32-32,32 32,0 0,31 0,-63 0,32 0,-32 0,-32 0,-63 32,0-1,-1-31,1 0,32 0,63 0,-32 0,0 0,32 32,32 0,63-32,64 32,31-1,-63-31,32 0,-64 0,-31 0,-64 0,0 0,-64 0,-31 0,0 0,-64 0,0-31,32 31,0-32,64 0,31 32,-31-32,31 32,32 0,159 0,-32 0,95 32,-32 32,1-33,-96 1,-95-32,32 0,-64 0,-95 0,-63 0,31 0,-63 0,-1 0,33 0,31 0,-31 0,63 0,0 0,0 0,63 0,-31 0,63 0,0 0,96 0,158 32,0 0,64 31,63 32,-31-31,-32-32,-96 31,-126-63,-64 0,31 0,-62 0,-128 0,-95-32,0-31,-64 31,-31 0,63 1,-31-33,-1 32,96 32,32 0,-1 0,1-31,94 31,1 0,32 0,31 0,0 0,96 0,94 0,96 0,96 0,-1 31,64 33,-64 31,-95-63,-64 0,-126-32,-32 0,-64 0,-32 0,-31 0,-32 0,0 0,-95 0,31 0,-126-32,31 0,-31-31,-33-1,33 1,-1 31,128 32,-32 0,31 0,64 0,32-32,31 32,33 0,31 0,0 0,95 0,95 0,223 32,-32 31,64 33,-64-33,-64-31,-126 0,-160-32,-31 0,0 0,-95 0,-159 0,-32-64,-63 32,32 32,-33 0,-62-31,158-33,31 32,33 32,95 0,31 0,1 0,-1 0,64 0,-32 0,64 0,63 0,96 0,63 0,63 0,-63 32,-63-32,-96 0,-63 0,0 0,-32 0,0 0,-32 0,-63 0,-32 0,-159 0,32-32,32 32,-64-95,64 63,95 32,31-31,65 31,31 0,0-32,63 32,96 0,158 0,64 0,64 0,31 32,-95 31,-95-31,-191-32,-95 0,32 0,-64 0,-158 0,-96-32,-63-31,-1-1,1 1,0-1,31-31,96 63,127 32,31-32,64 32,0 0,127 0,64 0,63 0,-32 64,0-32,-63-1,-127-31,0 0,-32 0,0 0,-64 0,-63 0,-95 0,-32 0,32 0,-32 0,-32 0,95 0,33 0,31 0,-64 0,96-31,63 31,-63 0,0 0,-1 0,-94 0,31 31,0-31,-63 32,-32 0,0 0,32-32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600" units="cm"/>
        </inkml:traceFormat>
        <inkml:channelProperties>
          <inkml:channelProperty channel="X" name="resolution" value="28.36565" units="1/cm"/>
          <inkml:channelProperty channel="Y" name="resolution" value="28.30189" units="1/cm"/>
        </inkml:channelProperties>
      </inkml:inkSource>
      <inkml:timestamp xml:id="ts0" timeString="2023-04-20T12:33:46.03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5493 1524,'32'-32,"0"32,63 0,95-31,33 31,62 0,33 0,-1 0,-63 0,-31 0,-96 0,0 0,-64 0,-31 0,-32 0,32 0,-1 0,33 0,-32 0,63 0,0 0,64 0,-64 0,32 31,-95-31,0 0,-1 0,-31 0,0 0,0 0,-31 0,-1 0,0 0,0 0,1 0,-33 0,1 0,-33 0,33 0,-32 0,-1 0,1 0,-64 0,128 0,-33 0,32 0,1 0,-1 0,32 0,-32 0,32 0,-32 0,32 0,-31 0,-1 0,32 0,0 0,127 0,63 0,64 0,32 0,127 0,63 0,-63 32,0 0,-64 31,-63 1,-1-32,-62-1,-65-31,65 32,-33-32,32 0,1 0,-1 0,-63 0,-32 0,31 0,-94 0,-32 0,-1 0,33 0,-64 0,32 0,-1 0,1 0,32 0,-1 0,1 0,31 0,0 0,-31 0,-1 0,1 0,-64-32,0 32,0-31,-64-1,1 32,-1 0,1 0,-1 0,64 0,-32 0,32 0,-31 0,-1 0,0 0,32 0,-32 0,1 0,31 0,31-32,-62 32,-96 0,-127-32,127 32,-96-31,96 31,32 0,32 0,31 0,32 0,0 0,63 0,96 0,159 0,-33 31,33 1,-1 63,-94-63,-128-32,-32 0,-31 0,-64 0,-31 0,-128 0,33-32,-65 32,-62 0,31-31,31-33,1 32,32-31,63 31,0 0,63 32,1 0,-1-31,32 31,32 0,0 0,0 0,96 0,94 0,64 0,0 0,0 0,-63 0,-96 0,-32 0,-31 0,0 0,-32 0,-64 0,-31 0,-64 0,32 0,0 0,0 0,32 0,32 0,-64 0,63 0,1 0,-33 0,1 0,32 0,-33 0,1 0,0 0,63 0,32 0,-32 0,32 0,96 0,-1 0,0 0,0 0,-31 0,-64 0,32 0,-32 0,-32 0,-32 0,1 0,-1 0,-63 0,96 0,-1 0,0 0,32 0,-32 0,1 0,31 0,0 0,31 0,65 0,-1 0,-32 0,-63 0,32 0,-32 0,-95 0,-32 0,-64 0,33 0,-33 0,-31 0,158 0,1 0,-1 0,64 0,-31 0,-1 0,32 0,32 0,31 0,64 0,-32 0,-31 0,-64 0,32 0,-32 0,-64 0,-31 0,-32 0,0 0,-64 0,33 0,-33 0,64 0,0-32,64 32,-33 0,33 0,-1 0,-31 0,32 0,-1 0,-95 0,32 0,-31 32,31-1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600" units="cm"/>
        </inkml:traceFormat>
        <inkml:channelProperties>
          <inkml:channelProperty channel="X" name="resolution" value="28.36565" units="1/cm"/>
          <inkml:channelProperty channel="Y" name="resolution" value="28.30189" units="1/cm"/>
        </inkml:channelProperties>
      </inkml:inkSource>
      <inkml:timestamp xml:id="ts0" timeString="2023-04-20T12:33:47.78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3874 2350,'0'0,"32"0,63 0,95 0,64-32,32 32,-32 0,0 0,-32 0,-95 0,-63 0,-32 0,-32 0,31 0,-31 0,-31 0,-96 0,127 0,-64 0,1 0,-1 0,32 0,1 0,-1 0,32 0,-64 0,33 0,-1 0,0 0,0 0,1 0,62 0,65 0,62 0,1 0,32 0,-33 0,1 0,-32 32,-95-32,0 0,-1 0,-31 31,-63-31,-1 0,-31 0,-32 0,64 0,-33 0,33 0,31 0,-31 0,31 0,0 0,0 0,-31 0,-1 0,33 0,-33-31,64-1,-32 32,1-32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600" units="cm"/>
        </inkml:traceFormat>
        <inkml:channelProperties>
          <inkml:channelProperty channel="X" name="resolution" value="28.36565" units="1/cm"/>
          <inkml:channelProperty channel="Y" name="resolution" value="28.30189" units="1/cm"/>
        </inkml:channelProperties>
      </inkml:inkSource>
      <inkml:timestamp xml:id="ts0" timeString="2023-04-20T12:33:49.47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2667 1429,'0'0,"0"0,-63 0,-1 0,1 0,-1 0,-31 0,0 0,31 0,-31 0,0 0,31 0,1 0,-1 0,1 0,31 0,0 0,1 0,-1 0,32 0,32 0,-1 0,33 0,31 0,32 0,-32 0,32 0,32 0,0 0,31 32,-94-32,31 0,0 0,31 31,-62-31,-1 0,-32 0,1 0,-1 0,-63 0,0 0,-31 0,-65 0,33 0,-1 0,-31 0,0 0,31 0,1 0,31 0,32 0,32 0,0 0,-1 0,65 0,-1 0,0 0,64 0,0 0,31 0,128 64,31-32,-63 31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600" units="cm"/>
        </inkml:traceFormat>
        <inkml:channelProperties>
          <inkml:channelProperty channel="X" name="resolution" value="28.36565" units="1/cm"/>
          <inkml:channelProperty channel="Y" name="resolution" value="28.30189" units="1/cm"/>
        </inkml:channelProperties>
      </inkml:inkSource>
      <inkml:timestamp xml:id="ts0" timeString="2023-04-20T12:33:52.76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24448 1619,'32'0,"31"0,32 0,1 0,-1 0,-63 0,-1 0,1 0,-32 0,0 0,-32 0,32 0,-31 0,-1 0,0 0,0 0,-31 0,-32 0,-1 0,1 0,0 0,63 0,-31 0,-1 0,32 0,32 0,96 0,-1 0,0 0,0 0,-31 0,-32 0,-1 0,-31 0,32-31,-32-1,-32 32,-63 0,0-32,0 0,-1 1,33 31,-1 0,-31 0,95 0,-32 0,32 0,64 0,31 0,32 0,-32 0,32 0,-63 0,-32 0,-32 0,31 0,-31-32,0 32,-31 0,-1 0,0 0,0 0,32 0,-31 0,-1 0,32 0,32 0,-1 0,-31 32,0-32,0 31,0 1,0 32,0-33,-31 33,31-32,0-32,0 31,0 1,0-32,0 32,0-32,0 32,0-1,0-31,0 32,0-32,0 32,0-32,0 0,31-32,-31 32,0 0,0 32,0 31,-31-63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4624F-FDE6-4B74-BFB4-5923D9DDC63B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96738-CCBE-44CB-8E9F-27D427DFAE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20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4624F-FDE6-4B74-BFB4-5923D9DDC63B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96738-CCBE-44CB-8E9F-27D427DFAE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766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4624F-FDE6-4B74-BFB4-5923D9DDC63B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96738-CCBE-44CB-8E9F-27D427DFAE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053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4624F-FDE6-4B74-BFB4-5923D9DDC63B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96738-CCBE-44CB-8E9F-27D427DFAE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719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4624F-FDE6-4B74-BFB4-5923D9DDC63B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96738-CCBE-44CB-8E9F-27D427DFAE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066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4624F-FDE6-4B74-BFB4-5923D9DDC63B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96738-CCBE-44CB-8E9F-27D427DFAE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918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4624F-FDE6-4B74-BFB4-5923D9DDC63B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96738-CCBE-44CB-8E9F-27D427DFAE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214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4624F-FDE6-4B74-BFB4-5923D9DDC63B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96738-CCBE-44CB-8E9F-27D427DFAE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681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4624F-FDE6-4B74-BFB4-5923D9DDC63B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96738-CCBE-44CB-8E9F-27D427DFAE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192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4624F-FDE6-4B74-BFB4-5923D9DDC63B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96738-CCBE-44CB-8E9F-27D427DFAE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347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4624F-FDE6-4B74-BFB4-5923D9DDC63B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96738-CCBE-44CB-8E9F-27D427DFAE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072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4624F-FDE6-4B74-BFB4-5923D9DDC63B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96738-CCBE-44CB-8E9F-27D427DFAE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344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10.emf"/><Relationship Id="rId3" Type="http://schemas.microsoft.com/office/2007/relationships/hdphoto" Target="../media/hdphoto1.wdp"/><Relationship Id="rId7" Type="http://schemas.openxmlformats.org/officeDocument/2006/relationships/image" Target="../media/image7.emf"/><Relationship Id="rId12" Type="http://schemas.openxmlformats.org/officeDocument/2006/relationships/customXml" Target="../ink/ink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11" Type="http://schemas.openxmlformats.org/officeDocument/2006/relationships/image" Target="../media/image9.emf"/><Relationship Id="rId5" Type="http://schemas.openxmlformats.org/officeDocument/2006/relationships/image" Target="../media/image6.emf"/><Relationship Id="rId15" Type="http://schemas.openxmlformats.org/officeDocument/2006/relationships/image" Target="../media/image11.emf"/><Relationship Id="rId10" Type="http://schemas.openxmlformats.org/officeDocument/2006/relationships/customXml" Target="../ink/ink4.xml"/><Relationship Id="rId4" Type="http://schemas.openxmlformats.org/officeDocument/2006/relationships/customXml" Target="../ink/ink1.xml"/><Relationship Id="rId9" Type="http://schemas.openxmlformats.org/officeDocument/2006/relationships/image" Target="../media/image8.emf"/><Relationship Id="rId14" Type="http://schemas.openxmlformats.org/officeDocument/2006/relationships/customXml" Target="../ink/ink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548680"/>
            <a:ext cx="8784976" cy="5904656"/>
          </a:xfrm>
        </p:spPr>
        <p:txBody>
          <a:bodyPr>
            <a:noAutofit/>
          </a:bodyPr>
          <a:lstStyle/>
          <a:p>
            <a:r>
              <a:rPr lang="ru-RU" sz="5400" dirty="0" smtClean="0"/>
              <a:t>6 сентябрь </a:t>
            </a:r>
            <a:r>
              <a:rPr lang="ru-RU" sz="7200" dirty="0" smtClean="0"/>
              <a:t> </a:t>
            </a:r>
            <a:r>
              <a:rPr lang="ky-KG" sz="4800" dirty="0" smtClean="0"/>
              <a:t> </a:t>
            </a:r>
            <a:r>
              <a:rPr lang="ky-KG" sz="4800" dirty="0" smtClean="0"/>
              <a:t/>
            </a:r>
            <a:br>
              <a:rPr lang="ky-KG" sz="4800" dirty="0" smtClean="0"/>
            </a:br>
            <a:r>
              <a:rPr lang="ru-RU" sz="7200" dirty="0"/>
              <a:t>Тема</a:t>
            </a:r>
            <a:r>
              <a:rPr lang="ru-RU" sz="7200" dirty="0" smtClean="0"/>
              <a:t>: </a:t>
            </a:r>
            <a:r>
              <a:rPr lang="ru-RU" sz="7200" dirty="0" err="1" smtClean="0"/>
              <a:t>Айлана</a:t>
            </a:r>
            <a:r>
              <a:rPr lang="ru-RU" sz="7200" dirty="0" smtClean="0"/>
              <a:t>- </a:t>
            </a:r>
            <a:r>
              <a:rPr lang="ky-KG" sz="7200" dirty="0" smtClean="0"/>
              <a:t>чөйрөдөгү объекттер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60655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097" y="1124744"/>
            <a:ext cx="8640960" cy="158417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ky-KG" dirty="0" smtClean="0"/>
              <a:t> ит чуркайт;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ky-KG" dirty="0"/>
              <a:t> </a:t>
            </a:r>
            <a:r>
              <a:rPr lang="ky-KG" dirty="0" smtClean="0"/>
              <a:t>аба шарына жел толтурса болот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512" y="4077072"/>
            <a:ext cx="8640960" cy="25922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ky-KG" dirty="0" smtClean="0"/>
              <a:t> чымчыктар,аарылар,аба шарлары, тик учактар  ар башкача учушат.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ky-KG" dirty="0" smtClean="0"/>
              <a:t>Үйлөрду,көпүрөлөрдү, тоннелдерди «куруу» аракеттерин адамдар ар башкача аткарат.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051720" y="404664"/>
            <a:ext cx="5166927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ky-KG" sz="2800" dirty="0" smtClean="0"/>
              <a:t>Активдүү жана пассивдүү аракет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516268" y="3140968"/>
            <a:ext cx="4187686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ky-KG" sz="2800" dirty="0" smtClean="0"/>
              <a:t>Жүрүш- турушун сыпаттоо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7619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84" t="67193" r="8765" b="7508"/>
          <a:stretch/>
        </p:blipFill>
        <p:spPr>
          <a:xfrm>
            <a:off x="1259632" y="404664"/>
            <a:ext cx="6552728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2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ky-KG" dirty="0" smtClean="0"/>
              <a:t>Мисал иштөө: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435280" cy="5184575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ky-KG" sz="4000" dirty="0" smtClean="0"/>
              <a:t>«Кыргызстандын көлдөрү»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ky-KG" sz="4000" dirty="0"/>
              <a:t> </a:t>
            </a:r>
            <a:r>
              <a:rPr lang="ky-KG" sz="4000" dirty="0" smtClean="0"/>
              <a:t>«Манас үчилтиги»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ky-KG" sz="4000" dirty="0"/>
              <a:t> Ч</a:t>
            </a:r>
            <a:r>
              <a:rPr lang="ky-KG" sz="4000" dirty="0" smtClean="0"/>
              <a:t>ака, чайнек, чыны,кашык, бычак, ж.б.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ky-KG" sz="4000" dirty="0" smtClean="0"/>
              <a:t>Математика, информатика, кыргыз тили ж.б.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ky-KG" sz="4000" dirty="0"/>
              <a:t> </a:t>
            </a:r>
            <a:r>
              <a:rPr lang="ky-KG" sz="4000" dirty="0" smtClean="0"/>
              <a:t>«Жер жемиштер»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ky-KG" sz="4000" dirty="0"/>
              <a:t> </a:t>
            </a:r>
            <a:r>
              <a:rPr lang="ky-KG" sz="4000" dirty="0" smtClean="0"/>
              <a:t>«Кыргызстандагы шаар»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437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Көнүгүү</a:t>
            </a:r>
            <a:r>
              <a:rPr lang="ru-RU" dirty="0" smtClean="0"/>
              <a:t> </a:t>
            </a:r>
            <a:r>
              <a:rPr lang="ru-RU" dirty="0" err="1" smtClean="0"/>
              <a:t>иштөө</a:t>
            </a:r>
            <a:r>
              <a:rPr lang="ru-RU" dirty="0" smtClean="0"/>
              <a:t> №3,9</a:t>
            </a:r>
            <a:endParaRPr lang="ru-RU" dirty="0"/>
          </a:p>
        </p:txBody>
      </p:sp>
      <p:pic>
        <p:nvPicPr>
          <p:cNvPr id="1026" name="Picture 2" descr="C:\Program Files (x86)\Microsoft Office\MEDIA\CAGCAT10\j0195812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204864"/>
            <a:ext cx="3406791" cy="3505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174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y-KG" dirty="0" smtClean="0"/>
              <a:t>№14 көнүгүү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7416824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10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96" b="10294"/>
          <a:stretch/>
        </p:blipFill>
        <p:spPr>
          <a:xfrm>
            <a:off x="1622" y="19202"/>
            <a:ext cx="9142377" cy="6838798"/>
          </a:xfrm>
        </p:spPr>
      </p:pic>
    </p:spTree>
    <p:extLst>
      <p:ext uri="{BB962C8B-B14F-4D97-AF65-F5344CB8AC3E}">
        <p14:creationId xmlns:p14="http://schemas.microsoft.com/office/powerpoint/2010/main" val="105014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ky-KG" sz="6600" dirty="0" smtClean="0"/>
              <a:t>Тапшырма </a:t>
            </a:r>
            <a:endParaRPr lang="ru-RU" sz="66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2144918"/>
            <a:ext cx="79208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smtClean="0"/>
              <a:t>№ 10,12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67849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ky-KG" sz="5400" dirty="0" smtClean="0">
                <a:solidFill>
                  <a:srgbClr val="002060"/>
                </a:solidFill>
              </a:rPr>
              <a:t>Информатика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ky-KG" sz="4800" dirty="0"/>
              <a:t>ж</a:t>
            </a:r>
            <a:r>
              <a:rPr lang="ky-KG" sz="4800" dirty="0" smtClean="0"/>
              <a:t>аратылыштагы, коомдогу, техникадагы маалыматтарды  </a:t>
            </a:r>
            <a:r>
              <a:rPr lang="ky-KG" sz="4800" u="sng" dirty="0" smtClean="0"/>
              <a:t>берүү, сактоо </a:t>
            </a:r>
            <a:r>
              <a:rPr lang="ky-KG" sz="4800" dirty="0" smtClean="0"/>
              <a:t>жана  кайра</a:t>
            </a:r>
            <a:r>
              <a:rPr lang="ky-KG" sz="4800" u="sng" dirty="0" smtClean="0"/>
              <a:t> иштетүү </a:t>
            </a:r>
            <a:r>
              <a:rPr lang="ky-KG" sz="4800" dirty="0" smtClean="0"/>
              <a:t>процесстеринин жүрүшүн окутуп-үйрөтүүчү илим.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27010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ky-KG" sz="7200" b="1" dirty="0" smtClean="0">
                <a:solidFill>
                  <a:srgbClr val="002060"/>
                </a:solidFill>
              </a:rPr>
              <a:t>Объект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861048"/>
            <a:ext cx="8229600" cy="96470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ky-KG" sz="4400" dirty="0" smtClean="0"/>
              <a:t>М:(предмет, процесс, кубулуш)</a:t>
            </a:r>
            <a:endParaRPr lang="ru-RU" sz="44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170080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y-KG" sz="4000" b="1" dirty="0" smtClean="0">
                <a:solidFill>
                  <a:srgbClr val="002060"/>
                </a:solidFill>
              </a:rPr>
              <a:t>Адам көңүл бура турган нерсенин бардыгы объект болуп эсептелет.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69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ky-KG" sz="3200" dirty="0" smtClean="0"/>
              <a:t/>
            </a:r>
            <a:br>
              <a:rPr lang="ky-KG" sz="3200" dirty="0" smtClean="0"/>
            </a:br>
            <a:r>
              <a:rPr lang="ky-KG" sz="3200" dirty="0" smtClean="0"/>
              <a:t>Төмөндөгү объектилердин кайсыл түрүнө мисал болуп бере алат?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2348880"/>
            <a:ext cx="8424936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y-KG" sz="4000" dirty="0" smtClean="0"/>
              <a:t>Телефон,стол,китеп,күчүк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252986" y="3964098"/>
            <a:ext cx="8423469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y-KG" sz="4000" dirty="0" smtClean="0"/>
              <a:t>Окуу,ойноо,сүзүү, басуу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252986" y="5085184"/>
            <a:ext cx="8423469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y-KG" sz="4000" dirty="0" smtClean="0"/>
              <a:t>Чагылган,күн тутулуу,тоңуу, жамгыр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7901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ky-KG" sz="6600" b="1" dirty="0" smtClean="0">
                <a:solidFill>
                  <a:srgbClr val="0070C0"/>
                </a:solidFill>
              </a:rPr>
              <a:t>Көптүк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ky-KG" sz="4800" dirty="0" smtClean="0"/>
              <a:t>Объектердин жыйындысы, топтому, колекциясы. </a:t>
            </a:r>
          </a:p>
          <a:p>
            <a:pPr marL="0" indent="0" algn="ctr">
              <a:buNone/>
            </a:pPr>
            <a:r>
              <a:rPr lang="ky-KG" sz="4800" dirty="0" smtClean="0"/>
              <a:t>Бул көптүктөрдү түзүүчү объекттер анын </a:t>
            </a:r>
            <a:r>
              <a:rPr lang="ky-KG" sz="4800" u="sng" dirty="0" smtClean="0"/>
              <a:t>элементтери </a:t>
            </a:r>
            <a:r>
              <a:rPr lang="ky-KG" sz="4800" dirty="0" smtClean="0"/>
              <a:t>деп аталат.</a:t>
            </a:r>
          </a:p>
          <a:p>
            <a:pPr marL="0" indent="0" algn="ctr">
              <a:buNone/>
            </a:pPr>
            <a:r>
              <a:rPr lang="ky-KG" sz="4800" b="1" i="1" dirty="0" smtClean="0">
                <a:solidFill>
                  <a:srgbClr val="0070C0"/>
                </a:solidFill>
              </a:rPr>
              <a:t>М: класстагы эң жакшы окуган окуучулардын көптүгү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94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24"/>
          <a:stretch/>
        </p:blipFill>
        <p:spPr>
          <a:xfrm>
            <a:off x="107504" y="0"/>
            <a:ext cx="88569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95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88"/>
          <a:stretch/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98275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y-KG" b="1" dirty="0" smtClean="0">
                <a:solidFill>
                  <a:srgbClr val="0070C0"/>
                </a:solidFill>
              </a:rPr>
              <a:t>Объекттин касиеттери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40" b="6577"/>
          <a:stretch/>
        </p:blipFill>
        <p:spPr>
          <a:xfrm>
            <a:off x="179512" y="1654628"/>
            <a:ext cx="8784976" cy="520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71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28" t="8616" r="11391" b="66567"/>
          <a:stretch/>
        </p:blipFill>
        <p:spPr>
          <a:xfrm>
            <a:off x="182596" y="260648"/>
            <a:ext cx="8709884" cy="6192688"/>
          </a:xfrm>
        </p:spPr>
      </p:pic>
      <p:sp>
        <p:nvSpPr>
          <p:cNvPr id="3" name="Прямоугольник 2"/>
          <p:cNvSpPr/>
          <p:nvPr/>
        </p:nvSpPr>
        <p:spPr>
          <a:xfrm>
            <a:off x="467544" y="2060848"/>
            <a:ext cx="8424936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7545" y="3717032"/>
            <a:ext cx="8424936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67545" y="4797152"/>
            <a:ext cx="8424936" cy="10081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Рукописные данные 3"/>
              <p14:cNvContentPartPr/>
              <p14:nvPr/>
            </p14:nvContentPartPr>
            <p14:xfrm>
              <a:off x="468720" y="411480"/>
              <a:ext cx="3920760" cy="480600"/>
            </p14:xfrm>
          </p:contentPart>
        </mc:Choice>
        <mc:Fallback xmlns="">
          <p:pic>
            <p:nvPicPr>
              <p:cNvPr id="4" name="Рукописные данные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2880" y="348120"/>
                <a:ext cx="3952440" cy="607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8" name="Рукописные данные 7"/>
              <p14:cNvContentPartPr/>
              <p14:nvPr/>
            </p14:nvContentPartPr>
            <p14:xfrm>
              <a:off x="4023360" y="365760"/>
              <a:ext cx="5144040" cy="594720"/>
            </p14:xfrm>
          </p:contentPart>
        </mc:Choice>
        <mc:Fallback xmlns="">
          <p:pic>
            <p:nvPicPr>
              <p:cNvPr id="8" name="Рукописные данные 7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007520" y="302400"/>
                <a:ext cx="5175720" cy="721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9" name="Рукописные данные 8"/>
              <p14:cNvContentPartPr/>
              <p14:nvPr/>
            </p14:nvContentPartPr>
            <p14:xfrm>
              <a:off x="1977480" y="514440"/>
              <a:ext cx="3063600" cy="126000"/>
            </p14:xfrm>
          </p:contentPart>
        </mc:Choice>
        <mc:Fallback xmlns="">
          <p:pic>
            <p:nvPicPr>
              <p:cNvPr id="9" name="Рукописные данные 8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961640" y="450720"/>
                <a:ext cx="3095280" cy="25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0" name="Рукописные данные 9"/>
              <p14:cNvContentPartPr/>
              <p14:nvPr/>
            </p14:nvContentPartPr>
            <p14:xfrm>
              <a:off x="1394640" y="822960"/>
              <a:ext cx="846000" cy="34560"/>
            </p14:xfrm>
          </p:contentPart>
        </mc:Choice>
        <mc:Fallback xmlns="">
          <p:pic>
            <p:nvPicPr>
              <p:cNvPr id="10" name="Рукописные данные 9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378800" y="759600"/>
                <a:ext cx="877680" cy="16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1" name="Рукописные данные 10"/>
              <p14:cNvContentPartPr/>
              <p14:nvPr/>
            </p14:nvContentPartPr>
            <p14:xfrm>
              <a:off x="571680" y="514440"/>
              <a:ext cx="1154880" cy="80280"/>
            </p14:xfrm>
          </p:contentPart>
        </mc:Choice>
        <mc:Fallback xmlns="">
          <p:pic>
            <p:nvPicPr>
              <p:cNvPr id="11" name="Рукописные данные 10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55840" y="450720"/>
                <a:ext cx="1186560" cy="20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2" name="Рукописные данные 11"/>
              <p14:cNvContentPartPr/>
              <p14:nvPr/>
            </p14:nvContentPartPr>
            <p14:xfrm>
              <a:off x="8641080" y="514440"/>
              <a:ext cx="331920" cy="205920"/>
            </p14:xfrm>
          </p:contentPart>
        </mc:Choice>
        <mc:Fallback xmlns="">
          <p:pic>
            <p:nvPicPr>
              <p:cNvPr id="12" name="Рукописные данные 11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8625240" y="450720"/>
                <a:ext cx="363600" cy="333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9287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164</Words>
  <Application>Microsoft Office PowerPoint</Application>
  <PresentationFormat>Экран (4:3)</PresentationFormat>
  <Paragraphs>32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6 сентябрь    Тема: Айлана- чөйрөдөгү объекттер</vt:lpstr>
      <vt:lpstr>Информатика</vt:lpstr>
      <vt:lpstr>Объект</vt:lpstr>
      <vt:lpstr> Төмөндөгү объектилердин кайсыл түрүнө мисал болуп бере алат?</vt:lpstr>
      <vt:lpstr>Көптүк</vt:lpstr>
      <vt:lpstr>Презентация PowerPoint</vt:lpstr>
      <vt:lpstr>Презентация PowerPoint</vt:lpstr>
      <vt:lpstr>Объекттин касиеттери</vt:lpstr>
      <vt:lpstr>Презентация PowerPoint</vt:lpstr>
      <vt:lpstr>Презентация PowerPoint</vt:lpstr>
      <vt:lpstr>Презентация PowerPoint</vt:lpstr>
      <vt:lpstr>Мисал иштөө:</vt:lpstr>
      <vt:lpstr>Көнүгүү иштөө №3,9</vt:lpstr>
      <vt:lpstr>№14 көнүгүү</vt:lpstr>
      <vt:lpstr>Презентация PowerPoint</vt:lpstr>
      <vt:lpstr>Тапшырма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17-сентябрь Тема:  Айлана- чөйрөдөгү объекттер</dc:title>
  <dc:creator>Anaraliev</dc:creator>
  <cp:lastModifiedBy>admin</cp:lastModifiedBy>
  <cp:revision>48</cp:revision>
  <dcterms:created xsi:type="dcterms:W3CDTF">2019-09-16T16:10:46Z</dcterms:created>
  <dcterms:modified xsi:type="dcterms:W3CDTF">2023-05-24T11:24:59Z</dcterms:modified>
</cp:coreProperties>
</file>