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73" r:id="rId6"/>
    <p:sldId id="269" r:id="rId7"/>
    <p:sldId id="259" r:id="rId8"/>
    <p:sldId id="271" r:id="rId9"/>
    <p:sldId id="272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0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6;&#1090;&#1082;&#1088;&#1099;&#1090;&#1099;&#1081;%20&#1091;&#1088;&#1086;&#1082;\&#1040;&#1091;&#1076;&#1080;&#1086;&#1082;&#1085;&#1080;&#1075;&#1072;_%20&#1050;.&#1043;.&#1055;&#1072;&#1091;&#1089;&#1090;&#1086;&#1074;&#1089;&#1082;&#1080;&#1081;%20&#1057;&#1090;&#1072;&#1083;&#1100;&#1085;&#1086;&#1077;%20&#1082;&#1086;&#1083;&#1077;&#1095;&#1082;&#1086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76672"/>
            <a:ext cx="8458200" cy="59766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«читайте! И пусть в вашей жизни не будет ни одного дня, когда бы вы не прочли хоть одной страницы из новой книги!»</a:t>
            </a:r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93096"/>
            <a:ext cx="9144000" cy="216024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44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4400" dirty="0" err="1" smtClean="0">
                <a:solidFill>
                  <a:schemeClr val="tx1"/>
                </a:solidFill>
                <a:latin typeface="Arial Black" pitchFamily="34" charset="0"/>
              </a:rPr>
              <a:t>нитнатснок</a:t>
            </a: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Arial Black" pitchFamily="34" charset="0"/>
              </a:rPr>
              <a:t>чивеигроег</a:t>
            </a:r>
            <a:endParaRPr lang="ru-RU" sz="44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4400" dirty="0" err="1" smtClean="0">
                <a:solidFill>
                  <a:schemeClr val="tx1"/>
                </a:solidFill>
                <a:latin typeface="Arial Black" pitchFamily="34" charset="0"/>
              </a:rPr>
              <a:t>йиксвотсуап</a:t>
            </a:r>
            <a:endParaRPr lang="ru-RU" sz="44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endParaRPr lang="ru-RU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Сообразительная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Заботливая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Жалостливая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Любящая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Добрая</a:t>
            </a:r>
            <a:endParaRPr lang="ru-RU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Сообразительная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C:\Users\vova\Desktop\1676390775_gas-kvas-com-p-risunok-k-rasskazu-stalnoe-kolechko-detski-10.jpg"/>
          <p:cNvPicPr>
            <a:picLocks noChangeAspect="1" noChangeArrowheads="1"/>
          </p:cNvPicPr>
          <p:nvPr/>
        </p:nvPicPr>
        <p:blipFill>
          <a:blip r:embed="rId2" cstate="print"/>
          <a:srcRect b="15256"/>
          <a:stretch>
            <a:fillRect/>
          </a:stretch>
        </p:blipFill>
        <p:spPr bwMode="auto">
          <a:xfrm>
            <a:off x="827584" y="1844824"/>
            <a:ext cx="7887666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Заботливая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9458" name="Picture 2" descr="C:\Users\vova\Desktop\bfa0ee4777f6fb132e4a966732d38.jpg"/>
          <p:cNvPicPr>
            <a:picLocks noChangeAspect="1" noChangeArrowheads="1"/>
          </p:cNvPicPr>
          <p:nvPr/>
        </p:nvPicPr>
        <p:blipFill>
          <a:blip r:embed="rId2" cstate="print"/>
          <a:srcRect b="15892"/>
          <a:stretch>
            <a:fillRect/>
          </a:stretch>
        </p:blipFill>
        <p:spPr bwMode="auto">
          <a:xfrm>
            <a:off x="611560" y="1843754"/>
            <a:ext cx="7956376" cy="501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Жалостливая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0482" name="Picture 2" descr="C:\Users\vova\Desktop\1675518988_papik-pro-p-stalnoe-kolechko-risunok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8384931" cy="4716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Любящая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1506" name="Picture 2" descr="C:\Users\vova\Desktop\stalnoe-kolechko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336" y="1844824"/>
            <a:ext cx="7962104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Варюша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Добрая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2530" name="Picture 2" descr="C:\Users\vova\Desktop\00e3ad024d9c07a8b61ce01ecf851bbb-800x.jpg"/>
          <p:cNvPicPr>
            <a:picLocks noChangeAspect="1" noChangeArrowheads="1"/>
          </p:cNvPicPr>
          <p:nvPr/>
        </p:nvPicPr>
        <p:blipFill>
          <a:blip r:embed="rId2" cstate="print"/>
          <a:srcRect l="4724" t="5669" r="2835" b="3780"/>
          <a:stretch>
            <a:fillRect/>
          </a:stretch>
        </p:blipFill>
        <p:spPr bwMode="auto">
          <a:xfrm>
            <a:off x="1043608" y="1682927"/>
            <a:ext cx="7043828" cy="5175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vova\Desktop\ab70bbfcb51402d35facf43e886dad62-800x.jpg"/>
          <p:cNvPicPr>
            <a:picLocks noChangeAspect="1" noChangeArrowheads="1"/>
          </p:cNvPicPr>
          <p:nvPr/>
        </p:nvPicPr>
        <p:blipFill>
          <a:blip r:embed="rId2" cstate="print"/>
          <a:srcRect l="3307" r="25039"/>
          <a:stretch>
            <a:fillRect/>
          </a:stretch>
        </p:blipFill>
        <p:spPr bwMode="auto">
          <a:xfrm>
            <a:off x="0" y="0"/>
            <a:ext cx="9144000" cy="717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Наша цель: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1. Узнать о жизни К.Г.Паустовского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2. Познакомиться с новым произведением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(прочитать, проанализировать)</a:t>
            </a:r>
          </a:p>
          <a:p>
            <a:pPr>
              <a:buNone/>
            </a:pP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7030A0"/>
                </a:solidFill>
                <a:latin typeface="Arial Black" pitchFamily="34" charset="0"/>
              </a:rPr>
              <a:t>«Главное чудо- это человек и красота вокруг него. А откроется эта красота тому, кто добр душой, кто дарит тепло людям, кто любит трудиться» </a:t>
            </a:r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К.Паустовский</a:t>
            </a:r>
            <a:endParaRPr lang="ru-RU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458200" cy="59766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«читайте! И пусть в вашей жизни не будет ни одного дня, когда бы вы не прочли хоть одной страницы из новой книги!»</a:t>
            </a:r>
            <a:endParaRPr lang="ru-RU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9144000" cy="18002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4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Константин Георгиевич Паустовский</a:t>
            </a:r>
          </a:p>
          <a:p>
            <a:pPr algn="ctr"/>
            <a:endParaRPr lang="ru-RU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vov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715000" cy="7248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Наша цель: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Узнать о….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Узнать о жизни К.Г.Паустовского</a:t>
            </a:r>
          </a:p>
          <a:p>
            <a:pPr>
              <a:buNone/>
            </a:pP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vov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715000" cy="7248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Наша цель: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Узнать о жизни К.Г.Паустовского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Познакомиться с …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Познакомиться с новым произведением</a:t>
            </a:r>
          </a:p>
          <a:p>
            <a:pPr>
              <a:buNone/>
            </a:pP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(прочитать, проанализировать)</a:t>
            </a:r>
          </a:p>
          <a:p>
            <a:pPr>
              <a:buNone/>
            </a:pP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ytimg.com/vi/J9hvn4W3yFs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0"/>
            <a:ext cx="106571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Аудиокнига_ К.Г.Паустовский Стальное колечк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40027" y="0"/>
            <a:ext cx="9384027" cy="7038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ytimg.com/vi/J9hvn4W3yFs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0"/>
            <a:ext cx="106571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153</Words>
  <Application>Microsoft Office PowerPoint</Application>
  <PresentationFormat>Экран (4:3)</PresentationFormat>
  <Paragraphs>36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«читайте! И пусть в вашей жизни не будет ни одного дня, когда бы вы не прочли хоть одной страницы из новой книги!»</vt:lpstr>
      <vt:lpstr>«читайте! И пусть в вашей жизни не будет ни одного дня, когда бы вы не прочли хоть одной страницы из новой книги!»</vt:lpstr>
      <vt:lpstr>Слайд 3</vt:lpstr>
      <vt:lpstr>Наша цель:</vt:lpstr>
      <vt:lpstr>Слайд 5</vt:lpstr>
      <vt:lpstr>Наша цель:</vt:lpstr>
      <vt:lpstr>Слайд 7</vt:lpstr>
      <vt:lpstr>Слайд 8</vt:lpstr>
      <vt:lpstr>Слайд 9</vt:lpstr>
      <vt:lpstr>Варюша</vt:lpstr>
      <vt:lpstr>Варюша</vt:lpstr>
      <vt:lpstr>Варюша</vt:lpstr>
      <vt:lpstr>Варюша</vt:lpstr>
      <vt:lpstr>Варюша</vt:lpstr>
      <vt:lpstr>Варюша</vt:lpstr>
      <vt:lpstr>Слайд 16</vt:lpstr>
      <vt:lpstr>Наша цель: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«читайте! И пусть в вашей жизни не будет ни одного дня, когда бы вы не прочли хоть одной страницы из новой книги!»</dc:title>
  <dc:creator>vova</dc:creator>
  <cp:lastModifiedBy>vova</cp:lastModifiedBy>
  <cp:revision>9</cp:revision>
  <dcterms:created xsi:type="dcterms:W3CDTF">2023-04-22T15:36:42Z</dcterms:created>
  <dcterms:modified xsi:type="dcterms:W3CDTF">2023-04-27T14:31:42Z</dcterms:modified>
</cp:coreProperties>
</file>