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61" r:id="rId3"/>
    <p:sldId id="280" r:id="rId4"/>
    <p:sldId id="287" r:id="rId5"/>
    <p:sldId id="281" r:id="rId6"/>
    <p:sldId id="265" r:id="rId7"/>
    <p:sldId id="266" r:id="rId8"/>
    <p:sldId id="267" r:id="rId9"/>
    <p:sldId id="268" r:id="rId10"/>
    <p:sldId id="292" r:id="rId11"/>
    <p:sldId id="269" r:id="rId12"/>
    <p:sldId id="288" r:id="rId13"/>
    <p:sldId id="270" r:id="rId14"/>
    <p:sldId id="289" r:id="rId15"/>
    <p:sldId id="271" r:id="rId16"/>
    <p:sldId id="272" r:id="rId17"/>
    <p:sldId id="29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rgbClr val="7030A0"/>
                </a:solidFill>
              </a:rPr>
              <a:t>Черный шрифт пишем , сиреневый шрифт – не пишем</a:t>
            </a:r>
          </a:p>
        </p:txBody>
      </p:sp>
    </p:spTree>
    <p:extLst>
      <p:ext uri="{BB962C8B-B14F-4D97-AF65-F5344CB8AC3E}">
        <p14:creationId xmlns:p14="http://schemas.microsoft.com/office/powerpoint/2010/main" val="2351342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2" y="6021288"/>
            <a:ext cx="4686427" cy="536923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dirty="0">
                <a:solidFill>
                  <a:srgbClr val="7030A0"/>
                </a:solidFill>
              </a:rPr>
              <a:t> адмирал Г. Нельсон (Брит)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1"/>
            <a:ext cx="4686427" cy="564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6859" y="5733255"/>
            <a:ext cx="4035102" cy="10679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>
                <a:solidFill>
                  <a:srgbClr val="7030A0"/>
                </a:solidFill>
              </a:rPr>
              <a:t>Наполеон Бонапарт - политик и полководец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33" y="0"/>
            <a:ext cx="4527426" cy="565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814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507288" cy="6264696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II </a:t>
            </a:r>
            <a:r>
              <a:rPr lang="ru-RU" b="1" u="sng" dirty="0"/>
              <a:t>Антифранцузская коалиция</a:t>
            </a:r>
            <a:r>
              <a:rPr lang="ru-RU" u="sng" dirty="0"/>
              <a:t> </a:t>
            </a:r>
            <a:r>
              <a:rPr lang="ru-RU" b="1" u="sng" dirty="0"/>
              <a:t>(1798 - 1801</a:t>
            </a:r>
            <a:r>
              <a:rPr lang="ru-RU" b="1" dirty="0"/>
              <a:t>): </a:t>
            </a:r>
            <a:r>
              <a:rPr lang="ru-RU" dirty="0"/>
              <a:t>Россия, Великобритания, Османская империя, Священная Римская империя, Неаполитанское королевство, Австрия, Португалия.</a:t>
            </a:r>
          </a:p>
          <a:p>
            <a:r>
              <a:rPr lang="ru-RU" b="1" dirty="0"/>
              <a:t>1799 г Франция объявила войну Австрии.</a:t>
            </a:r>
            <a:endParaRPr lang="ru-RU" dirty="0"/>
          </a:p>
          <a:p>
            <a:r>
              <a:rPr lang="ru-RU" b="1" dirty="0"/>
              <a:t> Австрийским войскам помогала русская армия под командованием </a:t>
            </a:r>
            <a:r>
              <a:rPr lang="ru-RU" b="1" u="sng" dirty="0"/>
              <a:t>А.В. Суворова</a:t>
            </a:r>
            <a:r>
              <a:rPr lang="ru-RU" b="1" dirty="0"/>
              <a:t>, на море – эскадра адмирала </a:t>
            </a:r>
            <a:r>
              <a:rPr lang="ru-RU" b="1" u="sng" dirty="0"/>
              <a:t>Ф.Ф. Ушакова</a:t>
            </a:r>
            <a:r>
              <a:rPr lang="ru-RU" b="1" dirty="0"/>
              <a:t>. </a:t>
            </a:r>
          </a:p>
          <a:p>
            <a:r>
              <a:rPr lang="ru-RU" dirty="0">
                <a:solidFill>
                  <a:srgbClr val="7030A0"/>
                </a:solidFill>
              </a:rPr>
              <a:t>-&gt; Италия освобождена – республики в итальянских городах рушатся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586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137519"/>
            <a:ext cx="4104456" cy="167585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Генерал-фельдмаршал, полководец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А.В. Суворов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4" y="0"/>
            <a:ext cx="9125256" cy="513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5292080" y="5178210"/>
            <a:ext cx="3672408" cy="1232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>
                <a:solidFill>
                  <a:srgbClr val="7030A0"/>
                </a:solidFill>
              </a:rPr>
              <a:t>Адмирал </a:t>
            </a:r>
          </a:p>
          <a:p>
            <a:pPr marL="0" indent="0">
              <a:buFont typeface="Arial" pitchFamily="34" charset="0"/>
              <a:buNone/>
            </a:pPr>
            <a:r>
              <a:rPr lang="ru-RU" b="1" dirty="0">
                <a:solidFill>
                  <a:srgbClr val="7030A0"/>
                </a:solidFill>
              </a:rPr>
              <a:t>Ф.Ф. Ушаков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35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568952" cy="5976664"/>
          </a:xfrm>
        </p:spPr>
        <p:txBody>
          <a:bodyPr>
            <a:normAutofit/>
          </a:bodyPr>
          <a:lstStyle/>
          <a:p>
            <a:r>
              <a:rPr lang="ru-RU" b="1" dirty="0"/>
              <a:t>1799 г – Переход Суворова через Альпы</a:t>
            </a:r>
            <a:r>
              <a:rPr lang="ru-RU" dirty="0"/>
              <a:t> </a:t>
            </a:r>
            <a:r>
              <a:rPr lang="ru-RU" dirty="0">
                <a:solidFill>
                  <a:srgbClr val="7030A0"/>
                </a:solidFill>
              </a:rPr>
              <a:t>(Швейцарский поход Суворова) — военная операция в ходе войны Второй коалиции с целью разгрома и изгнания французских революционных войск из Швейцарии . по Вине Австрийцев поход не достиг своей цели. Армия Суворова вернулась в Россию.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586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4310636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1799 г – Переход Суворова через Альпы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140" y="105817"/>
            <a:ext cx="4736713" cy="660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989175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2163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6120680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При правлении Наполеона  в </a:t>
            </a:r>
            <a:r>
              <a:rPr lang="ru-RU" b="1" dirty="0"/>
              <a:t>1800 г битва  при Маренго</a:t>
            </a:r>
            <a:r>
              <a:rPr lang="ru-RU" dirty="0"/>
              <a:t> - Франция разбила австрийские войска в Италии. </a:t>
            </a:r>
            <a:r>
              <a:rPr lang="ru-RU" dirty="0">
                <a:solidFill>
                  <a:srgbClr val="7030A0"/>
                </a:solidFill>
              </a:rPr>
              <a:t>Затем Франция стала одерживать победы и в немецких землях.</a:t>
            </a:r>
          </a:p>
          <a:p>
            <a:r>
              <a:rPr lang="ru-RU" b="1" dirty="0"/>
              <a:t>-</a:t>
            </a:r>
            <a:r>
              <a:rPr lang="en-US" b="1" dirty="0"/>
              <a:t>&gt; </a:t>
            </a:r>
            <a:r>
              <a:rPr lang="ru-RU" b="1" dirty="0"/>
              <a:t>Коалиция распалась</a:t>
            </a:r>
            <a:endParaRPr lang="ru-RU" dirty="0"/>
          </a:p>
          <a:p>
            <a:r>
              <a:rPr lang="ru-RU" dirty="0">
                <a:solidFill>
                  <a:srgbClr val="7030A0"/>
                </a:solidFill>
              </a:rPr>
              <a:t>Бывшие участники коалиции подписали с Францией мирные договоры, но мирная передышка продлилась всего год.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586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612068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Таким образом: с первого периода революции почти все страны Европы объявили Францию войну. Однако благодаря массовому призыву в армию, талантливым полководцам (Наполеон) республика не только устояла, но и начала присоединять к себе соседние земли. </a:t>
            </a: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586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176858" y="620689"/>
            <a:ext cx="878763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>
                <a:solidFill>
                  <a:srgbClr val="7030A0"/>
                </a:solidFill>
              </a:rPr>
              <a:t>Присоединение новых территорий Наполеоном Бонапартом к Франции:</a:t>
            </a:r>
          </a:p>
          <a:p>
            <a:pPr marL="0" indent="0">
              <a:buFont typeface="Arial" pitchFamily="34" charset="0"/>
              <a:buNone/>
            </a:pPr>
            <a:r>
              <a:rPr lang="ru-RU" dirty="0">
                <a:solidFill>
                  <a:srgbClr val="7030A0"/>
                </a:solidFill>
              </a:rPr>
              <a:t>                            Дата        -       Страна</a:t>
            </a:r>
          </a:p>
        </p:txBody>
      </p:sp>
    </p:spTree>
    <p:extLst>
      <p:ext uri="{BB962C8B-B14F-4D97-AF65-F5344CB8AC3E}">
        <p14:creationId xmlns:p14="http://schemas.microsoft.com/office/powerpoint/2010/main" val="2247897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507288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7030A0"/>
                </a:solidFill>
              </a:rPr>
              <a:t>Вспомним предыдущий материал.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В какие года проходила Великая Французская революция и сколько длилась?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Как называлась  городская беднота проводившая революцию?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С какого эпизода началась революция?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Какие изменения получили с принятием  Конституции ?</a:t>
            </a: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992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507288" cy="633670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7030A0"/>
                </a:solidFill>
              </a:rPr>
              <a:t>Вспомним предыдущий материал.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В какие года проходила Великая Французская революция и сколько длилась?  </a:t>
            </a:r>
            <a:r>
              <a:rPr lang="ru-RU" b="1" dirty="0">
                <a:solidFill>
                  <a:srgbClr val="7030A0"/>
                </a:solidFill>
              </a:rPr>
              <a:t>1789-1799.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Как называлась  городская беднота проводившая революцию? </a:t>
            </a:r>
            <a:r>
              <a:rPr lang="ru-RU" b="1" dirty="0">
                <a:solidFill>
                  <a:srgbClr val="7030A0"/>
                </a:solidFill>
              </a:rPr>
              <a:t>Санкюлоты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С какого эпизода началась революция?  </a:t>
            </a:r>
            <a:r>
              <a:rPr lang="ru-RU" b="1" dirty="0">
                <a:solidFill>
                  <a:srgbClr val="7030A0"/>
                </a:solidFill>
              </a:rPr>
              <a:t>взятие Бастилии (тюрьма)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Какие изменения получили с принятием  Конституции 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Равноправие, исполнительная власть у короля (но он превращался в чиновника, который исполняет волю народа). Законодательная власть у Законодательного собрания.</a:t>
            </a: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733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0152" y="332656"/>
            <a:ext cx="2746648" cy="579350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Интервенция – военное, экономическое, политическое, идеологическое вмешательство одного или нескольких государств во внутренние дела другой страны, нарушая суверенитет.  </a:t>
            </a:r>
          </a:p>
        </p:txBody>
      </p:sp>
      <p:pic>
        <p:nvPicPr>
          <p:cNvPr id="1026" name="Picture 2" descr="F:\8 класс конспекты\всеобщая история\16.  Европа в годы Французской революци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001"/>
            <a:ext cx="5796136" cy="688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502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Революционная пропаганда, которую Франция демонстрировала своим примером,   подтолкнула другие страны объединиться против Франции.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Франция начинает оккупацию (захват) Бельгии (Южные Нидерланды). Однако плохая организация армии, недостаток квалифицированных кадров повлияли на поражение Франции. -&gt; свержение монархии во Франции.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547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6120680"/>
          </a:xfr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апреля 1792 г – Франция объявила войну королю Богемии и Венгрии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(территория Австрии) против интервентов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Затем ситуация во французской армии улучшилась.</a:t>
            </a:r>
          </a:p>
          <a:p>
            <a:r>
              <a:rPr lang="ru-RU" b="1" dirty="0"/>
              <a:t>20 сентября 1792 – сражение при </a:t>
            </a:r>
            <a:r>
              <a:rPr lang="ru-RU" b="1" dirty="0" err="1"/>
              <a:t>Вальми</a:t>
            </a:r>
            <a:r>
              <a:rPr lang="ru-RU" dirty="0"/>
              <a:t> – </a:t>
            </a:r>
            <a:r>
              <a:rPr lang="ru-RU" b="1" dirty="0"/>
              <a:t>Франция заставила прусскую армию отступить и заняла ряд территорий. -В некоторых оккупированных городах стала провозглашаться республика.</a:t>
            </a:r>
            <a:endParaRPr lang="ru-RU" dirty="0"/>
          </a:p>
          <a:p>
            <a:r>
              <a:rPr lang="ru-RU" b="1" dirty="0"/>
              <a:t>1793 г – Франция объявила войну королю Англии, Нидерландов, Испании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586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6120680"/>
          </a:xfrm>
        </p:spPr>
        <p:txBody>
          <a:bodyPr/>
          <a:lstStyle/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r>
              <a:rPr lang="en-US" b="1" u="sng" dirty="0"/>
              <a:t>I</a:t>
            </a:r>
            <a:r>
              <a:rPr lang="ru-RU" b="1" u="sng" dirty="0"/>
              <a:t> Антифранцузская коалиция</a:t>
            </a:r>
            <a:r>
              <a:rPr lang="ru-RU" dirty="0"/>
              <a:t> </a:t>
            </a:r>
            <a:r>
              <a:rPr lang="ru-RU" b="1" dirty="0"/>
              <a:t>(1792 - 1797): </a:t>
            </a:r>
            <a:r>
              <a:rPr lang="ru-RU" dirty="0"/>
              <a:t>монархия Габсбургов (Австрия), Пруссия, Англия, Испания, Голландия, Неаполь, Тоскана, Нидерланды, Россия. Отсутствие единства среди союзников.</a:t>
            </a:r>
          </a:p>
          <a:p>
            <a:r>
              <a:rPr lang="ru-RU" i="1" dirty="0">
                <a:solidFill>
                  <a:srgbClr val="7030A0"/>
                </a:solidFill>
              </a:rPr>
              <a:t>Коалиция – объединение стран, союз</a:t>
            </a:r>
            <a:endParaRPr lang="ru-RU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586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ea typeface="Calibri"/>
                <a:cs typeface="Times New Roman"/>
              </a:rPr>
              <a:t>Массовая мобилизация, казни -&gt;  Франция-  военные действия перенесла за пределы границ своего государства.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В 1796 г молодой генерал Наполеон Бонапарт нанес поражение в Италии – </a:t>
            </a:r>
            <a:r>
              <a:rPr lang="en-US" b="1" dirty="0">
                <a:ea typeface="Calibri"/>
                <a:cs typeface="Times New Roman"/>
              </a:rPr>
              <a:t>I</a:t>
            </a:r>
            <a:r>
              <a:rPr lang="ru-RU" b="1" dirty="0">
                <a:ea typeface="Calibri"/>
                <a:cs typeface="Times New Roman"/>
              </a:rPr>
              <a:t> коалиция  распалась.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586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507288" cy="63367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К 1798 г против Франции воевала одна Великобритания Франция решила наказать Англию через захват колонии - Египет. Войска возглавлял Наполеон Бонапарт.</a:t>
            </a:r>
          </a:p>
          <a:p>
            <a:r>
              <a:rPr lang="ru-RU" b="1" dirty="0"/>
              <a:t>Битва при пирамидах – разгром Наполеона армии мамлюков (Египетское войско)</a:t>
            </a: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Нападение было неожиданным и поэтому в целом успешным, кроме одного сражения</a:t>
            </a:r>
          </a:p>
          <a:p>
            <a:r>
              <a:rPr lang="ru-RU" b="1" dirty="0"/>
              <a:t>разгром французского флота адмиралом Нельсоном в </a:t>
            </a:r>
            <a:r>
              <a:rPr lang="ru-RU" b="1" u="sng" dirty="0" err="1"/>
              <a:t>Абукирском</a:t>
            </a:r>
            <a:r>
              <a:rPr lang="ru-RU" b="1" u="sng" dirty="0"/>
              <a:t> заливе</a:t>
            </a: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Османская империя объявила войну Франции (выступали против врагов веры)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Франция продолжает создавать на захваченных землях республики.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5864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637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ludmilashishkina11@outlook.com</cp:lastModifiedBy>
  <cp:revision>16</cp:revision>
  <dcterms:created xsi:type="dcterms:W3CDTF">2021-11-11T03:33:03Z</dcterms:created>
  <dcterms:modified xsi:type="dcterms:W3CDTF">2024-01-24T20:51:34Z</dcterms:modified>
</cp:coreProperties>
</file>