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426" r:id="rId2"/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02B"/>
    <a:srgbClr val="0076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0C08DE-AD7A-43B2-A80A-F92092EBC565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AE415-1AC5-40C8-8B37-89A472E7BD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1229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72ADE-8B50-44FD-A64D-DBFD379DF4D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3645024"/>
            <a:ext cx="9144000" cy="3212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Шагаева </a:t>
            </a:r>
            <a:r>
              <a:rPr lang="ru-RU" sz="4000" dirty="0" err="1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Камила</a:t>
            </a:r>
            <a:r>
              <a:rPr lang="ru-RU" sz="4000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Муслимовна</a:t>
            </a:r>
            <a:r>
              <a:rPr lang="ru-RU" sz="4000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4000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4000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МОУ «СОШ №11 г. Зеленокумска»</a:t>
            </a:r>
            <a:endParaRPr lang="ru-RU" sz="4000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7170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7EF4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Мастер-Класс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620688"/>
            <a:ext cx="159691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МК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logo_pelik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76672"/>
            <a:ext cx="2708920" cy="2708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Чёрный ящик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image.mel.fm/i/4/4dwrfBCCFC/59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764386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image.mel.fm/i/U/UO49ArHe1E/59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78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1757362"/>
          </a:xfrm>
        </p:spPr>
        <p:txBody>
          <a:bodyPr>
            <a:noAutofit/>
          </a:bodyPr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Vocaroo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5400" dirty="0" err="1" smtClean="0">
                <a:latin typeface="Times New Roman" pitchFamily="18" charset="0"/>
                <a:cs typeface="Times New Roman" pitchFamily="18" charset="0"/>
              </a:rPr>
              <a:t>LearningApps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428604"/>
            <a:ext cx="58579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Онлайн-сервисы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esized_8de74-f3c0b110hermannebbingha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7151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 -</a:t>
            </a:r>
            <a:endParaRPr lang="ru-RU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 - КЛАСС</a:t>
            </a:r>
            <a:endParaRPr lang="ru-RU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kandinsky-download-170109400501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65908"/>
            <a:ext cx="9144000" cy="69239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аристоте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02B"/>
                </a:solidFill>
                <a:latin typeface="Times New Roman" pitchFamily="18" charset="0"/>
                <a:cs typeface="Times New Roman" pitchFamily="18" charset="0"/>
              </a:rPr>
              <a:t>Проблема!!!</a:t>
            </a:r>
            <a:endParaRPr lang="ru-RU" b="1" dirty="0">
              <a:solidFill>
                <a:srgbClr val="00602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9286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Каким должно быть начало урока?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интересное92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2357430"/>
            <a:ext cx="5500694" cy="4125521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98J7gRwHuf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14342"/>
            <a:ext cx="8072494" cy="6529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2019-04-16_14-57-3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870" y="0"/>
            <a:ext cx="912213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Найти страну и 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столицу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</a:t>
            </a:r>
            <a:r>
              <a:rPr lang="ru-RU" sz="4400" b="1" dirty="0" smtClean="0">
                <a:solidFill>
                  <a:srgbClr val="00602B"/>
                </a:solidFill>
                <a:latin typeface="Times New Roman" pitchFamily="18" charset="0"/>
                <a:cs typeface="Times New Roman" pitchFamily="18" charset="0"/>
              </a:rPr>
              <a:t>Япония-Токио</a:t>
            </a:r>
            <a:endParaRPr lang="ru-RU" sz="4400" dirty="0" smtClean="0">
              <a:solidFill>
                <a:srgbClr val="00602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602B"/>
                </a:solidFill>
                <a:latin typeface="Times New Roman" pitchFamily="18" charset="0"/>
                <a:cs typeface="Times New Roman" pitchFamily="18" charset="0"/>
              </a:rPr>
              <a:t>Париж – Франция</a:t>
            </a:r>
            <a:endParaRPr lang="ru-RU" sz="4400" dirty="0" smtClean="0">
              <a:solidFill>
                <a:srgbClr val="00602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602B"/>
                </a:solidFill>
                <a:latin typeface="Times New Roman" pitchFamily="18" charset="0"/>
                <a:cs typeface="Times New Roman" pitchFamily="18" charset="0"/>
              </a:rPr>
              <a:t>Пекин- Китай</a:t>
            </a:r>
            <a:endParaRPr lang="ru-RU" sz="4400" dirty="0" smtClean="0">
              <a:solidFill>
                <a:srgbClr val="00602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602B"/>
                </a:solidFill>
                <a:latin typeface="Times New Roman" pitchFamily="18" charset="0"/>
                <a:cs typeface="Times New Roman" pitchFamily="18" charset="0"/>
              </a:rPr>
              <a:t>Москва- Россия</a:t>
            </a:r>
            <a:endParaRPr lang="ru-RU" sz="4400" dirty="0" smtClean="0">
              <a:solidFill>
                <a:srgbClr val="00602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image.mel.fm/i/n/nkOjUtwMSu/59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72547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602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Загадки народов мира</a:t>
            </a:r>
            <a:br>
              <a:rPr lang="ru-RU" sz="6000" b="1" dirty="0" smtClean="0">
                <a:solidFill>
                  <a:srgbClr val="00602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6000" b="1" dirty="0">
              <a:solidFill>
                <a:srgbClr val="00602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дремучем лесу котёл кипит. Огонь не горит, а котёл кипит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Сидят две жёрдочки белых курей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2698</TotalTime>
  <Words>77</Words>
  <Application>Microsoft Office PowerPoint</Application>
  <PresentationFormat>Экран (4:3)</PresentationFormat>
  <Paragraphs>23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Проблема!!!</vt:lpstr>
      <vt:lpstr>Слайд 5</vt:lpstr>
      <vt:lpstr>Слайд 6</vt:lpstr>
      <vt:lpstr>Найти страну и столицу</vt:lpstr>
      <vt:lpstr>Слайд 8</vt:lpstr>
      <vt:lpstr>Загадки народов мира </vt:lpstr>
      <vt:lpstr>Чёрный ящик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</dc:creator>
  <cp:lastModifiedBy>Пользователь</cp:lastModifiedBy>
  <cp:revision>176</cp:revision>
  <dcterms:created xsi:type="dcterms:W3CDTF">2021-12-19T12:01:33Z</dcterms:created>
  <dcterms:modified xsi:type="dcterms:W3CDTF">2023-11-27T14:47:30Z</dcterms:modified>
</cp:coreProperties>
</file>