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76" r:id="rId3"/>
    <p:sldId id="282" r:id="rId4"/>
    <p:sldId id="277" r:id="rId5"/>
    <p:sldId id="283" r:id="rId6"/>
    <p:sldId id="278" r:id="rId7"/>
    <p:sldId id="265" r:id="rId8"/>
    <p:sldId id="280" r:id="rId9"/>
    <p:sldId id="285" r:id="rId10"/>
    <p:sldId id="284" r:id="rId11"/>
    <p:sldId id="274" r:id="rId12"/>
    <p:sldId id="28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51AF37"/>
    <a:srgbClr val="F2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F61808-D810-46DB-98A1-BD579BDCEBC4}" type="datetimeFigureOut">
              <a:rPr lang="ru-RU" smtClean="0"/>
              <a:pPr/>
              <a:t>07.12.2023</a:t>
            </a:fld>
            <a:endParaRPr lang="ru-RU" dirty="0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fld id="{2D47AC00-1376-49F4-94E9-4DF7DF0B0A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F61808-D810-46DB-98A1-BD579BDCEBC4}" type="datetimeFigureOut">
              <a:rPr lang="ru-RU" smtClean="0"/>
              <a:pPr/>
              <a:t>07.12.2023</a:t>
            </a:fld>
            <a:endParaRPr lang="ru-RU" dirty="0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7AC00-1376-49F4-94E9-4DF7DF0B0A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F61808-D810-46DB-98A1-BD579BDCEBC4}" type="datetimeFigureOut">
              <a:rPr lang="ru-RU" smtClean="0"/>
              <a:pPr/>
              <a:t>07.12.2023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7AC00-1376-49F4-94E9-4DF7DF0B0A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F61808-D810-46DB-98A1-BD579BDCEBC4}" type="datetimeFigureOut">
              <a:rPr lang="ru-RU" smtClean="0"/>
              <a:pPr/>
              <a:t>07.12.2023</a:t>
            </a:fld>
            <a:endParaRPr lang="ru-RU" dirty="0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fld id="{2D47AC00-1376-49F4-94E9-4DF7DF0B0A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F61808-D810-46DB-98A1-BD579BDCEBC4}" type="datetimeFigureOut">
              <a:rPr lang="ru-RU" smtClean="0"/>
              <a:pPr/>
              <a:t>07.12.2023</a:t>
            </a:fld>
            <a:endParaRPr lang="ru-RU" dirty="0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7AC00-1376-49F4-94E9-4DF7DF0B0A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F61808-D810-46DB-98A1-BD579BDCEBC4}" type="datetimeFigureOut">
              <a:rPr lang="ru-RU" smtClean="0"/>
              <a:pPr/>
              <a:t>07.12.2023</a:t>
            </a:fld>
            <a:endParaRPr lang="ru-RU" dirty="0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7AC00-1376-49F4-94E9-4DF7DF0B0A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F61808-D810-46DB-98A1-BD579BDCEBC4}" type="datetimeFigureOut">
              <a:rPr lang="ru-RU" smtClean="0"/>
              <a:pPr/>
              <a:t>07.12.2023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fld id="{2D47AC00-1376-49F4-94E9-4DF7DF0B0A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F61808-D810-46DB-98A1-BD579BDCEBC4}" type="datetimeFigureOut">
              <a:rPr lang="ru-RU" smtClean="0"/>
              <a:pPr/>
              <a:t>07.12.2023</a:t>
            </a:fld>
            <a:endParaRPr lang="ru-RU" dirty="0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7AC00-1376-49F4-94E9-4DF7DF0B0A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F61808-D810-46DB-98A1-BD579BDCEBC4}" type="datetimeFigureOut">
              <a:rPr lang="ru-RU" smtClean="0"/>
              <a:pPr/>
              <a:t>07.12.2023</a:t>
            </a:fld>
            <a:endParaRPr lang="ru-RU" dirty="0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7AC00-1376-49F4-94E9-4DF7DF0B0A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F61808-D810-46DB-98A1-BD579BDCEBC4}" type="datetimeFigureOut">
              <a:rPr lang="ru-RU" smtClean="0"/>
              <a:pPr/>
              <a:t>07.12.2023</a:t>
            </a:fld>
            <a:endParaRPr lang="ru-RU" dirty="0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7AC00-1376-49F4-94E9-4DF7DF0B0A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F61808-D810-46DB-98A1-BD579BDCEBC4}" type="datetimeFigureOut">
              <a:rPr lang="ru-RU" smtClean="0"/>
              <a:pPr/>
              <a:t>07.12.2023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7AC00-1376-49F4-94E9-4DF7DF0B0A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BF61808-D810-46DB-98A1-BD579BDCEBC4}" type="datetimeFigureOut">
              <a:rPr lang="ru-RU" smtClean="0"/>
              <a:pPr/>
              <a:t>07.12.2023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D47AC00-1376-49F4-94E9-4DF7DF0B0A6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54;&#1090;&#1082;&#1088;&#1099;&#1090;&#1099;&#1081;%20&#1082;&#1083;&#1072;&#1089;&#1089;&#1085;&#1099;&#1081;%20&#1095;&#1072;&#1089;%20&#1086;%20&#1076;&#1088;&#1091;&#1078;&#1073;&#1077;\&#1055;&#1083;&#1103;&#1094;&#1082;&#1086;&#1074;&#1089;&#1082;&#1080;&#1081;-&#1052;-&#1057;&#1072;&#1074;&#1077;&#1083;&#1100;&#1077;&#1074;-&#1041;-&#1053;&#1072;&#1089;&#1090;&#1086;&#1103;&#1097;&#1080;&#1081;-&#1076;&#1088;&#1091;&#1075;(muzofon.com)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5.jpeg"/><Relationship Id="rId7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5;&#1086;&#1083;&#1100;&#1079;&#1086;&#1074;&#1072;&#1090;&#1077;&#1083;&#1100;\Desktop\&#1052;&#1054;&#1059;%20&#1057;&#1054;&#1064;%2011%20&#1048;&#1097;&#1091;%20&#1076;&#1088;&#1091;&#1075;&#1072;\Melodiya_Druzhby_-_(Zvyki.com).mp3" TargetMode="Externa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5;&#1086;&#1083;&#1100;&#1079;&#1086;&#1074;&#1072;&#1090;&#1077;&#1083;&#1100;\Desktop\&#1052;&#1054;&#1059;%20&#1057;&#1054;&#1064;%2011%20&#1048;&#1097;&#1091;%20&#1076;&#1088;&#1091;&#1075;&#1072;\Melodiya_Druzhby_-_(Zvyki.com).mp3" TargetMode="External"/><Relationship Id="rId6" Type="http://schemas.openxmlformats.org/officeDocument/2006/relationships/image" Target="../media/image22.png"/><Relationship Id="rId5" Type="http://schemas.openxmlformats.org/officeDocument/2006/relationships/image" Target="../media/image5.jpe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5;&#1086;&#1083;&#1100;&#1079;&#1086;&#1074;&#1072;&#1090;&#1077;&#1083;&#1100;\Desktop\&#1052;&#1054;&#1059;%20&#1057;&#1054;&#1064;%2011%20&#1048;&#1097;&#1091;%20&#1076;&#1088;&#1091;&#1075;&#1072;\&#1045;&#1088;&#1072;&#1083;&#1072;&#1096;%20&#8470;209%20_&#1053;&#1072;&#1089;&#1090;&#1086;&#1103;&#1097;&#1080;&#1081;%20&#1076;&#1088;&#1091;&#1075;_.mp4" TargetMode="External"/><Relationship Id="rId6" Type="http://schemas.openxmlformats.org/officeDocument/2006/relationships/image" Target="../media/image17.png"/><Relationship Id="rId5" Type="http://schemas.openxmlformats.org/officeDocument/2006/relationships/image" Target="../media/image5.jpe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home\Мои документы\Мои рисунки\фоны\0a6030e0a75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67544" y="1857364"/>
            <a:ext cx="5572164" cy="304698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Воспитательное событие </a:t>
            </a:r>
          </a:p>
          <a:p>
            <a:pPr algn="ctr"/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/>
            </a:r>
            <a:br>
              <a:rPr lang="ru-RU" sz="4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</a:b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4" name="Пляцковский-М-Савельев-Б-Настоящий-друг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43900" y="6143644"/>
            <a:ext cx="642942" cy="642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4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 descr="1iYYMRmz59w5EhS0o3OaWjyIhs6-jDzpZkS61CM19jZkYQemBbCCWWbmmn8o33Pb2hHOCvp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4500562" cy="3571876"/>
          </a:xfrm>
          <a:prstGeom prst="rect">
            <a:avLst/>
          </a:prstGeom>
        </p:spPr>
      </p:pic>
      <p:pic>
        <p:nvPicPr>
          <p:cNvPr id="5" name="Рисунок 4" descr="f2aa9a424a0b1869d67e7af126c80851-800x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0"/>
            <a:ext cx="4714881" cy="3500438"/>
          </a:xfrm>
          <a:prstGeom prst="rect">
            <a:avLst/>
          </a:prstGeom>
        </p:spPr>
      </p:pic>
      <p:pic>
        <p:nvPicPr>
          <p:cNvPr id="6" name="Рисунок 5" descr="og_og_145958027527742034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-1" y="3571876"/>
            <a:ext cx="4641195" cy="3286124"/>
          </a:xfrm>
          <a:prstGeom prst="rect">
            <a:avLst/>
          </a:prstGeom>
        </p:spPr>
      </p:pic>
      <p:pic>
        <p:nvPicPr>
          <p:cNvPr id="7" name="Рисунок 6" descr="wnd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643438" y="3429000"/>
            <a:ext cx="4714908" cy="3286100"/>
          </a:xfrm>
          <a:prstGeom prst="rect">
            <a:avLst/>
          </a:prstGeom>
        </p:spPr>
      </p:pic>
      <p:pic>
        <p:nvPicPr>
          <p:cNvPr id="8" name="Melodiya_Druzhby_-_(Zvyki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71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286844" cy="6844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28684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785794"/>
            <a:ext cx="7638991" cy="56297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Melodiya_Druzhby_-_(Zvyki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7572396" y="564357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ircle/>
    <p:sndAc>
      <p:stSnd>
        <p:snd r:embed="rId3" name="applause.wav"/>
      </p:stSnd>
    </p:sndAc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684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00034" y="2285992"/>
            <a:ext cx="86439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давайте жить дружно!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75017" y="1351508"/>
            <a:ext cx="83939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aramond" pitchFamily="18" charset="0"/>
              </a:rPr>
              <a:t> 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Garamond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7519" y="164756"/>
            <a:ext cx="83840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005C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События  </a:t>
            </a:r>
          </a:p>
          <a:p>
            <a:pPr algn="ctr"/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080x19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2421" y="494270"/>
            <a:ext cx="2438400" cy="243840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 descr="b81gA7iICU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16378" y="1141198"/>
            <a:ext cx="1802060" cy="214286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Рисунок 6" descr="рождени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74941" y="683740"/>
            <a:ext cx="2138599" cy="274025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 descr="PDW7a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28662" y="3571876"/>
            <a:ext cx="2182512" cy="291001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9" name="Рисунок 8" descr="26510813b10df5bf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572000" y="3643314"/>
            <a:ext cx="2588741" cy="2714367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75017" y="1351508"/>
            <a:ext cx="83939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aramond" pitchFamily="18" charset="0"/>
              </a:rPr>
              <a:t> 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Garamond" pitchFamily="18" charset="0"/>
            </a:endParaRPr>
          </a:p>
        </p:txBody>
      </p:sp>
      <p:pic>
        <p:nvPicPr>
          <p:cNvPr id="10" name="Рисунок 9" descr="188e6cc7975e03969f352d03057d74ec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2976" y="785794"/>
            <a:ext cx="6732501" cy="5286413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home\Мои документы\Мои рисунки\фоны\0a6030e0a75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0034" y="1285860"/>
            <a:ext cx="5572164" cy="452431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51AF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Воспитательное событие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«Ищу друга»</a:t>
            </a:r>
          </a:p>
          <a:p>
            <a:pPr algn="ctr"/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/>
            </a:r>
            <a:br>
              <a:rPr lang="ru-RU" sz="4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</a:b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75017" y="1351508"/>
            <a:ext cx="83939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aramond" pitchFamily="18" charset="0"/>
              </a:rPr>
              <a:t> 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Garamond" pitchFamily="18" charset="0"/>
            </a:endParaRPr>
          </a:p>
        </p:txBody>
      </p:sp>
      <p:pic>
        <p:nvPicPr>
          <p:cNvPr id="5" name="Рисунок 4" descr="s1320977_0_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750075"/>
            <a:ext cx="7429552" cy="5572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684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 descr="доброта,че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684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75017" y="1351508"/>
            <a:ext cx="839396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aramond" pitchFamily="18" charset="0"/>
              </a:rPr>
              <a:t>-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aramond" pitchFamily="18" charset="0"/>
              </a:rPr>
              <a:t>Какая музыка вам слышится, когда вы думаете, говорите о дружбе?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aramond" pitchFamily="18" charset="0"/>
              </a:rPr>
              <a:t>Как «пахнет» дружба?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aramond" pitchFamily="18" charset="0"/>
              </a:rPr>
              <a:t>Какая она на ощупь?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aramond" pitchFamily="18" charset="0"/>
              </a:rPr>
              <a:t>Какая она на вкус?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aramond" pitchFamily="18" charset="0"/>
              </a:rPr>
              <a:t>С какой погодой вы бы сравнили «дружбу»?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aramond" pitchFamily="18" charset="0"/>
              </a:rPr>
              <a:t>С какими животными можно связывать слово «дружба»?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Garamond" pitchFamily="18" charset="0"/>
            </a:endParaRPr>
          </a:p>
        </p:txBody>
      </p:sp>
      <p:sp>
        <p:nvSpPr>
          <p:cNvPr id="5" name="WordArt 7"/>
          <p:cNvSpPr>
            <a:spLocks noChangeArrowheads="1" noChangeShapeType="1" noTextEdit="1"/>
          </p:cNvSpPr>
          <p:nvPr/>
        </p:nvSpPr>
        <p:spPr bwMode="auto">
          <a:xfrm>
            <a:off x="1142976" y="214290"/>
            <a:ext cx="7000924" cy="13684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что такое дружба?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684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 descr="59bfd67310b0edb9f35c782aac6708ae_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57166"/>
            <a:ext cx="4500562" cy="228599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 descr="1050848_html_daefb15512cd4c2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000372"/>
            <a:ext cx="9286908" cy="3975021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4572000" y="0"/>
            <a:ext cx="4572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Законы «Орлят России»</a:t>
            </a:r>
          </a:p>
          <a:p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1. Закон слова: верен своему слову.</a:t>
            </a:r>
            <a:b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2. Закон дела: верен делу – никогда не лениться.</a:t>
            </a:r>
            <a:b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3. Закон заботы: оказывать помощь всем, кто в ней нуждается.</a:t>
            </a:r>
            <a:b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4. Закон дружбы: надежный друг, верный товарищ.</a:t>
            </a:r>
            <a:b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5. Закон чести: честен и правдив.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286844" cy="6844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28684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Ералаш №209 _Настоящий друг_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28596" y="292697"/>
            <a:ext cx="8429684" cy="6168061"/>
          </a:xfrm>
          <a:prstGeom prst="rect">
            <a:avLst/>
          </a:prstGeom>
        </p:spPr>
      </p:pic>
    </p:spTree>
  </p:cSld>
  <p:clrMapOvr>
    <a:masterClrMapping/>
  </p:clrMapOvr>
  <p:transition>
    <p:circle/>
    <p:sndAc>
      <p:stSnd>
        <p:snd r:embed="rId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60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6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Тема6</Template>
  <TotalTime>526</TotalTime>
  <Words>86</Words>
  <Application>Microsoft Office PowerPoint</Application>
  <PresentationFormat>Экран (4:3)</PresentationFormat>
  <Paragraphs>20</Paragraphs>
  <Slides>12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Тема6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Пользователь</cp:lastModifiedBy>
  <cp:revision>64</cp:revision>
  <dcterms:created xsi:type="dcterms:W3CDTF">2012-12-08T19:53:45Z</dcterms:created>
  <dcterms:modified xsi:type="dcterms:W3CDTF">2023-12-07T05:38:54Z</dcterms:modified>
</cp:coreProperties>
</file>