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6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0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4953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9633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39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37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818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81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9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21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1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4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0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59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4CF1B-2BA1-4486-AB9D-308EBCB435EB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4C94A4-A00C-4F95-81F3-BF784394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7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%3A%2F%2Fwww.lib.ru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urok.ru/go.html?href=http%3A%2F%2Fwww.dic.academic.ru" TargetMode="External"/><Relationship Id="rId4" Type="http://schemas.openxmlformats.org/officeDocument/2006/relationships/hyperlink" Target="https://infourok.ru/go.html?href=http%3A%2F%2Fwww.elibrary.ru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%3A%2F%2Fru.wikipedia.org%2Fwiki%2F%25D0%2592%25D0%25B5%25D0%25B1-%25D1%2581%25D0%25B0%25D0%25B9%25D1%2582" TargetMode="External"/><Relationship Id="rId7" Type="http://schemas.openxmlformats.org/officeDocument/2006/relationships/hyperlink" Target="https://infourok.ru/go.html?href=http%3A%2F%2Fru.wikipedia.org%2Fwiki%2F%25D0%259D%25D0%25BE%25D0%25B2%25D0%25BE%25D1%2581%25D1%2582%25D0%25BD%25D0%25BE%25D0%25B9_%25D1%2581%25D0%25B0%25D0%25B9%25D1%2582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%25D0%2596%25D1%2583%25D1%2580%25D0%25BD%25D0%25B0%25D0%25BB%25D0%25B8%25D1%2581%25D1%2582%25D0%25B8%25D0%25BA%25D0%25B0" TargetMode="External"/><Relationship Id="rId5" Type="http://schemas.openxmlformats.org/officeDocument/2006/relationships/hyperlink" Target="https://infourok.ru/go.html?href=http%3A%2F%2Fru.wikipedia.org%2Fwiki%2F%25D0%2598%25D0%25BD%25D1%2582%25D0%25B5%25D1%2580%25D0%25BD%25D0%25B5%25D1%2582" TargetMode="External"/><Relationship Id="rId4" Type="http://schemas.openxmlformats.org/officeDocument/2006/relationships/hyperlink" Target="https://infourok.ru/go.html?href=http%3A%2F%2Fru.wikipedia.org%2Fwiki%2F%25D0%25A1%25D1%2580%25D0%25B5%25D0%25B4%25D1%2581%25D1%2582%25D0%25B2%25D0%25BE_%25D0%25BC%25D0%25B0%25D1%2581%25D1%2581%25D0%25BE%25D0%25B2%25D0%25BE%25D0%25B9_%25D0%25B8%25D0%25BD%25D1%2584%25D0%25BE%25D1%2580%25D0%25BC%25D0%25B0%25D1%2586%25D0%25B8%25D0%25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3816" y="1636776"/>
            <a:ext cx="8560771" cy="3227873"/>
          </a:xfrm>
        </p:spPr>
        <p:txBody>
          <a:bodyPr/>
          <a:lstStyle/>
          <a:p>
            <a:pPr algn="ctr"/>
            <a:r>
              <a:rPr lang="ru-RU" sz="3200" dirty="0"/>
              <a:t>Практическая работа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Работа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с Интернет - магазином, Интернет - СМИ,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Интернет 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турагентством, Интернет -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библиотекой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Интернет – Турагентство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846" y="1474789"/>
            <a:ext cx="8596668" cy="388077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 err="1"/>
              <a:t>Тураге́нт</a:t>
            </a:r>
            <a:r>
              <a:rPr lang="ru-RU" dirty="0"/>
              <a:t> — организация, занимающаяся продажей сформированных туроператором туров. </a:t>
            </a:r>
            <a:r>
              <a:rPr lang="ru-RU" dirty="0" err="1"/>
              <a:t>Турагент</a:t>
            </a:r>
            <a:r>
              <a:rPr lang="ru-RU" dirty="0"/>
              <a:t> приобретает туры у туроператора и реализует туристский продукт покупателю, либо выступает посредником между туристом и туроператором за комиссионное вознаграждение, предоставляемое туроператором.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912512"/>
            <a:ext cx="5440680" cy="394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723" y="3143414"/>
            <a:ext cx="3428279" cy="33150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Цель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5662" y="1593661"/>
            <a:ext cx="8596668" cy="3880773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400" dirty="0"/>
              <a:t>получить практические навыки работы с электронной коммерцией в сети Интернет; научиться осуществлять заказы в Интернет – магазине, искать информацию в электронных СМИ и электронной библиотеке, пользоваться услугами Интернет – турагентств.</a:t>
            </a:r>
          </a:p>
        </p:txBody>
      </p:sp>
    </p:spTree>
    <p:extLst>
      <p:ext uri="{BB962C8B-B14F-4D97-AF65-F5344CB8AC3E}">
        <p14:creationId xmlns:p14="http://schemas.microsoft.com/office/powerpoint/2010/main" val="328014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Электронный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бизнес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1110" y="1675957"/>
            <a:ext cx="8596668" cy="388077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это </a:t>
            </a:r>
            <a:r>
              <a:rPr lang="ru-RU" dirty="0"/>
              <a:t>любая деловая активность, использующая возможности глобальных информационных сетей для преобразования внутренних и внешних связей с целью создания прибыли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523" y="2484460"/>
            <a:ext cx="4119479" cy="397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543" y="2505456"/>
            <a:ext cx="6365522" cy="45009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Электронная коммерция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670" y="1593661"/>
            <a:ext cx="8596668" cy="388077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является важнейшим составным элементом электронного бизнеса. Под электронной коммерцией (e-</a:t>
            </a:r>
            <a:r>
              <a:rPr lang="ru-RU" dirty="0" err="1"/>
              <a:t>commerce</a:t>
            </a:r>
            <a:r>
              <a:rPr lang="ru-RU" dirty="0"/>
              <a:t>) подразумеваются любые формы деловых сделок, при которых взаимодействие сторон осуществляется электронным способом вместо физического обмена или непосредственного физического контакта, и в результате которого право собственности или право пользования товаром или услугой передается от одного лица другому.</a:t>
            </a:r>
          </a:p>
        </p:txBody>
      </p:sp>
    </p:spTree>
    <p:extLst>
      <p:ext uri="{BB962C8B-B14F-4D97-AF65-F5344CB8AC3E}">
        <p14:creationId xmlns:p14="http://schemas.microsoft.com/office/powerpoint/2010/main" val="21657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Киберсантинг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(</a:t>
            </a:r>
            <a:r>
              <a:rPr 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кибер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-коммерция) —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1190" y="1648525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это часть электронной коммерции, которая занимается продажей в Сети исключительно цифровых (информационных) продуктов.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72" y="2426732"/>
            <a:ext cx="8308929" cy="421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40" y="2011680"/>
            <a:ext cx="5668987" cy="35930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Формы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электронной коммерции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990" y="2133157"/>
            <a:ext cx="8596668" cy="3880773"/>
          </a:xfrm>
        </p:spPr>
        <p:txBody>
          <a:bodyPr/>
          <a:lstStyle/>
          <a:p>
            <a:r>
              <a:rPr lang="ru-RU" b="1" dirty="0"/>
              <a:t>Интернет – </a:t>
            </a:r>
            <a:r>
              <a:rPr lang="ru-RU" b="1" dirty="0" smtClean="0"/>
              <a:t>магазин</a:t>
            </a:r>
          </a:p>
          <a:p>
            <a:r>
              <a:rPr lang="ru-RU" b="1" dirty="0"/>
              <a:t>Интернет </a:t>
            </a:r>
            <a:r>
              <a:rPr lang="ru-RU" b="1" dirty="0" smtClean="0"/>
              <a:t>– Библиотеки</a:t>
            </a:r>
          </a:p>
          <a:p>
            <a:r>
              <a:rPr lang="ru-RU" b="1" dirty="0"/>
              <a:t>Интернет-издание, интернет-СМИ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/>
              <a:t>Интернет – Турагентство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8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2648" y="3771623"/>
            <a:ext cx="4828032" cy="30863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Интернет – магазин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6830" y="1547941"/>
            <a:ext cx="8596668" cy="388077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/>
              <a:t>В российском Интернете существуют сотни магазинов, в которых можно купить все: компьютеры и программы, книги и диски, продукты питания и пр. Покупатель имеет возможность ознакомиться с товаром (техническими характеристиками, внешним видом), а также его ценой. Выбрав товар, потребитель может сделать непосредственно в Интернете заказ на его покупку, в котором указывается форма оплаты, время и место доставки. Оплата производится либо наличными деньгами после доставки товара, либо по кредитным карточкам</a:t>
            </a:r>
          </a:p>
        </p:txBody>
      </p:sp>
    </p:spTree>
    <p:extLst>
      <p:ext uri="{BB962C8B-B14F-4D97-AF65-F5344CB8AC3E}">
        <p14:creationId xmlns:p14="http://schemas.microsoft.com/office/powerpoint/2010/main" val="6675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4319" y="4449318"/>
            <a:ext cx="3219698" cy="2408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0" y="271272"/>
            <a:ext cx="8596668" cy="1320800"/>
          </a:xfrm>
        </p:spPr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Интернет - Библиотеки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142" y="1132840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Электронные библиотеки в Интернете содержат электронные копии печатных книг, диссертаций и других документов. Наиболее часто используется формат </a:t>
            </a:r>
            <a:r>
              <a:rPr lang="ru-RU" dirty="0" err="1"/>
              <a:t>Web</a:t>
            </a:r>
            <a:r>
              <a:rPr lang="ru-RU" dirty="0"/>
              <a:t>-страниц (HTML), однако иногда используются текстовые форматы TXT, RTF и DOC.</a:t>
            </a:r>
          </a:p>
          <a:p>
            <a:pPr algn="just"/>
            <a:r>
              <a:rPr lang="ru-RU" i="1" dirty="0"/>
              <a:t>Библиотека Мошкова </a:t>
            </a:r>
            <a:r>
              <a:rPr lang="ru-RU" i="1" u="sng" dirty="0">
                <a:hlinkClick r:id="rId3"/>
              </a:rPr>
              <a:t>http://www.lib.ru</a:t>
            </a:r>
            <a:endParaRPr lang="ru-RU" dirty="0"/>
          </a:p>
          <a:p>
            <a:pPr algn="just"/>
            <a:r>
              <a:rPr lang="ru-RU" i="1" dirty="0"/>
              <a:t>Научная электронная библиотека </a:t>
            </a:r>
            <a:r>
              <a:rPr lang="ru-RU" i="1" u="sng" dirty="0">
                <a:hlinkClick r:id="rId4"/>
              </a:rPr>
              <a:t>http://www.elibrary.ru</a:t>
            </a:r>
            <a:endParaRPr lang="ru-RU" dirty="0"/>
          </a:p>
          <a:p>
            <a:pPr algn="just"/>
            <a:r>
              <a:rPr lang="ru-RU" i="1" dirty="0"/>
              <a:t>Энциклопедии и словари. </a:t>
            </a:r>
            <a:r>
              <a:rPr lang="ru-RU" dirty="0"/>
              <a:t>Универсальные энциклопедии содержат сведения о природе и обществе, а также по всем отраслям науки и техники.</a:t>
            </a:r>
          </a:p>
          <a:p>
            <a:pPr algn="just"/>
            <a:r>
              <a:rPr lang="ru-RU" i="1" dirty="0"/>
              <a:t>Электронные энциклопедии </a:t>
            </a:r>
            <a:r>
              <a:rPr lang="ru-RU" i="1" u="sng" dirty="0">
                <a:hlinkClick r:id="rId5"/>
              </a:rPr>
              <a:t>http:</a:t>
            </a:r>
            <a:r>
              <a:rPr lang="ru-RU" u="sng" dirty="0">
                <a:hlinkClick r:id="rId5"/>
              </a:rPr>
              <a:t>//www.dic.academic.ru</a:t>
            </a:r>
            <a:endParaRPr lang="ru-RU" dirty="0"/>
          </a:p>
          <a:p>
            <a:pPr algn="just"/>
            <a:r>
              <a:rPr lang="ru-RU" i="1" dirty="0"/>
              <a:t>Википедия</a:t>
            </a:r>
            <a:r>
              <a:rPr lang="ru-RU" dirty="0"/>
              <a:t> - это проект свободной многоязычной энциклопедии, в которой каждый может изменить или дополнить любую статью или создать новую.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7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242816"/>
            <a:ext cx="3452774" cy="2615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038" y="417576"/>
            <a:ext cx="8596668" cy="1320800"/>
          </a:xfrm>
        </p:spPr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Интернет-издание, интернет-СМИ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9086" y="1270000"/>
            <a:ext cx="8596668" cy="388077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u="sng" dirty="0">
                <a:hlinkClick r:id="rId3"/>
              </a:rPr>
              <a:t>веб-сайт</a:t>
            </a:r>
            <a:r>
              <a:rPr lang="ru-RU" dirty="0"/>
              <a:t>, ставящий своей задачей выполнять функцию </a:t>
            </a:r>
            <a:r>
              <a:rPr lang="ru-RU" u="sng" dirty="0">
                <a:hlinkClick r:id="rId4"/>
              </a:rPr>
              <a:t>средства массовой информации</a:t>
            </a:r>
            <a:r>
              <a:rPr lang="ru-RU" dirty="0"/>
              <a:t> (СМИ) в сети </a:t>
            </a:r>
            <a:r>
              <a:rPr lang="ru-RU" u="sng" dirty="0">
                <a:hlinkClick r:id="rId5"/>
              </a:rPr>
              <a:t>Интернет</a:t>
            </a:r>
            <a:r>
              <a:rPr lang="ru-RU" dirty="0"/>
              <a:t> в соответствии с законом «О средствах массовой информации». Интернет - издания руководствуются принципами </a:t>
            </a:r>
            <a:r>
              <a:rPr lang="ru-RU" u="sng" dirty="0">
                <a:hlinkClick r:id="rId6"/>
              </a:rPr>
              <a:t>журналистики</a:t>
            </a:r>
            <a:r>
              <a:rPr lang="ru-RU" dirty="0"/>
              <a:t>. Сайт, зарегистрированный как СМИ, может пользоваться всеми правами, предоставляемыми средствам массовой информации: получать аккредитации на мероприятия, запрашивать информацию от органов государственной власти и местного самоуправления, может пользоваться льготами при уплате страховых взносов в фонды социального страхования, получать государственную поддержку. По жанрам интернет-издания есть </a:t>
            </a:r>
            <a:r>
              <a:rPr lang="ru-RU" u="sng" dirty="0">
                <a:hlinkClick r:id="rId7"/>
              </a:rPr>
              <a:t>новостные сайты</a:t>
            </a:r>
            <a:r>
              <a:rPr lang="ru-RU" dirty="0"/>
              <a:t>, литературные, научно-популярные, детские, женские и т. п. Интернет-издания независимо от жанра обновляются по мере появления нового материала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1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304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Практическая работа Работа с Интернет - магазином, Интернет - СМИ,  Интернет - турагентством, Интернет - библиотекой</vt:lpstr>
      <vt:lpstr>Цель урока</vt:lpstr>
      <vt:lpstr>Электронный бизнес -</vt:lpstr>
      <vt:lpstr>Электронная коммерция </vt:lpstr>
      <vt:lpstr>Киберсантинг (кибер-коммерция) — </vt:lpstr>
      <vt:lpstr>Формы электронной коммерции </vt:lpstr>
      <vt:lpstr>Интернет – магазин</vt:lpstr>
      <vt:lpstr>Интернет - Библиотеки</vt:lpstr>
      <vt:lpstr>Интернет-издание, интернет-СМИ</vt:lpstr>
      <vt:lpstr>Интернет – Турагентство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Работа с Интернет - магазином, Интернет - СМИ,  Интернет - турагентством, Интернет - библиотекой</dc:title>
  <dc:creator>Admin</dc:creator>
  <cp:lastModifiedBy>Admin</cp:lastModifiedBy>
  <cp:revision>3</cp:revision>
  <dcterms:created xsi:type="dcterms:W3CDTF">2022-02-01T11:48:31Z</dcterms:created>
  <dcterms:modified xsi:type="dcterms:W3CDTF">2022-02-01T12:34:41Z</dcterms:modified>
</cp:coreProperties>
</file>