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35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741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24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9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64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61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892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701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95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60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31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9A6A2-5ECD-4E98-9A34-14A3F16D674E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99118-61C7-4566-B105-8F3F1DC51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4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iversity of Oxford | History, Colleges, &amp; Notable Alumni | Britan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833" y="182053"/>
            <a:ext cx="9826212" cy="655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63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yde P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69" y="369278"/>
            <a:ext cx="10283962" cy="604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03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Trafalgar Square Twilight Panorama - Will Pearson - Panoramic Photograph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885" y="183702"/>
            <a:ext cx="10040815" cy="658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86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Winnie the Pooh Day Celebrated on January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92" y="179295"/>
            <a:ext cx="9859469" cy="657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84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etropolitan Museum of Art | History, Collection, &amp; Facts | Britan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320" y="418174"/>
            <a:ext cx="8792642" cy="62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2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ig Ben London | Dreamhouse Apartme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335" y="237392"/>
            <a:ext cx="8585690" cy="572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47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йфелева баш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30" y="272560"/>
            <a:ext cx="9436832" cy="629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85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rooklyn Bridge | History, Construction, &amp; Facts | Britan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488" y="183259"/>
            <a:ext cx="9705744" cy="647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85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Know before you go: Palace of Versailles | The Paris Pas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147" y="304045"/>
            <a:ext cx="9566030" cy="637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92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арижский Диснейленд: десять секретов и анекдотов, которые вы могли не  знать о парке - Sortiraparis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877" y="139848"/>
            <a:ext cx="8744107" cy="655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46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Букингемский дворец в Лондоне, Англия. История королевского двор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55" y="325316"/>
            <a:ext cx="11175999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56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Things to do at Royal Botanic Gardens Melbourne - What's On Melbour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97" y="587472"/>
            <a:ext cx="9981956" cy="598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66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ЛатынцеваЮС</dc:creator>
  <cp:lastModifiedBy>ЛатынцеваЮС</cp:lastModifiedBy>
  <cp:revision>2</cp:revision>
  <dcterms:created xsi:type="dcterms:W3CDTF">2023-04-25T06:28:27Z</dcterms:created>
  <dcterms:modified xsi:type="dcterms:W3CDTF">2023-04-25T07:30:48Z</dcterms:modified>
</cp:coreProperties>
</file>