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58" r:id="rId5"/>
    <p:sldId id="259" r:id="rId6"/>
    <p:sldId id="260" r:id="rId7"/>
    <p:sldId id="262" r:id="rId8"/>
    <p:sldId id="264" r:id="rId9"/>
    <p:sldId id="263" r:id="rId10"/>
    <p:sldId id="269" r:id="rId11"/>
    <p:sldId id="270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DD23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-10005"/>
            <a:ext cx="9143999" cy="1470025"/>
          </a:xfr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Михаил Михайлович 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/>
                </a:solidFill>
              </a:rPr>
              <a:t>Пришвин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4F09B1-E1C0-3054-11B9-7E8DC1AC2C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150" y="1634489"/>
            <a:ext cx="5049042" cy="50490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4290">
            <a:off x="771413" y="3826784"/>
            <a:ext cx="993913" cy="8963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991966"/>
            <a:ext cx="2097933" cy="209793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8DFDF7-8897-6489-9596-ADF8F022AC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4290">
            <a:off x="7341087" y="3158969"/>
            <a:ext cx="993913" cy="89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9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" y="0"/>
            <a:ext cx="9126876" cy="68634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2. Где родился Михаил Михайлович Пришвин?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37640" y="2708920"/>
            <a:ext cx="4150866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 селе Усолье-</a:t>
            </a:r>
            <a:r>
              <a:rPr lang="ru-RU" sz="2400" b="1" dirty="0" err="1">
                <a:solidFill>
                  <a:schemeClr val="tx1"/>
                </a:solidFill>
              </a:rPr>
              <a:t>Жилкино</a:t>
            </a:r>
            <a:r>
              <a:rPr lang="ru-RU" sz="2400" b="1" dirty="0">
                <a:solidFill>
                  <a:schemeClr val="tx1"/>
                </a:solidFill>
              </a:rPr>
              <a:t> Иркутской губернии;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67728" y="1619848"/>
            <a:ext cx="3888432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 В селе </a:t>
            </a:r>
            <a:r>
              <a:rPr lang="ru-RU" sz="2400" b="1" dirty="0" err="1"/>
              <a:t>Хрущево-Левшино</a:t>
            </a:r>
            <a:r>
              <a:rPr lang="ru-RU" sz="2400" b="1" dirty="0"/>
              <a:t> Орловской губернии;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3672" y="3766992"/>
            <a:ext cx="4896544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В селе Малое Нарышкино Орловской губернии;</a:t>
            </a:r>
          </a:p>
        </p:txBody>
      </p:sp>
      <p:sp>
        <p:nvSpPr>
          <p:cNvPr id="3" name="Улыбающееся лицо 2"/>
          <p:cNvSpPr/>
          <p:nvPr/>
        </p:nvSpPr>
        <p:spPr>
          <a:xfrm>
            <a:off x="6826553" y="1719321"/>
            <a:ext cx="604602" cy="629559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43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" y="0"/>
            <a:ext cx="9126876" cy="68634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3. В какой семье родился Михаил Пришвин?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1" y="1916831"/>
            <a:ext cx="4150866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Купца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77649" y="1916829"/>
            <a:ext cx="3888432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/>
              <a:t>Юриста;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2935995"/>
            <a:ext cx="4896544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/>
              <a:t>Дворянина</a:t>
            </a:r>
          </a:p>
        </p:txBody>
      </p:sp>
      <p:sp>
        <p:nvSpPr>
          <p:cNvPr id="3" name="Улыбающееся лицо 2"/>
          <p:cNvSpPr/>
          <p:nvPr/>
        </p:nvSpPr>
        <p:spPr>
          <a:xfrm>
            <a:off x="287525" y="1916831"/>
            <a:ext cx="648072" cy="70788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75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" y="0"/>
            <a:ext cx="9126876" cy="68634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4. Где и когда скончался Михаил Михайлович Пришвин?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40583" y="3140968"/>
            <a:ext cx="4150866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16 марта 1956 г. в Орле;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78981" y="1662913"/>
            <a:ext cx="4274069" cy="5078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700" b="1" dirty="0"/>
              <a:t>16 января 1954 г. в Москве;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2413141"/>
            <a:ext cx="4896544" cy="5078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700" b="1" dirty="0"/>
              <a:t>14 февраля 1953 г. в Лейпциге;</a:t>
            </a:r>
          </a:p>
        </p:txBody>
      </p:sp>
      <p:sp>
        <p:nvSpPr>
          <p:cNvPr id="3" name="Улыбающееся лицо 2"/>
          <p:cNvSpPr/>
          <p:nvPr/>
        </p:nvSpPr>
        <p:spPr>
          <a:xfrm>
            <a:off x="2009316" y="1667814"/>
            <a:ext cx="516855" cy="507831"/>
          </a:xfrm>
          <a:prstGeom prst="smileyFace">
            <a:avLst>
              <a:gd name="adj" fmla="val 1925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71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" y="0"/>
            <a:ext cx="9126876" cy="68634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5. В каком городе был установлен памятник Михаилу Пришвину?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67758" y="3095391"/>
            <a:ext cx="4150866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В Москве;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78981" y="2276872"/>
            <a:ext cx="427406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В городе Сергиев Посад;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1556792"/>
            <a:ext cx="4896544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/>
              <a:t>В Лейпциге;</a:t>
            </a:r>
          </a:p>
        </p:txBody>
      </p:sp>
      <p:sp>
        <p:nvSpPr>
          <p:cNvPr id="4" name="Улыбающееся лицо 3"/>
          <p:cNvSpPr/>
          <p:nvPr/>
        </p:nvSpPr>
        <p:spPr>
          <a:xfrm>
            <a:off x="6894009" y="2279972"/>
            <a:ext cx="609894" cy="576064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98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" y="0"/>
            <a:ext cx="9126876" cy="68634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6. Какое космическое тело было названо в честь Михаила Пришвина в 1982 году?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6981" y="1978384"/>
            <a:ext cx="415086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Звезда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77649" y="1916829"/>
            <a:ext cx="3888432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/>
              <a:t>Планета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2935995"/>
            <a:ext cx="4896544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/>
              <a:t>Комета</a:t>
            </a:r>
          </a:p>
        </p:txBody>
      </p:sp>
      <p:sp>
        <p:nvSpPr>
          <p:cNvPr id="3" name="Улыбающееся лицо 2"/>
          <p:cNvSpPr/>
          <p:nvPr/>
        </p:nvSpPr>
        <p:spPr>
          <a:xfrm>
            <a:off x="7308304" y="2971128"/>
            <a:ext cx="576064" cy="576064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31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505" y="2986839"/>
            <a:ext cx="3527797" cy="38711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  <a:solidFill>
            <a:schemeClr val="bg1"/>
          </a:solidFill>
          <a:ln w="76200">
            <a:solidFill>
              <a:srgbClr val="00FF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От всех зверюшек, спасибо тебе за внимание.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45024"/>
            <a:ext cx="2376264" cy="29767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97" y="4494054"/>
            <a:ext cx="1566808" cy="21276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308" y="889317"/>
            <a:ext cx="1512168" cy="15121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08984"/>
            <a:ext cx="2217301" cy="189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1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" y="0"/>
            <a:ext cx="912259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2"/>
                </a:solidFill>
              </a:rPr>
              <a:t>Кто же он?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1556792"/>
            <a:ext cx="4402832" cy="5040560"/>
          </a:xfr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Михаил Михайлович Пришвин (1873 – 1954) – известный советский писатель, прозаик, публицист. Автор большого количества произведений для детей, рассказов о природе и охоте</a:t>
            </a:r>
            <a:r>
              <a:rPr lang="ru-RU" sz="2800" b="1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3672408" cy="4296880"/>
          </a:xfrm>
          <a:prstGeom prst="rect">
            <a:avLst/>
          </a:prstGeom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451">
            <a:off x="1475656" y="188640"/>
            <a:ext cx="1524003" cy="152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1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63" y="0"/>
            <a:ext cx="926328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188640"/>
            <a:ext cx="8229600" cy="1066130"/>
          </a:xfr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Ранние годы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" y="5592051"/>
            <a:ext cx="9263282" cy="1265949"/>
          </a:xfr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accent2"/>
                </a:solidFill>
              </a:rPr>
              <a:t>Родился Михаил 4 февраля 1873 года в селе </a:t>
            </a:r>
            <a:r>
              <a:rPr lang="ru-RU" sz="2800" b="1" dirty="0" err="1">
                <a:solidFill>
                  <a:schemeClr val="accent2"/>
                </a:solidFill>
              </a:rPr>
              <a:t>Хрущево-Лёвшино</a:t>
            </a:r>
            <a:r>
              <a:rPr lang="ru-RU" sz="2800" b="1" dirty="0">
                <a:solidFill>
                  <a:schemeClr val="accent2"/>
                </a:solidFill>
              </a:rPr>
              <a:t> Орловской губернии в купеческой семье. 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010" y="100012"/>
            <a:ext cx="1252563" cy="13658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80728"/>
            <a:ext cx="1872208" cy="28206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A24B6C-AC9F-4308-5AD6-8126C031F3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852" y="1254007"/>
            <a:ext cx="4338044" cy="43380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293E510-8886-53A8-4775-F46C6C522B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6354" y="1254006"/>
            <a:ext cx="4926075" cy="433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810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doors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63" y="0"/>
            <a:ext cx="926328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188640"/>
            <a:ext cx="8229600" cy="1066130"/>
          </a:xfr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Родители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34"/>
          <a:stretch/>
        </p:blipFill>
        <p:spPr bwMode="auto">
          <a:xfrm>
            <a:off x="335087" y="1481787"/>
            <a:ext cx="3672408" cy="4427621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1500" y="5968205"/>
            <a:ext cx="4079581" cy="830997"/>
          </a:xfrm>
          <a:prstGeom prst="rect">
            <a:avLst/>
          </a:prstGeo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</a:rPr>
              <a:t>Мать Пришвина – Мария Ивановна Пришвин</a:t>
            </a:r>
            <a:r>
              <a:rPr lang="ru-RU" b="1" dirty="0">
                <a:solidFill>
                  <a:schemeClr val="accent2"/>
                </a:solidFill>
              </a:rPr>
              <a:t>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010" y="100012"/>
            <a:ext cx="1252563" cy="13658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80728"/>
            <a:ext cx="1872208" cy="2820695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AADB07D5-2FE1-F454-A3F5-A783AAF516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34"/>
          <a:stretch/>
        </p:blipFill>
        <p:spPr bwMode="auto">
          <a:xfrm>
            <a:off x="5317511" y="1489895"/>
            <a:ext cx="3491402" cy="4427621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A87E64D-1CD9-4406-7D05-5063A01F9535}"/>
              </a:ext>
            </a:extLst>
          </p:cNvPr>
          <p:cNvSpPr/>
          <p:nvPr/>
        </p:nvSpPr>
        <p:spPr>
          <a:xfrm>
            <a:off x="5064419" y="5968131"/>
            <a:ext cx="4079581" cy="830997"/>
          </a:xfrm>
          <a:prstGeom prst="rect">
            <a:avLst/>
          </a:prstGeo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</a:rPr>
              <a:t>Отец Пришвина - Михаил Дмитриевич Пришвин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930E21E-4C64-BB80-9750-F1B7FB5329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5767" y="1530653"/>
            <a:ext cx="3473146" cy="435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2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16103">
            <a:off x="7579739" y="2828882"/>
            <a:ext cx="1871663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6299"/>
          </a:xfr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Образование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59" y="1484785"/>
            <a:ext cx="9131841" cy="1944216"/>
          </a:xfrm>
          <a:solidFill>
            <a:schemeClr val="bg1"/>
          </a:solidFill>
          <a:ln w="762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</a:rPr>
              <a:t>Первое образование в биографии Михаила Пришвина было получено в деревенской школе. Затем же он перевелся в первый класс Елецкой гимназии, несколько раз оставался там на второй год.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332656"/>
            <a:ext cx="864095" cy="82426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" b="16089"/>
          <a:stretch/>
        </p:blipFill>
        <p:spPr bwMode="auto">
          <a:xfrm>
            <a:off x="755576" y="3467848"/>
            <a:ext cx="7632847" cy="3301696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7" y="4149556"/>
            <a:ext cx="1646363" cy="235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4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058"/>
            <a:ext cx="9144000" cy="716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76200"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Творчество писателя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4081" y="1708522"/>
            <a:ext cx="4762872" cy="5069160"/>
          </a:xfrm>
          <a:solidFill>
            <a:schemeClr val="bg1"/>
          </a:solidFill>
          <a:ln w="76200"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accent2"/>
                </a:solidFill>
              </a:rPr>
              <a:t>А в 1906 году стал работать корреспондентом в газетах и начал писать. </a:t>
            </a:r>
          </a:p>
          <a:p>
            <a:pPr marL="0" indent="0" algn="ctr">
              <a:buNone/>
            </a:pPr>
            <a:endParaRPr lang="ru-RU" sz="2800" b="1" dirty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chemeClr val="accent2"/>
                </a:solidFill>
              </a:rPr>
              <a:t>Он бродил по лесам, много путешествовал, собирал фольклор. Все впечатления от путешествий, записанные им тогда, легли в основу его книг.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8640"/>
            <a:ext cx="1524003" cy="15240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2842"/>
            <a:ext cx="439522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3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" y="0"/>
            <a:ext cx="91196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00" y="260648"/>
            <a:ext cx="8229600" cy="1440160"/>
          </a:xfrm>
          <a:solidFill>
            <a:schemeClr val="bg1"/>
          </a:solidFill>
          <a:ln w="76200"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Как вы уже догадались писатель очень любит природу, зверей. И им он посветил сотни книг</a:t>
            </a:r>
            <a:r>
              <a:rPr lang="ru-RU" sz="3200" b="1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68" b="4900"/>
          <a:stretch/>
        </p:blipFill>
        <p:spPr bwMode="auto">
          <a:xfrm>
            <a:off x="179512" y="2060848"/>
            <a:ext cx="2468023" cy="328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648" y="2147076"/>
            <a:ext cx="2108701" cy="3235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04449"/>
            <a:ext cx="2169443" cy="311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866" y="2782416"/>
            <a:ext cx="2392318" cy="360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81672"/>
            <a:ext cx="2379666" cy="357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20091"/>
            <a:ext cx="22860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2"/>
          <a:stretch/>
        </p:blipFill>
        <p:spPr bwMode="auto">
          <a:xfrm>
            <a:off x="2774478" y="3429000"/>
            <a:ext cx="2257547" cy="317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989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64" y="0"/>
            <a:ext cx="9324940" cy="701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76200"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А теперь проверим слушал ли ты биографию М. М. Пришвина?!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56792"/>
            <a:ext cx="4330987" cy="47525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5576" y="1772816"/>
            <a:ext cx="4572000" cy="2246769"/>
          </a:xfrm>
          <a:prstGeom prst="rect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Правила игры: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Если ты ответил верно на мой вопрос, то рядом с этим вариантом выйдет смайлик.  - </a:t>
            </a:r>
          </a:p>
        </p:txBody>
      </p:sp>
      <p:sp>
        <p:nvSpPr>
          <p:cNvPr id="7" name="Улыбающееся лицо 6"/>
          <p:cNvSpPr/>
          <p:nvPr/>
        </p:nvSpPr>
        <p:spPr>
          <a:xfrm>
            <a:off x="3995936" y="3486796"/>
            <a:ext cx="432048" cy="446569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54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" y="0"/>
            <a:ext cx="9126876" cy="68634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1. В каком из вариантов указаны годы жизни Михаила Михайловича Пришвина?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6771" y="1916832"/>
            <a:ext cx="3096344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1871 – 1954;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886054"/>
            <a:ext cx="3297643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/>
              <a:t>1873 – 1954;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2935995"/>
            <a:ext cx="3672408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/>
              <a:t>1874 – 1956;</a:t>
            </a:r>
          </a:p>
        </p:txBody>
      </p:sp>
      <p:sp>
        <p:nvSpPr>
          <p:cNvPr id="10" name="Улыбающееся лицо 9"/>
          <p:cNvSpPr/>
          <p:nvPr/>
        </p:nvSpPr>
        <p:spPr>
          <a:xfrm>
            <a:off x="8460432" y="1988840"/>
            <a:ext cx="576064" cy="56387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24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342</Words>
  <Application>Microsoft Office PowerPoint</Application>
  <PresentationFormat>Экран (4:3)</PresentationFormat>
  <Paragraphs>43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Михаил Михайлович  Пришвин</vt:lpstr>
      <vt:lpstr>Кто же он?</vt:lpstr>
      <vt:lpstr>Ранние годы</vt:lpstr>
      <vt:lpstr>Родители</vt:lpstr>
      <vt:lpstr>Образование</vt:lpstr>
      <vt:lpstr>Творчество писателя</vt:lpstr>
      <vt:lpstr>Как вы уже догадались писатель очень любит природу, зверей. И им он посветил сотни книг.</vt:lpstr>
      <vt:lpstr>А теперь проверим слушал ли ты биографию М. М. Пришвина?!</vt:lpstr>
      <vt:lpstr>1. В каком из вариантов указаны годы жизни Михаила Михайловича Пришвина?</vt:lpstr>
      <vt:lpstr>2. Где родился Михаил Михайлович Пришвин?</vt:lpstr>
      <vt:lpstr>3. В какой семье родился Михаил Пришвин?</vt:lpstr>
      <vt:lpstr>4. Где и когда скончался Михаил Михайлович Пришвин?</vt:lpstr>
      <vt:lpstr>5. В каком городе был установлен памятник Михаилу Пришвину?</vt:lpstr>
      <vt:lpstr>6. Какое космическое тело было названо в честь Михаила Пришвина в 1982 году?</vt:lpstr>
      <vt:lpstr>От всех зверюшек, спасибо тебе за внимание.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Михаилович  Пришвин</dc:title>
  <dc:creator>Yasminka</dc:creator>
  <cp:lastModifiedBy>Пользователь</cp:lastModifiedBy>
  <cp:revision>14</cp:revision>
  <dcterms:created xsi:type="dcterms:W3CDTF">2018-01-31T10:48:17Z</dcterms:created>
  <dcterms:modified xsi:type="dcterms:W3CDTF">2024-01-21T08:07:15Z</dcterms:modified>
</cp:coreProperties>
</file>