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642" autoAdjust="0"/>
  </p:normalViewPr>
  <p:slideViewPr>
    <p:cSldViewPr>
      <p:cViewPr>
        <p:scale>
          <a:sx n="86" d="100"/>
          <a:sy n="86" d="100"/>
        </p:scale>
        <p:origin x="-906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dframevideo.com/wp-content/uploads/2017/09/landscapepap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36712" y="-2835696"/>
            <a:ext cx="7560840" cy="425297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836712"/>
            <a:ext cx="60486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«Детям о блокаде Ленинграда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ldfl.ru/wp-content/uploads/2018/05/9may_4.gif"/>
          <p:cNvPicPr>
            <a:picLocks noChangeAspect="1" noChangeArrowheads="1"/>
          </p:cNvPicPr>
          <p:nvPr/>
        </p:nvPicPr>
        <p:blipFill>
          <a:blip r:embed="rId5" cstate="print"/>
          <a:srcRect r="13745"/>
          <a:stretch>
            <a:fillRect/>
          </a:stretch>
        </p:blipFill>
        <p:spPr bwMode="auto">
          <a:xfrm>
            <a:off x="0" y="4393237"/>
            <a:ext cx="9144000" cy="246476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860032" y="3140968"/>
            <a:ext cx="30194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Иванова О.Р.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группа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Фиксики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песня Дети блокады, композитор Людмила Шахова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2400" y="530744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38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1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564904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1484784"/>
            <a:ext cx="7772400" cy="150018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37711"/>
      </p:ext>
    </p:extLst>
  </p:cSld>
  <p:clrMapOvr>
    <a:masterClrMapping/>
  </p:clrMapOvr>
  <p:transition advClick="0" advTm="2464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формировать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детей о героическом прошлом города Санкт-Петербург( в те годы Ленинград),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блокаде.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24" y="1600200"/>
            <a:ext cx="7109152" cy="4525963"/>
          </a:xfrm>
        </p:spPr>
      </p:pic>
    </p:spTree>
    <p:extLst>
      <p:ext uri="{BB962C8B-B14F-4D97-AF65-F5344CB8AC3E}">
        <p14:creationId xmlns:p14="http://schemas.microsoft.com/office/powerpoint/2010/main" val="467280645"/>
      </p:ext>
    </p:extLst>
  </p:cSld>
  <p:clrMapOvr>
    <a:masterClrMapping/>
  </p:clrMapOvr>
  <p:transition advClick="0" advTm="586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работа: беседы, подбор наглядного материала, тематические картотеки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909177802"/>
      </p:ext>
    </p:extLst>
  </p:cSld>
  <p:clrMapOvr>
    <a:masterClrMapping/>
  </p:clrMapOvr>
  <p:transition advClick="0" advTm="657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момент: звучит аудио – запись метронома, воспитатель начинает рассказ о начале войны и о  жизни людей во время блокады Ленинграда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19672" y="1556792"/>
            <a:ext cx="6048672" cy="453650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128599"/>
      </p:ext>
    </p:extLst>
  </p:cSld>
  <p:clrMapOvr>
    <a:masterClrMapping/>
  </p:clrMapOvr>
  <p:transition advClick="0" advTm="872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знакомятся с понятием «Блокадный хлеб»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1657539259"/>
      </p:ext>
    </p:extLst>
  </p:cSld>
  <p:clrMapOvr>
    <a:masterClrMapping/>
  </p:clrMapOvr>
  <p:transition advClick="0" advTm="782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знакомит с  отрывки из рассказов детей, которые пережили блокаду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1743975954"/>
      </p:ext>
    </p:extLst>
  </p:cSld>
  <p:clrMapOvr>
    <a:masterClrMapping/>
  </p:clrMapOvr>
  <p:transition advClick="0" advTm="803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акцией «Блокадная ласточка»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518176169"/>
      </p:ext>
    </p:extLst>
  </p:cSld>
  <p:clrMapOvr>
    <a:masterClrMapping/>
  </p:clrMapOvr>
  <p:transition advClick="0" advTm="74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0729" y="3516353"/>
            <a:ext cx="2881928" cy="21614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48163" y="2312877"/>
            <a:ext cx="3168353" cy="23762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8" name="Рисунок 7" descr="C:\Users\work\Desktop\декабрь-январь фото доу\20240130_10085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63663" y="1888815"/>
            <a:ext cx="3080370" cy="216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5546">
            <a:off x="4104965" y="3018952"/>
            <a:ext cx="2449669" cy="315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180316"/>
      </p:ext>
    </p:extLst>
  </p:cSld>
  <p:clrMapOvr>
    <a:masterClrMapping/>
  </p:clrMapOvr>
  <p:transition advClick="0" advTm="1134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Потомок, знай: в суровые года,</a:t>
            </a:r>
            <a:br>
              <a:rPr lang="ru-RU" sz="2400" b="1" dirty="0">
                <a:solidFill>
                  <a:srgbClr val="FF0000"/>
                </a:solidFill>
                <a:latin typeface="Times New Roman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Верны народу, долгу и Отчизне,</a:t>
            </a:r>
            <a:br>
              <a:rPr lang="ru-RU" sz="2400" b="1" dirty="0">
                <a:solidFill>
                  <a:srgbClr val="FF0000"/>
                </a:solidFill>
                <a:latin typeface="Times New Roman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Через торосы ладожского льда</a:t>
            </a:r>
            <a:br>
              <a:rPr lang="ru-RU" sz="2400" b="1" dirty="0">
                <a:solidFill>
                  <a:srgbClr val="FF0000"/>
                </a:solidFill>
                <a:latin typeface="Times New Roman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Отсюда мы вели дорогу Жизни,</a:t>
            </a:r>
            <a:br>
              <a:rPr lang="ru-RU" sz="2400" b="1" dirty="0">
                <a:solidFill>
                  <a:srgbClr val="FF0000"/>
                </a:solidFill>
                <a:latin typeface="Times New Roman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Чтоб жизнь не 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</a:rPr>
              <a:t>умирала никогда.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898498"/>
      </p:ext>
    </p:extLst>
  </p:cSld>
  <p:clrMapOvr>
    <a:masterClrMapping/>
  </p:clrMapOvr>
  <p:transition advClick="0" advTm="11903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110</Words>
  <Application>Microsoft Office PowerPoint</Application>
  <PresentationFormat>Экран (4:3)</PresentationFormat>
  <Paragraphs>13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Цель: формировать представление детей о героическом прошлом города Санкт-Петербург( в те годы Ленинград),о блокаде.</vt:lpstr>
      <vt:lpstr>Предварительная работа: беседы, подбор наглядного материала, тематические картотеки</vt:lpstr>
      <vt:lpstr>Организационный момент: звучит аудио – запись метронома, воспитатель начинает рассказ о начале войны и о  жизни людей во время блокады Ленинграда</vt:lpstr>
      <vt:lpstr>Дети знакомятся с понятием «Блокадный хлеб»</vt:lpstr>
      <vt:lpstr>Воспитатель знакомит с  отрывки из рассказов детей, которые пережили блокаду</vt:lpstr>
      <vt:lpstr>Знакомство с акцией «Блокадная ласточка»</vt:lpstr>
      <vt:lpstr>Участие в акции 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Пользователь Windows</cp:lastModifiedBy>
  <cp:revision>48</cp:revision>
  <dcterms:created xsi:type="dcterms:W3CDTF">2019-01-20T07:41:22Z</dcterms:created>
  <dcterms:modified xsi:type="dcterms:W3CDTF">2024-01-30T10:23:48Z</dcterms:modified>
</cp:coreProperties>
</file>