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7" r:id="rId2"/>
    <p:sldId id="273" r:id="rId3"/>
    <p:sldId id="275" r:id="rId4"/>
    <p:sldId id="274" r:id="rId5"/>
    <p:sldId id="271" r:id="rId6"/>
    <p:sldId id="268" r:id="rId7"/>
    <p:sldId id="270" r:id="rId8"/>
    <p:sldId id="256" r:id="rId9"/>
    <p:sldId id="263" r:id="rId10"/>
    <p:sldId id="262" r:id="rId11"/>
    <p:sldId id="269" r:id="rId12"/>
    <p:sldId id="272" r:id="rId13"/>
    <p:sldId id="257" r:id="rId14"/>
    <p:sldId id="266" r:id="rId15"/>
    <p:sldId id="259" r:id="rId16"/>
    <p:sldId id="265" r:id="rId17"/>
    <p:sldId id="261" r:id="rId18"/>
    <p:sldId id="260" r:id="rId19"/>
    <p:sldId id="25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9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D0F48-78F4-452A-84CA-56E13BC1279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F5506-258E-4A9E-95C4-1F4E1161BF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99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2F5506-258E-4A9E-95C4-1F4E1161BFF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8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4B6C6-A121-4BFF-BD29-116E56A5A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D5B81AB-4544-478C-8B07-8A04EA929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C808F6-B951-4EB8-BAC4-24064D4F8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AA080D-C737-4A19-8481-1973E7CE8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8ABA74-2F5D-42CA-94D3-266EEC2A5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ED7763-A1EC-45DF-BAB0-1649A1985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D5DCF6-0009-43F5-808D-60E9BDD7F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4A6085-29FB-42C5-A945-853622A7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832572-8943-4A01-963B-C7A1A793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5125C-3C14-42C2-B7B4-B7FCDCC38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02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94B7EB-AE92-4685-9B4D-0AD6056BAD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B2208D5-96FE-4AEF-9DC2-EA5885412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22B87B-C129-43CC-979E-E2D0910A8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BAF4DB-58DE-40B8-9835-0874289F8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B16149-1946-4F55-9A54-F7BDB6504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792FE-6CB4-4C93-93E8-41205A17D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3B7005-967B-4225-B83E-877DBE0DE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DF1C22-9CE7-4D65-9A5A-EA93783BC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435FCA-C656-4CDE-98F4-6822BAC8E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FEE985-DED9-4F59-80C0-BAB1A5E3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94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74F39-F070-4B2F-B2D7-783616538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C511C-CE77-4A87-B942-5B7CD43F1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A2A8AB-8F3B-4FFD-8394-4D19C289A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26B0EC-CA7F-469A-9D5C-4A04607ED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D5F696-0443-41B5-A019-04AE90E4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1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7616FA-E9CC-4E6A-A2D0-B3DE84EC7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9C5169-38F3-4E37-BFC1-EC2DD79E9A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494C8E-78CE-4EEF-871D-586D4ECE7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20722-6B0C-4C82-AB6C-2AEFA9C1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47BDE1-C93F-4313-AB67-507D7423A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C978EE-B85A-45B8-8DA9-73AF90307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35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984B7-A6BE-448A-AD04-1F7B0B8F9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CC4DC4-13C4-46F1-96E2-955707830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E7E1D4-648C-40E1-9697-236DFAD2A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4E5E17A-3AB2-446E-93F2-CE57F7501C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191B432-32E1-42B7-A025-C0E4334663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3B78B9-CD2C-495B-BB6D-D2E7B8C2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590EF1-691B-4042-B26A-0B3C51FEC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D9FE8E1-F583-48D5-8801-A8EAF7D35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11608-FC2D-483E-9989-ECA2815A0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2BE21B-5CC4-48ED-ABC1-858705963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F7AC5F-0339-45AC-B281-8CFE12DA2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505D55-DE37-48A4-AF60-37589651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8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6393CE2-6060-43DA-94E5-A8E40DB2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98893EA-5037-4586-84C0-6F2E2059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A78619-69E6-4D6A-95BC-7DA82BE1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97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0FF2A-B5F5-45DD-8F49-6D14C0885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44AEAD-C9AC-496E-A629-D9303CFBF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397811-94CD-429C-8BDF-A8AF8EC08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974966-BD63-4363-A1DC-EA65196A7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C4299B-0A91-466A-8A02-5C26B244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9E030C-1C6F-4BFF-834F-E9F38085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55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B8B11-DE15-45ED-967B-4DF2F20E4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326F6D-79AE-43CE-84CA-F4EEAB8A9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9AA01AB-DCC2-4E3E-B782-D066FF963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6FFB66-5C78-476B-9CEB-5D4E8B0C2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442274-CBC6-49A4-8081-96163ABA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EEDE9E-73E6-490B-A6B0-12B93D57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70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EFDB4-154E-4929-B63A-70AF0564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D29D0C-33AC-4CCA-A204-C7ED04A70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6B2CC1-4831-4CD2-9804-388DA491B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AEB6A-30A4-483E-AA5D-09AE5E02E3D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62B0E0-B2B3-4DFF-A176-FCB7D8D19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09054E-BFFD-4868-B2A0-AABE80BB5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7FF9-44DE-4554-AB2B-8B3E21A7A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67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 ">
            <a:extLst>
              <a:ext uri="{FF2B5EF4-FFF2-40B4-BE49-F238E27FC236}">
                <a16:creationId xmlns:a16="http://schemas.microsoft.com/office/drawing/2014/main" id="{C82B9D7C-7C99-42C8-B109-1C2302228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3444"/>
            <a:ext cx="4233672" cy="63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498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opic Class Whipper Snapper Turtle - Close UP">
            <a:extLst>
              <a:ext uri="{FF2B5EF4-FFF2-40B4-BE49-F238E27FC236}">
                <a16:creationId xmlns:a16="http://schemas.microsoft.com/office/drawing/2014/main" id="{93E50942-112A-42A4-8DCD-056042B36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62" y="580595"/>
            <a:ext cx="4281678" cy="569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AAB5884E-33DD-49E1-B5AD-F6CFFD5D8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1760"/>
            <a:ext cx="5372100" cy="591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26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 ">
            <a:extLst>
              <a:ext uri="{FF2B5EF4-FFF2-40B4-BE49-F238E27FC236}">
                <a16:creationId xmlns:a16="http://schemas.microsoft.com/office/drawing/2014/main" id="{F6EC2B46-4942-4A83-A75D-1157EC45B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584" y="176784"/>
            <a:ext cx="6681216" cy="668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725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46A580-941A-421B-B4D9-B019AF20C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911" y="-13509"/>
            <a:ext cx="6791627" cy="693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96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lue Turtle Art Print by Amy Cunningham-Waltz | Society6">
            <a:extLst>
              <a:ext uri="{FF2B5EF4-FFF2-40B4-BE49-F238E27FC236}">
                <a16:creationId xmlns:a16="http://schemas.microsoft.com/office/drawing/2014/main" id="{1466ACB8-2B67-41C0-9D62-8CA62456E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672" y="-58803"/>
            <a:ext cx="7320024" cy="691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057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11D0D491-DD8F-4F02-8353-CB315A570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" y="0"/>
            <a:ext cx="5372100" cy="67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B6135326-223B-459F-98EF-79317FB5D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831" y="0"/>
            <a:ext cx="656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950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48D9B-8546-4CF6-B7A3-135B7D999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Скачать - Декоративный рисунок черепахи — стоковая иллюстрация #98506998">
            <a:extLst>
              <a:ext uri="{FF2B5EF4-FFF2-40B4-BE49-F238E27FC236}">
                <a16:creationId xmlns:a16="http://schemas.microsoft.com/office/drawing/2014/main" id="{56BC0915-769F-4B38-B232-D3DD4C527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-106680"/>
            <a:ext cx="6964680" cy="696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Las Tortugas (96 pieces)">
            <a:extLst>
              <a:ext uri="{FF2B5EF4-FFF2-40B4-BE49-F238E27FC236}">
                <a16:creationId xmlns:a16="http://schemas.microsoft.com/office/drawing/2014/main" id="{7EF45DDE-689E-4D47-AE8D-1265F6439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647" y="310081"/>
            <a:ext cx="4134795" cy="623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92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 ">
            <a:extLst>
              <a:ext uri="{FF2B5EF4-FFF2-40B4-BE49-F238E27FC236}">
                <a16:creationId xmlns:a16="http://schemas.microsoft.com/office/drawing/2014/main" id="{A55DB77B-2389-4A6F-BB53-B2CCA84D3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80" y="297955"/>
            <a:ext cx="4334256" cy="655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278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75EB4C8A-67D0-4713-88CB-F00B7458E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76" y="47244"/>
            <a:ext cx="6763512" cy="676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61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98EB0-623D-438F-AF39-438DE748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TURTLE CLIP ART">
            <a:extLst>
              <a:ext uri="{FF2B5EF4-FFF2-40B4-BE49-F238E27FC236}">
                <a16:creationId xmlns:a16="http://schemas.microsoft.com/office/drawing/2014/main" id="{71E48EB4-390C-4D6D-B727-3D50F2310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1" y="169113"/>
            <a:ext cx="5355212" cy="55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 ">
            <a:extLst>
              <a:ext uri="{FF2B5EF4-FFF2-40B4-BE49-F238E27FC236}">
                <a16:creationId xmlns:a16="http://schemas.microsoft.com/office/drawing/2014/main" id="{759D6B38-84F4-44AE-9A29-513119404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653" y="585216"/>
            <a:ext cx="6265116" cy="576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632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26FF8-8304-47B5-877C-117DE818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4"/>
            <a:ext cx="10507825" cy="5979692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/>
              <a:t>Придумать и нарисовать черепашку. Но прежде чем рисовать надо ответить самому себе на вопросы:</a:t>
            </a:r>
            <a:br>
              <a:rPr lang="ru-RU" dirty="0"/>
            </a:br>
            <a:r>
              <a:rPr lang="ru-RU" dirty="0"/>
              <a:t>1. Понять, что черепашка делает?</a:t>
            </a:r>
            <a:br>
              <a:rPr lang="ru-RU" dirty="0"/>
            </a:br>
            <a:r>
              <a:rPr lang="ru-RU" dirty="0"/>
              <a:t>2.Она старая или молодая?</a:t>
            </a:r>
            <a:br>
              <a:rPr lang="ru-RU" dirty="0"/>
            </a:br>
            <a:r>
              <a:rPr lang="ru-RU" dirty="0"/>
              <a:t>3.Какое у ней настроение?</a:t>
            </a:r>
            <a:br>
              <a:rPr lang="ru-RU" dirty="0"/>
            </a:br>
            <a:r>
              <a:rPr lang="ru-RU" dirty="0"/>
              <a:t>4. Какой у ней узор на панцире? Из чего он состоит? Из геометрических фигур или это растительный орнамент?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12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10B9E34-4CAC-43F5-B398-09BDAEE752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3" r="14148" b="-1"/>
          <a:stretch/>
        </p:blipFill>
        <p:spPr bwMode="auto">
          <a:xfrm>
            <a:off x="1117092" y="-146304"/>
            <a:ext cx="8831580" cy="700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478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4C6CEB6-5F42-4CAD-A194-326AFA44D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6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BDD198E-7443-45E9-9EAC-5F0474869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2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#turtle #summer #beach #turtlexing #sign #streetsign">
            <a:extLst>
              <a:ext uri="{FF2B5EF4-FFF2-40B4-BE49-F238E27FC236}">
                <a16:creationId xmlns:a16="http://schemas.microsoft.com/office/drawing/2014/main" id="{8C21EDBE-3CD8-4365-86F7-0D2B653E0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696" y="221252"/>
            <a:ext cx="4458118" cy="625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86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 ">
            <a:extLst>
              <a:ext uri="{FF2B5EF4-FFF2-40B4-BE49-F238E27FC236}">
                <a16:creationId xmlns:a16="http://schemas.microsoft.com/office/drawing/2014/main" id="{5EA50F57-5FED-4DFB-9E00-0352E5C0EF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2141" r="3084" b="14034"/>
          <a:stretch/>
        </p:blipFill>
        <p:spPr bwMode="auto">
          <a:xfrm>
            <a:off x="3255263" y="181652"/>
            <a:ext cx="5730759" cy="656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238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 ">
            <a:extLst>
              <a:ext uri="{FF2B5EF4-FFF2-40B4-BE49-F238E27FC236}">
                <a16:creationId xmlns:a16="http://schemas.microsoft.com/office/drawing/2014/main" id="{AA99F08D-2AA0-40DF-AAD7-2AA05F3A4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015" y="7826"/>
            <a:ext cx="5083777" cy="685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64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ерепаха рисунок / Main 445282 original">
            <a:extLst>
              <a:ext uri="{FF2B5EF4-FFF2-40B4-BE49-F238E27FC236}">
                <a16:creationId xmlns:a16="http://schemas.microsoft.com/office/drawing/2014/main" id="{7DD77241-951A-44A5-83F2-98882F097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104" y="0"/>
            <a:ext cx="6818376" cy="681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823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18431_original">
            <a:extLst>
              <a:ext uri="{FF2B5EF4-FFF2-40B4-BE49-F238E27FC236}">
                <a16:creationId xmlns:a16="http://schemas.microsoft.com/office/drawing/2014/main" id="{7706A60F-1B9E-434A-9D32-569B59540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312" y="0"/>
            <a:ext cx="6736080" cy="673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3899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67</Words>
  <Application>Microsoft Office PowerPoint</Application>
  <PresentationFormat>Широкоэкранный</PresentationFormat>
  <Paragraphs>2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Придумать и нарисовать черепашку. Но прежде чем рисовать надо ответить самому себе на вопросы: 1. Понять, что черепашка делает? 2.Она старая или молодая? 3.Какое у ней настроение? 4. Какой у ней узор на панцире? Из чего он состоит? Из геометрических фигур или это растительный орнамент?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Давыдовна</dc:creator>
  <cp:lastModifiedBy>User</cp:lastModifiedBy>
  <cp:revision>18</cp:revision>
  <dcterms:created xsi:type="dcterms:W3CDTF">2021-04-13T13:39:38Z</dcterms:created>
  <dcterms:modified xsi:type="dcterms:W3CDTF">2024-01-30T08:55:53Z</dcterms:modified>
</cp:coreProperties>
</file>