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74" r:id="rId5"/>
    <p:sldId id="271" r:id="rId6"/>
    <p:sldId id="273" r:id="rId7"/>
    <p:sldId id="272" r:id="rId8"/>
    <p:sldId id="259" r:id="rId9"/>
    <p:sldId id="260" r:id="rId10"/>
    <p:sldId id="264" r:id="rId11"/>
    <p:sldId id="268" r:id="rId12"/>
    <p:sldId id="261" r:id="rId13"/>
    <p:sldId id="262" r:id="rId14"/>
    <p:sldId id="263" r:id="rId15"/>
    <p:sldId id="265" r:id="rId16"/>
    <p:sldId id="266" r:id="rId17"/>
    <p:sldId id="267" r:id="rId18"/>
    <p:sldId id="269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420888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Волонтерская деятельность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как средство  формирования социальной активности подростков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157192"/>
            <a:ext cx="6172200" cy="1371600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Копысова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А.В.,</a:t>
            </a:r>
          </a:p>
          <a:p>
            <a:pPr algn="r">
              <a:spcBef>
                <a:spcPts val="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педагог-организатор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>
              <a:spcBef>
                <a:spcPts val="0"/>
              </a:spcBef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МБОО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ДО Центр дополнительного образования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97138" y="188640"/>
            <a:ext cx="48301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Муниципальная бюджетная  образовательная 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рганизация дополнительного образования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Центр дополнительного образования</a:t>
            </a:r>
          </a:p>
          <a:p>
            <a:pPr algn="ctr"/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Мысковский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городской округ 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22483"/>
            <a:ext cx="1498153" cy="714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71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336704" cy="59615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Экологическое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7739631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478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139136" cy="7200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Экологическое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7844944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91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6635080" cy="7127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Патриотическое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29419"/>
            <a:ext cx="487399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140968"/>
            <a:ext cx="4801983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6632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13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077"/>
            <a:ext cx="6923112" cy="80063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Патриотическое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872008" cy="316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58000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15" y="36077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71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596155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Событийное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волонтерство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40092"/>
            <a:ext cx="473931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82" y="3258000"/>
            <a:ext cx="4801983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074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5241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Событийное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волонтерство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8720"/>
            <a:ext cx="7439999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235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792088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Медиаволонтерство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4642172" cy="37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120" y="3258000"/>
            <a:ext cx="494336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091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42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669"/>
            <a:ext cx="7467600" cy="71278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Спортивное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волонтерство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71800"/>
            <a:ext cx="7440000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1669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05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906"/>
            <a:ext cx="7067128" cy="1120838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Волонтерство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общественной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безопасности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78000"/>
            <a:ext cx="7607306" cy="55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906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47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34" y="36077"/>
            <a:ext cx="4980699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78904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8904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277" y="1124744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195" y="36077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4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75048"/>
            <a:ext cx="8640960" cy="5703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60648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260648"/>
            <a:ext cx="68407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Роль педагога состоит в том, чтобы открывать двери, а не в том, чтобы проталкивать в них ученика. 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Артур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Шнабель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6723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88640"/>
            <a:ext cx="5319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Муниципальная бюджетная  образовательная 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рганизация дополнительного образования </a:t>
            </a: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Центр дополнительного образования </a:t>
            </a:r>
            <a:endParaRPr lang="en-US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Мысковский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городской округ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22483"/>
            <a:ext cx="1498153" cy="714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44436" y="3068960"/>
            <a:ext cx="633670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Приглашаю к сотрудничеству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652840 Кемеровская область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г. Мыски, ул. Советская, 35а</a:t>
            </a:r>
          </a:p>
          <a:p>
            <a:pPr lvl="0" algn="ctr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Email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cdod20917@mail.ru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Контактный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телефон: 8(38474)2-64-55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44436" y="2060846"/>
            <a:ext cx="5524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8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2786"/>
            <a:ext cx="8640960" cy="6033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21749" y="-14906625"/>
            <a:ext cx="9257143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-1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116632"/>
            <a:ext cx="6696744" cy="59615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Раскрой свои лучшие стороны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2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38000"/>
            <a:ext cx="6120000" cy="61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259632" y="65558"/>
            <a:ext cx="5616624" cy="71278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Педагог-организатор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5559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10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6" t="18959" r="16134" b="12291"/>
          <a:stretch/>
        </p:blipFill>
        <p:spPr bwMode="auto">
          <a:xfrm>
            <a:off x="179511" y="0"/>
            <a:ext cx="867436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68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8751" r="5358" b="8333"/>
          <a:stretch/>
        </p:blipFill>
        <p:spPr bwMode="auto">
          <a:xfrm>
            <a:off x="179500" y="836712"/>
            <a:ext cx="8568964" cy="4965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116634"/>
            <a:ext cx="6552728" cy="596154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Профиль организатора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927" y="4077072"/>
            <a:ext cx="252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0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" t="8871" r="3953" b="6250"/>
          <a:stretch/>
        </p:blipFill>
        <p:spPr bwMode="auto">
          <a:xfrm>
            <a:off x="179512" y="1447953"/>
            <a:ext cx="856748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160" y="-3906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115616" y="0"/>
            <a:ext cx="5976664" cy="708881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Доброе дело 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5" y="4077072"/>
            <a:ext cx="216544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27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7127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заповеди волонтёра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435280" cy="594928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Будь </a:t>
            </a:r>
            <a:r>
              <a:rPr lang="ru-RU" dirty="0"/>
              <a:t>верен общему </a:t>
            </a:r>
            <a:r>
              <a:rPr lang="ru-RU" dirty="0" smtClean="0"/>
              <a:t>Делу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Цени </a:t>
            </a:r>
            <a:r>
              <a:rPr lang="ru-RU" dirty="0"/>
              <a:t>важность своей роли. Нет маленьких ролей – есть общее </a:t>
            </a:r>
            <a:r>
              <a:rPr lang="ru-RU" dirty="0" smtClean="0"/>
              <a:t>дело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Понимай </a:t>
            </a:r>
            <a:r>
              <a:rPr lang="ru-RU" dirty="0"/>
              <a:t>задачу, которую ты </a:t>
            </a:r>
            <a:r>
              <a:rPr lang="ru-RU" dirty="0" smtClean="0"/>
              <a:t>выполняешь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Сопоставляй </a:t>
            </a:r>
            <a:r>
              <a:rPr lang="ru-RU" dirty="0"/>
              <a:t>свои интересы с потребностями окружающих и с задачей, которую </a:t>
            </a:r>
            <a:r>
              <a:rPr lang="ru-RU" dirty="0" smtClean="0"/>
              <a:t>выполняешь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Работай </a:t>
            </a:r>
            <a:r>
              <a:rPr lang="ru-RU" dirty="0"/>
              <a:t>искренне и делись с другими новыми идеями о том, как сделать работу еще более </a:t>
            </a:r>
            <a:r>
              <a:rPr lang="ru-RU" dirty="0" smtClean="0"/>
              <a:t>эффективной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Дорожи </a:t>
            </a:r>
            <a:r>
              <a:rPr lang="ru-RU" dirty="0"/>
              <a:t>командным </a:t>
            </a:r>
            <a:r>
              <a:rPr lang="ru-RU" dirty="0" smtClean="0"/>
              <a:t>духом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Открывай в себе сопереживание, уверенность </a:t>
            </a:r>
            <a:r>
              <a:rPr lang="ru-RU" dirty="0"/>
              <a:t>в себе и </a:t>
            </a:r>
            <a:r>
              <a:rPr lang="ru-RU" dirty="0" smtClean="0"/>
              <a:t>ответственность</a:t>
            </a:r>
            <a:endParaRPr lang="ru-RU" dirty="0"/>
          </a:p>
          <a:p>
            <a:pPr>
              <a:lnSpc>
                <a:spcPct val="120000"/>
              </a:lnSpc>
            </a:pPr>
            <a:r>
              <a:rPr lang="ru-RU" dirty="0" smtClean="0"/>
              <a:t>Развивай </a:t>
            </a:r>
            <a:r>
              <a:rPr lang="ru-RU" dirty="0"/>
              <a:t>свою самооценку </a:t>
            </a:r>
          </a:p>
          <a:p>
            <a:pPr>
              <a:lnSpc>
                <a:spcPct val="120000"/>
              </a:lnSpc>
            </a:pPr>
            <a:r>
              <a:rPr lang="ru-RU" dirty="0" smtClean="0"/>
              <a:t>Гордись </a:t>
            </a:r>
            <a:r>
              <a:rPr lang="ru-RU" dirty="0"/>
              <a:t>карьерой волонтёра. Она значительно увеличивает богатство </a:t>
            </a:r>
            <a:r>
              <a:rPr lang="ru-RU" dirty="0" smtClean="0"/>
              <a:t>души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6632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81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6923112" cy="59615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Экологическое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12787"/>
            <a:ext cx="4801983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58000"/>
            <a:ext cx="4896544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091" y="0"/>
            <a:ext cx="149383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0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1787</TotalTime>
  <Words>200</Words>
  <Application>Microsoft Office PowerPoint</Application>
  <PresentationFormat>Экран (4:3)</PresentationFormat>
  <Paragraphs>44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Волонтерская деятельность как средство  формирования социальной активности подростков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заповеди волонтёра</vt:lpstr>
      <vt:lpstr>Экологическое волонтёрство</vt:lpstr>
      <vt:lpstr>Экологическое волонтёрство</vt:lpstr>
      <vt:lpstr>Экологическое волонтёрство</vt:lpstr>
      <vt:lpstr>Патриотическое волонтёрство</vt:lpstr>
      <vt:lpstr>Патриотическое волонтёрство</vt:lpstr>
      <vt:lpstr> Событийное волонтерство </vt:lpstr>
      <vt:lpstr>Событийное волонтерство</vt:lpstr>
      <vt:lpstr>Медиаволонтерство</vt:lpstr>
      <vt:lpstr>Спортивное волонтерство</vt:lpstr>
      <vt:lpstr>Волонтерство общественной безопасности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Волонтерская деятельность как средство  формирования социальной активности подростков</dc:title>
  <dc:creator>Пользователь</dc:creator>
  <cp:lastModifiedBy>Пользователь</cp:lastModifiedBy>
  <cp:revision>36</cp:revision>
  <dcterms:created xsi:type="dcterms:W3CDTF">2024-01-16T04:44:40Z</dcterms:created>
  <dcterms:modified xsi:type="dcterms:W3CDTF">2024-01-20T09:38:48Z</dcterms:modified>
</cp:coreProperties>
</file>