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214290"/>
            <a:ext cx="6477000" cy="5429288"/>
          </a:xfrm>
        </p:spPr>
        <p:txBody>
          <a:bodyPr>
            <a:normAutofit/>
          </a:bodyPr>
          <a:lstStyle/>
          <a:p>
            <a:r>
              <a:rPr lang="ru-RU" dirty="0" smtClean="0"/>
              <a:t>Выставка поделок </a:t>
            </a:r>
            <a:br>
              <a:rPr lang="ru-RU" dirty="0" smtClean="0"/>
            </a:br>
            <a:r>
              <a:rPr lang="ru-RU" dirty="0" smtClean="0"/>
              <a:t>«Новый год у ворот»</a:t>
            </a:r>
            <a:br>
              <a:rPr lang="ru-RU" dirty="0" smtClean="0"/>
            </a:br>
            <a:r>
              <a:rPr lang="ru-RU" dirty="0" smtClean="0"/>
              <a:t>Средняя группа «Золушка»</a:t>
            </a:r>
            <a:br>
              <a:rPr lang="ru-RU" dirty="0" smtClean="0"/>
            </a:br>
            <a:r>
              <a:rPr lang="ru-RU" dirty="0" smtClean="0"/>
              <a:t>Детский сад №4 «Солнечный лучик»</a:t>
            </a:r>
            <a:br>
              <a:rPr lang="ru-RU" dirty="0" smtClean="0"/>
            </a:br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                 </a:t>
            </a:r>
            <a:r>
              <a:rPr lang="ru-RU" sz="1600" dirty="0" smtClean="0"/>
              <a:t>Подготовила: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                           Воспитатель</a:t>
            </a:r>
            <a:br>
              <a:rPr lang="ru-RU" sz="1600" dirty="0" smtClean="0"/>
            </a:br>
            <a:r>
              <a:rPr lang="ru-RU" sz="1600" dirty="0" smtClean="0"/>
              <a:t> </a:t>
            </a:r>
            <a:r>
              <a:rPr lang="ru-RU" sz="1600" dirty="0" smtClean="0"/>
              <a:t>                                                                                                     Власова Д.В.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6000768"/>
            <a:ext cx="6705600" cy="735069"/>
          </a:xfrm>
        </p:spPr>
        <p:txBody>
          <a:bodyPr>
            <a:normAutofit fontScale="85000" lnSpcReduction="20000"/>
          </a:bodyPr>
          <a:lstStyle/>
          <a:p>
            <a:r>
              <a:rPr lang="ru-RU" sz="5600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4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 пк\Desktop\IMG_20231127_161206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59293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142984"/>
            <a:ext cx="7839100" cy="285752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Arial Black" pitchFamily="34" charset="0"/>
              </a:rPr>
              <a:t>Спасибо за внимание!</a:t>
            </a:r>
            <a:endParaRPr lang="ru-RU" sz="6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00372"/>
            <a:ext cx="8153400" cy="350046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Arial Black" pitchFamily="34" charset="0"/>
              </a:rPr>
              <a:t>В средней группе «Золушка» нашего детского сада «Солнечный лучик» была организована выставка совместных творческих работ родителей и детей по теме «Новый год у ворот»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Целью данной выставки является создание условий для вовлечения родителей в воспитательно – образовательный процесс детского сада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643050"/>
            <a:ext cx="8153400" cy="421484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 Black" pitchFamily="34" charset="0"/>
              </a:rPr>
              <a:t>Задачи:</a:t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sz="4000" dirty="0" smtClean="0">
                <a:latin typeface="Arial Black" pitchFamily="34" charset="0"/>
              </a:rPr>
              <a:t/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- привлечь родителей к совместному творчеству с детьми;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- обогатить представление детей о зиме, </a:t>
            </a:r>
            <a:r>
              <a:rPr lang="ru-RU" sz="2800" dirty="0" smtClean="0">
                <a:latin typeface="Arial Black" pitchFamily="34" charset="0"/>
              </a:rPr>
              <a:t>к</a:t>
            </a:r>
            <a:r>
              <a:rPr lang="ru-RU" sz="2800" dirty="0" smtClean="0">
                <a:latin typeface="Arial Black" pitchFamily="34" charset="0"/>
              </a:rPr>
              <a:t>ак о времени  года, её характерных особенностях; о празднике Новый год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- расширять творческие способности, эстетический вкус;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- воспитывать трудолюбие, аккуратность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мой пк\Desktop\554686c2914a11eeae35da477c0f1ee2_upscale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720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429256" y="428604"/>
            <a:ext cx="321471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Зима </a:t>
            </a:r>
            <a:r>
              <a:rPr lang="ru-RU" dirty="0" smtClean="0">
                <a:latin typeface="Arial Black" pitchFamily="34" charset="0"/>
              </a:rPr>
              <a:t>– самое холодное время года, но в нём есть своя красота. Земля покрывается пушистым белым снегом. Реки, пруды и озёра сковывает блестящий лёд. Во время снегопада с неба летит множество снежинок</a:t>
            </a:r>
            <a:r>
              <a:rPr lang="ru-RU" dirty="0" smtClean="0">
                <a:latin typeface="Arial Black" pitchFamily="34" charset="0"/>
              </a:rPr>
              <a:t>.</a:t>
            </a:r>
            <a:r>
              <a:rPr lang="ru-RU" dirty="0" smtClean="0">
                <a:latin typeface="Arial Black" pitchFamily="34" charset="0"/>
              </a:rPr>
              <a:t> Ели красуются в белых шубах и шапках, лес становится сказочно красивым. </a:t>
            </a:r>
            <a:r>
              <a:rPr lang="ru-RU" b="1" dirty="0" smtClean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Зима — волшебное и сказочное время </a:t>
            </a:r>
            <a:r>
              <a:rPr lang="ru-RU" dirty="0" smtClean="0">
                <a:latin typeface="Arial Black" pitchFamily="34" charset="0"/>
              </a:rPr>
              <a:t>года . </a:t>
            </a:r>
            <a:r>
              <a:rPr lang="ru-RU" dirty="0" smtClean="0">
                <a:latin typeface="Arial Black" pitchFamily="34" charset="0"/>
              </a:rPr>
              <a:t>Дети и взрослые готовятся к любимому празднику – встрече Нового </a:t>
            </a:r>
            <a:r>
              <a:rPr lang="ru-RU" dirty="0" smtClean="0">
                <a:latin typeface="Arial Black" pitchFamily="34" charset="0"/>
              </a:rPr>
              <a:t>год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 пк\Desktop\1668501711_priroda-club-p-zasnezhennaya-novogodnyaya-yelka-krasivo-f-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06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357818" y="785794"/>
            <a:ext cx="335758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Новогодние деньки,</a:t>
            </a:r>
          </a:p>
          <a:p>
            <a:r>
              <a:rPr lang="ru-RU" dirty="0" smtClean="0">
                <a:latin typeface="Arial Black" pitchFamily="34" charset="0"/>
              </a:rPr>
              <a:t>Снег морозный, колкий.</a:t>
            </a:r>
          </a:p>
          <a:p>
            <a:r>
              <a:rPr lang="ru-RU" dirty="0" smtClean="0">
                <a:latin typeface="Arial Black" pitchFamily="34" charset="0"/>
              </a:rPr>
              <a:t>Загорелись огоньки</a:t>
            </a:r>
          </a:p>
          <a:p>
            <a:r>
              <a:rPr lang="ru-RU" dirty="0" smtClean="0">
                <a:latin typeface="Arial Black" pitchFamily="34" charset="0"/>
              </a:rPr>
              <a:t>На пушистой елке.</a:t>
            </a:r>
          </a:p>
          <a:p>
            <a:r>
              <a:rPr lang="ru-RU" dirty="0" smtClean="0">
                <a:latin typeface="Arial Black" pitchFamily="34" charset="0"/>
              </a:rPr>
              <a:t>Шар качнулся расписной,</a:t>
            </a:r>
          </a:p>
          <a:p>
            <a:r>
              <a:rPr lang="ru-RU" dirty="0" smtClean="0">
                <a:latin typeface="Arial Black" pitchFamily="34" charset="0"/>
              </a:rPr>
              <a:t>Бусы зазвенели.</a:t>
            </a:r>
          </a:p>
          <a:p>
            <a:r>
              <a:rPr lang="ru-RU" dirty="0" smtClean="0">
                <a:latin typeface="Arial Black" pitchFamily="34" charset="0"/>
              </a:rPr>
              <a:t>Пахнет свежестью лесной</a:t>
            </a:r>
          </a:p>
          <a:p>
            <a:r>
              <a:rPr lang="ru-RU" dirty="0" smtClean="0">
                <a:latin typeface="Arial Black" pitchFamily="34" charset="0"/>
              </a:rPr>
              <a:t>От пушистой ели</a:t>
            </a:r>
            <a:r>
              <a:rPr lang="ru-RU" dirty="0" smtClean="0">
                <a:latin typeface="Arial Black" pitchFamily="34" charset="0"/>
              </a:rPr>
              <a:t>.</a:t>
            </a:r>
            <a:r>
              <a:rPr lang="ru-RU" dirty="0" smtClean="0">
                <a:latin typeface="Arial Black" pitchFamily="34" charset="0"/>
              </a:rPr>
              <a:t> </a:t>
            </a:r>
            <a:endParaRPr lang="ru-RU" dirty="0" smtClean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Елка </a:t>
            </a:r>
            <a:r>
              <a:rPr lang="ru-RU" dirty="0" smtClean="0">
                <a:latin typeface="Arial Black" pitchFamily="34" charset="0"/>
              </a:rPr>
              <a:t>наряжается -</a:t>
            </a:r>
          </a:p>
          <a:p>
            <a:r>
              <a:rPr lang="ru-RU" dirty="0" smtClean="0">
                <a:latin typeface="Arial Black" pitchFamily="34" charset="0"/>
              </a:rPr>
              <a:t>Праздник приближается.</a:t>
            </a:r>
          </a:p>
          <a:p>
            <a:r>
              <a:rPr lang="ru-RU" dirty="0" smtClean="0">
                <a:latin typeface="Arial Black" pitchFamily="34" charset="0"/>
              </a:rPr>
              <a:t>Новый год у ворот,</a:t>
            </a:r>
          </a:p>
          <a:p>
            <a:r>
              <a:rPr lang="ru-RU" dirty="0" smtClean="0">
                <a:latin typeface="Arial Black" pitchFamily="34" charset="0"/>
              </a:rPr>
              <a:t>Ребятишек елка ждет.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 пк\Desktop\Новая папка (13)\IMG_20231214_0747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 пк\Desktop\Новая папка (14)\IMG_20231218_112314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"/>
            <a:ext cx="58579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 пк\Desktop\Новая папка (14)\IMG_20231218_1121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"/>
            <a:ext cx="60007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 пк\Desktop\Новая папка (14)\IMG_20231218_1120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592935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133</Words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Обычная</vt:lpstr>
      <vt:lpstr>Выставка поделок  «Новый год у ворот» Средняя группа «Золушка» Детский сад №4 «Солнечный лучик»                                                                                                           Подготовила:                                                                                                       Воспитатель                                                                                                       Власова Д.В.</vt:lpstr>
      <vt:lpstr>В средней группе «Золушка» нашего детского сада «Солнечный лучик» была организована выставка совместных творческих работ родителей и детей по теме «Новый год у ворот» Целью данной выставки является создание условий для вовлечения родителей в воспитательно – образовательный процесс детского сада   </vt:lpstr>
      <vt:lpstr>Задачи:  - привлечь родителей к совместному творчеству с детьми; - обогатить представление детей о зиме, как о времени  года, её характерных особенностях; о празднике Новый год - расширять творческие способности, эстетический вкус; - воспитывать трудолюбие, аккуратность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Выставка поделок  «Новый год у ворот» Средняя группа «Золушка» Детский сад №4 «Солнечный лучик»                                                                                                           Подготовила:                                                                                                       Воспитатель                                                                                                       Власова Д.В.</dc:title>
  <dc:creator>мой пк</dc:creator>
  <cp:lastModifiedBy>мой пк</cp:lastModifiedBy>
  <cp:revision>1</cp:revision>
  <dcterms:created xsi:type="dcterms:W3CDTF">2024-01-30T07:00:55Z</dcterms:created>
  <dcterms:modified xsi:type="dcterms:W3CDTF">2024-01-30T09:11:04Z</dcterms:modified>
</cp:coreProperties>
</file>