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92" r:id="rId3"/>
    <p:sldId id="293" r:id="rId4"/>
    <p:sldId id="267" r:id="rId5"/>
    <p:sldId id="268" r:id="rId6"/>
    <p:sldId id="269" r:id="rId7"/>
    <p:sldId id="270" r:id="rId8"/>
    <p:sldId id="273" r:id="rId9"/>
    <p:sldId id="274" r:id="rId10"/>
    <p:sldId id="258" r:id="rId11"/>
    <p:sldId id="259" r:id="rId12"/>
    <p:sldId id="260" r:id="rId13"/>
    <p:sldId id="263" r:id="rId14"/>
    <p:sldId id="275" r:id="rId15"/>
    <p:sldId id="276" r:id="rId16"/>
    <p:sldId id="277" r:id="rId17"/>
    <p:sldId id="278" r:id="rId18"/>
    <p:sldId id="280" r:id="rId19"/>
    <p:sldId id="29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10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25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181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85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3279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97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22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59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70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73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57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7DB8C00-306B-4B5C-9798-25C121A3271C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ED66E94-2A6E-4BDC-B5D1-C5FA62358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241928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98B733-EF7E-4615-8B7E-27D7D3C26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3612" y="2005782"/>
            <a:ext cx="9586453" cy="19615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Права, обязанность, </a:t>
            </a:r>
            <a:br>
              <a:rPr lang="ru-RU" sz="5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подростков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A50457-CCF2-4E60-8E65-236164F2B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0" y="3967316"/>
            <a:ext cx="4316361" cy="1430594"/>
          </a:xfrm>
        </p:spPr>
        <p:txBody>
          <a:bodyPr>
            <a:normAutofit fontScale="92500"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«ЦДТ» ССЗС </a:t>
            </a: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 Емельянова Л.А.</a:t>
            </a: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7340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C2EADF-2C3A-417A-9611-934BDB13F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336" y="2920181"/>
            <a:ext cx="9188245" cy="2462979"/>
          </a:xfrm>
        </p:spPr>
        <p:txBody>
          <a:bodyPr anchor="t">
            <a:noAutofit/>
          </a:bodyPr>
          <a:lstStyle/>
          <a:p>
            <a:pPr algn="l"/>
            <a:r>
              <a:rPr lang="ru-RU" sz="2400" b="1" spc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Ученик 8 класса Василий готовил домашнее задание по биологии, где ему задали сделать компьютерную презентацию по теме «Дыхание». </a:t>
            </a:r>
            <a:br>
              <a:rPr lang="ru-RU" sz="2400" b="1" spc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spc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Вася не стал себя утруждать и скачал презентацию из интернета, не указав автора, а на уроке выдал работу другого человека за свою. Какое право нарушил Вася?</a:t>
            </a:r>
            <a:br>
              <a:rPr lang="ru-RU" sz="2400" b="1" spc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spc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F49482-3F19-4B5B-9AEA-C678E9756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543" y="1961535"/>
            <a:ext cx="8303342" cy="766918"/>
          </a:xfrm>
        </p:spPr>
        <p:txBody>
          <a:bodyPr anchor="t">
            <a:normAutofit/>
          </a:bodyPr>
          <a:lstStyle/>
          <a:p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Упражнение 1 ситуация</a:t>
            </a:r>
          </a:p>
        </p:txBody>
      </p:sp>
    </p:spTree>
    <p:extLst>
      <p:ext uri="{BB962C8B-B14F-4D97-AF65-F5344CB8AC3E}">
        <p14:creationId xmlns:p14="http://schemas.microsoft.com/office/powerpoint/2010/main" val="4071520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352007-5A13-4FEB-BB7A-8B4873F1D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8077" y="2625211"/>
            <a:ext cx="9035846" cy="2905433"/>
          </a:xfrm>
        </p:spPr>
        <p:txBody>
          <a:bodyPr>
            <a:noAutofit/>
          </a:bodyPr>
          <a:lstStyle/>
          <a:p>
            <a:pPr algn="just"/>
            <a:r>
              <a:rPr lang="ru-RU" sz="2800" b="1" spc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Ученики 9 класса отдыхали на перемене. Дима подошел к соседней парте и без </a:t>
            </a:r>
            <a:br>
              <a:rPr lang="ru-RU" sz="2800" b="1" spc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spc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спросу взял телефон одноклассницы поиграть. Какое право нарушил Дима?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3070785-1743-4921-87DD-3B2462BEF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8077" y="1887793"/>
            <a:ext cx="3731342" cy="737419"/>
          </a:xfrm>
        </p:spPr>
        <p:txBody>
          <a:bodyPr anchor="t">
            <a:normAutofit lnSpcReduction="10000"/>
          </a:bodyPr>
          <a:lstStyle/>
          <a:p>
            <a:pPr algn="ctr"/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2 ситуация</a:t>
            </a:r>
          </a:p>
        </p:txBody>
      </p:sp>
    </p:spTree>
    <p:extLst>
      <p:ext uri="{BB962C8B-B14F-4D97-AF65-F5344CB8AC3E}">
        <p14:creationId xmlns:p14="http://schemas.microsoft.com/office/powerpoint/2010/main" val="2719419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91684-85C6-47E1-8507-889F65EED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954547"/>
          </a:xfrm>
        </p:spPr>
        <p:txBody>
          <a:bodyPr/>
          <a:lstStyle/>
          <a:p>
            <a:pPr algn="l"/>
            <a:r>
              <a:rPr lang="ru-RU" sz="4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BCD0E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ситуация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BB16495-92C1-2650-5A20-485D1EA4E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3624" y="2707153"/>
            <a:ext cx="9070848" cy="2661260"/>
          </a:xfrm>
        </p:spPr>
        <p:txBody>
          <a:bodyPr>
            <a:normAutofit fontScale="8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373545"/>
              </a:buClr>
              <a:buSzTx/>
              <a:buFont typeface="Arial" pitchFamily="34" charset="0"/>
              <a:buNone/>
              <a:tabLst>
                <a:tab pos="2633663" algn="l"/>
              </a:tabLst>
              <a:defRPr/>
            </a:pPr>
            <a:r>
              <a:rPr kumimoji="0" lang="ru-RU" sz="33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Ученица 9 класса невзлюбила свою одноклассницу  и решила сделать ей неприятное. Пришла в школьный туалет для девочек: на стенах написала оскорбления в адрес своей одноклассницы, а также написала ее домашний адрес и телефон. Какое право нарушено?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609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8D1A48-B885-49EB-8AAE-CD1C2A454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080905"/>
          </a:xfrm>
        </p:spPr>
        <p:txBody>
          <a:bodyPr/>
          <a:lstStyle/>
          <a:p>
            <a:pPr algn="l"/>
            <a:r>
              <a:rPr lang="ru-RU" sz="4400" b="1" dirty="0">
                <a:solidFill>
                  <a:srgbClr val="BCD0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0" lang="ru-RU" sz="4400" b="1" i="0" u="none" strike="noStrike" kern="1200" cap="all" spc="-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BCD0E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ситуация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14CD4E-1365-4EDC-88F4-887522F2E3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5562" y="2833512"/>
            <a:ext cx="8657304" cy="2534902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Мальчики баловались на перемене и закрыли Диму в кабинете биологии на ключ, а сами убежали. Дима испугался. Просидел взаперти 15 минут , пока не пришел учитель. Какое право нарушено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514426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F5198-360C-4377-97A2-AC8B9362E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вида преступления. </a:t>
            </a:r>
            <a:br>
              <a:rPr lang="ru-RU" sz="4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№1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6B5BC2-A1D9-4B77-BA84-4D9A527FE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Подростки, пока никого не было в классе, вытащили из сумки одноклассника деньги.</a:t>
            </a:r>
          </a:p>
        </p:txBody>
      </p:sp>
    </p:spTree>
    <p:extLst>
      <p:ext uri="{BB962C8B-B14F-4D97-AF65-F5344CB8AC3E}">
        <p14:creationId xmlns:p14="http://schemas.microsoft.com/office/powerpoint/2010/main" val="2124373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F5198-360C-4377-97A2-AC8B9362E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№2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6B5BC2-A1D9-4B77-BA84-4D9A527FE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Человек схватил с прилавка магазина на глазах у продавца какой-то товар и бросился бежать.</a:t>
            </a:r>
          </a:p>
        </p:txBody>
      </p:sp>
    </p:spTree>
    <p:extLst>
      <p:ext uri="{BB962C8B-B14F-4D97-AF65-F5344CB8AC3E}">
        <p14:creationId xmlns:p14="http://schemas.microsoft.com/office/powerpoint/2010/main" val="1700407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F5198-360C-4377-97A2-AC8B9362E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№3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6B5BC2-A1D9-4B77-BA84-4D9A527FE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Одноклассник Пети, Вова, узнал о том, что Петя курит, он сказал ему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«Если не подаришь мне свою игровую приставку, я расскажу об этом твоему отцу». Петя испугался и отдал  Вове свою приставку.</a:t>
            </a:r>
          </a:p>
        </p:txBody>
      </p:sp>
    </p:spTree>
    <p:extLst>
      <p:ext uri="{BB962C8B-B14F-4D97-AF65-F5344CB8AC3E}">
        <p14:creationId xmlns:p14="http://schemas.microsoft.com/office/powerpoint/2010/main" val="2677363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F5198-360C-4377-97A2-AC8B9362E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№4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6B5BC2-A1D9-4B77-BA84-4D9A527FE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Подросток позвонил в школу и сказал, что в здании бомба.</a:t>
            </a:r>
          </a:p>
        </p:txBody>
      </p:sp>
    </p:spTree>
    <p:extLst>
      <p:ext uri="{BB962C8B-B14F-4D97-AF65-F5344CB8AC3E}">
        <p14:creationId xmlns:p14="http://schemas.microsoft.com/office/powerpoint/2010/main" val="1824664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F5198-360C-4377-97A2-AC8B9362E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 №5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6B5BC2-A1D9-4B77-BA84-4D9A527FE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Подростки наносят на стены подъездов, домов, памятников надписи краской из аэрозольного баллончика, либо выцарапывают их ножом. </a:t>
            </a:r>
          </a:p>
        </p:txBody>
      </p:sp>
    </p:spTree>
    <p:extLst>
      <p:ext uri="{BB962C8B-B14F-4D97-AF65-F5344CB8AC3E}">
        <p14:creationId xmlns:p14="http://schemas.microsoft.com/office/powerpoint/2010/main" val="935667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272CAE-DB75-4655-88AD-B37F77B64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1871130"/>
            <a:ext cx="6815669" cy="2576691"/>
          </a:xfrm>
        </p:spPr>
        <p:txBody>
          <a:bodyPr/>
          <a:lstStyle/>
          <a:p>
            <a:r>
              <a:rPr lang="en-US" spc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pc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ПАСИБО ЗА ВНИМАНИЕ</a:t>
            </a:r>
            <a:r>
              <a:rPr lang="en-US" spc="600" dirty="0"/>
              <a:t>  </a:t>
            </a:r>
            <a:endParaRPr lang="ru-RU" spc="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7E508D-8B67-4E4A-80C1-E2E43BB444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9956798" y="488696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371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98B733-EF7E-4615-8B7E-27D7D3C26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8581" y="1887794"/>
            <a:ext cx="9291484" cy="811161"/>
          </a:xfrm>
        </p:spPr>
        <p:txBody>
          <a:bodyPr>
            <a:normAutofit fontScale="90000"/>
          </a:bodyPr>
          <a:lstStyle/>
          <a:p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Административная ответственность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наступает за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36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A50457-CCF2-4E60-8E65-236164F2B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48582" y="3067665"/>
            <a:ext cx="9188244" cy="2330245"/>
          </a:xfrm>
        </p:spPr>
        <p:txBody>
          <a:bodyPr>
            <a:normAutofit/>
          </a:bodyPr>
          <a:lstStyle/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77209E-3B52-BA76-9096-BC6404237239}"/>
              </a:ext>
            </a:extLst>
          </p:cNvPr>
          <p:cNvSpPr txBox="1"/>
          <p:nvPr/>
        </p:nvSpPr>
        <p:spPr>
          <a:xfrm>
            <a:off x="1455174" y="2698956"/>
            <a:ext cx="9384890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CD0E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Приобретение, хранение, употребление наркотических средств.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CD0E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Жестокое обращение с животными.   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CD0E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Повреждение транспортных средств.  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CD0E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Распитие спиртных напитков.                                                     Нарушение правил дорожного движения.</a:t>
            </a: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CD0E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Нарушение устава школы.      Мелкое хулиганство и др. </a:t>
            </a:r>
          </a:p>
        </p:txBody>
      </p:sp>
    </p:spTree>
    <p:extLst>
      <p:ext uri="{BB962C8B-B14F-4D97-AF65-F5344CB8AC3E}">
        <p14:creationId xmlns:p14="http://schemas.microsoft.com/office/powerpoint/2010/main" val="557220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98B733-EF7E-4615-8B7E-27D7D3C26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3612" y="1843548"/>
            <a:ext cx="9586453" cy="1165123"/>
          </a:xfrm>
        </p:spPr>
        <p:txBody>
          <a:bodyPr>
            <a:normAutofit/>
          </a:bodyPr>
          <a:lstStyle/>
          <a:p>
            <a:pPr algn="ctr"/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BCD0E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Уголовная ответственность, к преступлениям относятся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BCD0E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endParaRPr lang="ru-RU" sz="32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A50457-CCF2-4E60-8E65-236164F2B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73046" y="2905432"/>
            <a:ext cx="8539316" cy="2492478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marR="0" lvl="0" indent="-18288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CD0E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Грабеж, разбои, хищения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82880" marR="0" lvl="0" indent="-18288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CD0E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Умышленное убийство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82880" marR="0" lvl="0" indent="-18288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CD0E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Угон автотранспортных средств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82880" marR="0" lvl="0" indent="-18288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CD0E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Ложное сообщение об акте терроризма и т.п.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9645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8D1A48-B885-49EB-8AAE-CD1C2A454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1011" y="1946787"/>
            <a:ext cx="8158688" cy="1399343"/>
          </a:xfrm>
        </p:spPr>
        <p:txBody>
          <a:bodyPr>
            <a:noAutofit/>
          </a:bodyPr>
          <a:lstStyle/>
          <a:p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Упражнение </a:t>
            </a:r>
            <a:b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«Сказочный вопрос»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14CD4E-1365-4EDC-88F4-887522F2E3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87794" y="3511871"/>
            <a:ext cx="8158689" cy="108962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Задание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необходимо по картинке из сказок, сказать какое право сказочного героя было нарушено.</a:t>
            </a:r>
          </a:p>
        </p:txBody>
      </p:sp>
    </p:spTree>
    <p:extLst>
      <p:ext uri="{BB962C8B-B14F-4D97-AF65-F5344CB8AC3E}">
        <p14:creationId xmlns:p14="http://schemas.microsoft.com/office/powerpoint/2010/main" val="781712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7B9C9E-446C-4523-915A-E37ED03FA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890" y="720436"/>
            <a:ext cx="9893708" cy="1934274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Какое преступление совершили Гуси-Лебеди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Какие права Иванушки были нарушены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23E1095-0455-43A5-A20A-A3D9B108CC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736" y="2939881"/>
            <a:ext cx="7226709" cy="3264242"/>
          </a:xfrm>
        </p:spPr>
      </p:pic>
    </p:spTree>
    <p:extLst>
      <p:ext uri="{BB962C8B-B14F-4D97-AF65-F5344CB8AC3E}">
        <p14:creationId xmlns:p14="http://schemas.microsoft.com/office/powerpoint/2010/main" val="583916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C2578-58D2-4B2B-9B0E-3D6E6D573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637310"/>
            <a:ext cx="9601196" cy="1648690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Каким правом воспользовалась лягушка, отправившись в путешествие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F517F5-AC1A-499D-9935-607FD19F87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845" y="2448232"/>
            <a:ext cx="6518786" cy="3587443"/>
          </a:xfrm>
        </p:spPr>
      </p:pic>
    </p:spTree>
    <p:extLst>
      <p:ext uri="{BB962C8B-B14F-4D97-AF65-F5344CB8AC3E}">
        <p14:creationId xmlns:p14="http://schemas.microsoft.com/office/powerpoint/2010/main" val="53560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51C5F2-5086-4A2F-A14A-6F9227223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540328"/>
            <a:ext cx="9601196" cy="1745672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Какое право нарушила мачеха, не пуская Золушку на бал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693C17E-57D6-4EE9-9138-0219E8C418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508" y="2286000"/>
            <a:ext cx="5816975" cy="3749675"/>
          </a:xfrm>
        </p:spPr>
      </p:pic>
    </p:spTree>
    <p:extLst>
      <p:ext uri="{BB962C8B-B14F-4D97-AF65-F5344CB8AC3E}">
        <p14:creationId xmlns:p14="http://schemas.microsoft.com/office/powerpoint/2010/main" val="326198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38C296-85D3-4DEC-9EC9-9A0CE345A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право Дюймовочки нарушила мышь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A124F3-0C02-49D0-A2C0-7BD1E67E39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112" y="2103438"/>
            <a:ext cx="5423775" cy="3932237"/>
          </a:xfrm>
        </p:spPr>
      </p:pic>
    </p:spTree>
    <p:extLst>
      <p:ext uri="{BB962C8B-B14F-4D97-AF65-F5344CB8AC3E}">
        <p14:creationId xmlns:p14="http://schemas.microsoft.com/office/powerpoint/2010/main" val="3243906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4ADBAF-C48C-4970-9261-EED88A570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право поросят нарушил волк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22C0DA8-F214-4ADF-833F-CEF9C29030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678" y="2103438"/>
            <a:ext cx="6990643" cy="3932237"/>
          </a:xfrm>
        </p:spPr>
      </p:pic>
    </p:spTree>
    <p:extLst>
      <p:ext uri="{BB962C8B-B14F-4D97-AF65-F5344CB8AC3E}">
        <p14:creationId xmlns:p14="http://schemas.microsoft.com/office/powerpoint/2010/main" val="29099644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2452</TotalTime>
  <Words>455</Words>
  <Application>Microsoft Office PowerPoint</Application>
  <PresentationFormat>Широкоэкранный</PresentationFormat>
  <Paragraphs>44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Times New Roman</vt:lpstr>
      <vt:lpstr>Савон</vt:lpstr>
      <vt:lpstr>Права, обязанность,  ответственность подростков</vt:lpstr>
      <vt:lpstr>Административная ответственность  наступает за:</vt:lpstr>
      <vt:lpstr>Уголовная ответственность, к преступлениям относятся:</vt:lpstr>
      <vt:lpstr>Упражнение  «Сказочный вопрос»</vt:lpstr>
      <vt:lpstr>Какое преступление совершили Гуси-Лебеди?Какие права Иванушки были нарушены?</vt:lpstr>
      <vt:lpstr>Каким правом воспользовалась лягушка, отправившись в путешествие?</vt:lpstr>
      <vt:lpstr>Какое право нарушила мачеха, не пуская Золушку на бал?</vt:lpstr>
      <vt:lpstr>Какое право Дюймовочки нарушила мышь?</vt:lpstr>
      <vt:lpstr>Какое право поросят нарушил волк?</vt:lpstr>
      <vt:lpstr>Ученик 8 класса Василий готовил домашнее задание по биологии, где ему задали сделать компьютерную презентацию по теме «Дыхание».  Вася не стал себя утруждать и скачал презентацию из интернета, не указав автора, а на уроке выдал работу другого человека за свою. Какое право нарушил Вася? </vt:lpstr>
      <vt:lpstr>Ученики 9 класса отдыхали на перемене. Дима подошел к соседней парте и без  спросу взял телефон одноклассницы поиграть. Какое право нарушил Дима?</vt:lpstr>
      <vt:lpstr>3 ситуация</vt:lpstr>
      <vt:lpstr>4 ситуация</vt:lpstr>
      <vt:lpstr>Определение вида преступления.  Задание №1</vt:lpstr>
      <vt:lpstr> Задание №2</vt:lpstr>
      <vt:lpstr>  Задание №3</vt:lpstr>
      <vt:lpstr> Задание №4</vt:lpstr>
      <vt:lpstr> Задание №5</vt:lpstr>
      <vt:lpstr>CПАСИБО ЗА ВНИМАНИЕ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Права, обязанность,  ответственность подростков</dc:title>
  <dc:creator>Пользователь</dc:creator>
  <cp:lastModifiedBy>Админ</cp:lastModifiedBy>
  <cp:revision>28</cp:revision>
  <dcterms:created xsi:type="dcterms:W3CDTF">2022-11-05T14:06:18Z</dcterms:created>
  <dcterms:modified xsi:type="dcterms:W3CDTF">2024-01-30T09:14:26Z</dcterms:modified>
</cp:coreProperties>
</file>