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4" r:id="rId2"/>
    <p:sldId id="260" r:id="rId3"/>
    <p:sldId id="261" r:id="rId4"/>
    <p:sldId id="262" r:id="rId5"/>
    <p:sldId id="266" r:id="rId6"/>
    <p:sldId id="265" r:id="rId7"/>
    <p:sldId id="267" r:id="rId8"/>
    <p:sldId id="263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8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27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4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078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771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23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53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9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50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7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78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58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6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1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0968F07-3E38-4A33-8955-B6DF2650ADE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8D7C9A1-B55B-450A-A193-457D7215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6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9881" y="1255060"/>
            <a:ext cx="8680732" cy="1981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Amazing English Grammar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3469341"/>
            <a:ext cx="8825658" cy="2169459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sz="3200" b="1" dirty="0">
                <a:solidFill>
                  <a:srgbClr val="00B0F0"/>
                </a:solidFill>
              </a:rPr>
              <a:t>Past Simple &amp; Past </a:t>
            </a:r>
            <a:r>
              <a:rPr lang="en-US" sz="3200" b="1" dirty="0" smtClean="0">
                <a:solidFill>
                  <a:srgbClr val="00B0F0"/>
                </a:solidFill>
              </a:rPr>
              <a:t>Continuous </a:t>
            </a:r>
            <a:r>
              <a:rPr lang="en-US" sz="3200" b="1" dirty="0" smtClean="0">
                <a:solidFill>
                  <a:srgbClr val="00B0F0"/>
                </a:solidFill>
              </a:rPr>
              <a:t>Tenses</a:t>
            </a:r>
          </a:p>
          <a:p>
            <a:pPr algn="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Подготовила:</a:t>
            </a:r>
          </a:p>
          <a:p>
            <a:pPr algn="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Учитель английского языка </a:t>
            </a:r>
          </a:p>
          <a:p>
            <a:pPr algn="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высшей категории </a:t>
            </a:r>
          </a:p>
          <a:p>
            <a:pPr algn="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МБОУ СОШ № 16 г. Кисловодска</a:t>
            </a:r>
          </a:p>
          <a:p>
            <a:pPr algn="r"/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Горелкина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Ирина Александровна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131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97464" y="7948730"/>
            <a:ext cx="6415619" cy="4238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50" name="Picture 6" descr="https://images.slideplayer.com/35/10460608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464" y="997458"/>
            <a:ext cx="5023589" cy="557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65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rgbClr val="00B0F0"/>
                </a:solidFill>
              </a:rPr>
              <a:t>EXAMPLES</a:t>
            </a:r>
            <a:endParaRPr lang="ru-RU" sz="4800" b="1" dirty="0">
              <a:solidFill>
                <a:srgbClr val="00B0F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Danny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was painting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at 3 o’clock yesterday.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The door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was 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open and there was nobody in the room.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This time last year Paul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was living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in France.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met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Linda 5 minutes ago. She was going to school.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When I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 saw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the doctor, he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 was writing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in his notebook.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told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 you this many times, but you 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weren’t listening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We 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didn’t watch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this film a month ago.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Sam 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wasn't playing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computer games all afternoon. 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What 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were </a:t>
            </a: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you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 doing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at 4 in the afternoon yesterday?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Who 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were </a:t>
            </a: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you</a:t>
            </a:r>
            <a:r>
              <a:rPr lang="en-US" b="1" i="1" u="sng" dirty="0">
                <a:solidFill>
                  <a:schemeClr val="accent5">
                    <a:lumMod val="50000"/>
                  </a:schemeClr>
                </a:solidFill>
              </a:rPr>
              <a:t> meeting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at the airport at 4 in the afternoon yesterday?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When </a:t>
            </a:r>
            <a:r>
              <a:rPr lang="en-US" b="1" i="1" u="sng" dirty="0" smtClean="0">
                <a:solidFill>
                  <a:schemeClr val="accent5">
                    <a:lumMod val="50000"/>
                  </a:schemeClr>
                </a:solidFill>
              </a:rPr>
              <a:t>did 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you</a:t>
            </a:r>
            <a:r>
              <a:rPr lang="en-US" b="1" i="1" u="sng" dirty="0" smtClean="0">
                <a:solidFill>
                  <a:schemeClr val="accent5">
                    <a:lumMod val="50000"/>
                  </a:schemeClr>
                </a:solidFill>
              </a:rPr>
              <a:t> leave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your place?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6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USING TOGETHER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616784" y="7781384"/>
            <a:ext cx="7393730" cy="2467624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8196" name="Picture 4" descr="https://slideplayer.com/slide/14404552/90/images/8/Form%3A+Using+past+and+past+continuous+toge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764" y="2550459"/>
            <a:ext cx="5743389" cy="430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91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00B0F0"/>
                </a:solidFill>
              </a:rPr>
              <a:t>examples</a:t>
            </a:r>
            <a:endParaRPr lang="ru-RU" sz="6000" b="1" dirty="0">
              <a:solidFill>
                <a:srgbClr val="00B0F0"/>
              </a:solidFill>
            </a:endParaRPr>
          </a:p>
        </p:txBody>
      </p:sp>
      <p:sp>
        <p:nvSpPr>
          <p:cNvPr id="4" name="AutoShape 2" descr="https://1.bp.blogspot.com/-wNLf5hFFD6k/XhwyfacEZ5I/AAAAAAAAFQ0/f9X8s3oEIZQUXWAlzhF2V8VOs7Ymu6TsACLcBGAsYHQ/s1600/3.jpg"/>
          <p:cNvSpPr>
            <a:spLocks noGrp="1" noChangeAspect="1" noChangeArrowheads="1"/>
          </p:cNvSpPr>
          <p:nvPr>
            <p:ph type="body" sz="half" idx="2"/>
          </p:nvPr>
        </p:nvSpPr>
        <p:spPr bwMode="auto">
          <a:xfrm>
            <a:off x="2374154" y="8448266"/>
            <a:ext cx="8825659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8" name="Picture 4" descr="https://sun9-79.userapi.com/impg/DYhSPi1k-aaLF-SS2WXr6cPNOls4vctrtWCQrQ/GcDF6q16Dy4.jpg?size=960x540&amp;quality=96&amp;sign=25a20a3d178d99bc5de84bdc02e0e9d1&amp;c_uniq_tag=kuUZae_5WijqQB252Jrg7fS08r2k99RME2b7rZeymfM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116" y="2510118"/>
            <a:ext cx="7546724" cy="424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6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lideplayer.com/slide/8156405/25/images/28/SIMPLE+PAST-PAST+CONTINUO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93" y="1151264"/>
            <a:ext cx="7213413" cy="54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25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Заполните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пропуски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предлогом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en-US" b="1" i="1" u="sng" dirty="0">
                <a:solidFill>
                  <a:srgbClr val="0070C0"/>
                </a:solidFill>
              </a:rPr>
              <a:t>when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или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en-US" b="1" i="1" u="sng" dirty="0">
                <a:solidFill>
                  <a:srgbClr val="0070C0"/>
                </a:solidFill>
              </a:rPr>
              <a:t>while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Luisa was walking in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park_____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the rain started.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boss entered the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room______Kate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was writing an email.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Emma fell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down_______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she was riding a bike.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kids were swimming in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pool______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their mom called them.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Mark was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dancing_____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I took a photo of him.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Paul was playing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piano_____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his friends were singing.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Everybody was sitting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outside______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Jim arrived. 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Harry was working on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computer______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 he received the message.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sz="half" idx="1"/>
          </p:nvPr>
        </p:nvSpPr>
        <p:spPr bwMode="auto">
          <a:xfrm>
            <a:off x="1154954" y="3069099"/>
            <a:ext cx="4636246" cy="25853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rgbClr val="23344D"/>
                </a:solidFill>
                <a:effectLst/>
                <a:latin typeface="Rubik"/>
              </a:rPr>
              <a:t> 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Past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Simple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 или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Past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23344D"/>
                </a:solidFill>
                <a:effectLst/>
                <a:latin typeface="+mj-lt"/>
              </a:rPr>
              <a:t>Continuous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23344D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Запомните, с вопросительным словом 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When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 всегда </a:t>
            </a:r>
            <a:endParaRPr kumimoji="0" lang="en-US" alt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j-lt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употребляется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Past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Simple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.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 </a:t>
            </a:r>
            <a:r>
              <a:rPr lang="en-US" sz="2400" b="1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while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 –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 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Past Continuous.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06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REMEMBER!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9220" name="Picture 4" descr="https://slideplayer.com/slide/12658514/76/images/16/Important+Note+about+Past+Continuous%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12" y="2427334"/>
            <a:ext cx="5836025" cy="437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27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THE END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Do you have any questions, girls?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gas-kvas.com/uploads/posts/2023-01/1673593196_gas-kvas-com-p-detskie-risunki-smailiki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129" y="4154021"/>
            <a:ext cx="1290918" cy="129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3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191</TotalTime>
  <Words>47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Rubik</vt:lpstr>
      <vt:lpstr>Wingdings 3</vt:lpstr>
      <vt:lpstr>Совет директоров</vt:lpstr>
      <vt:lpstr>Amazing English Grammar</vt:lpstr>
      <vt:lpstr>Презентация PowerPoint</vt:lpstr>
      <vt:lpstr>EXAMPLES</vt:lpstr>
      <vt:lpstr>USING TOGETHER</vt:lpstr>
      <vt:lpstr>examples</vt:lpstr>
      <vt:lpstr>Презентация PowerPoint</vt:lpstr>
      <vt:lpstr>Презентация PowerPoint</vt:lpstr>
      <vt:lpstr>REMEMBER!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Педагог</dc:creator>
  <cp:lastModifiedBy>Педагог</cp:lastModifiedBy>
  <cp:revision>15</cp:revision>
  <dcterms:created xsi:type="dcterms:W3CDTF">2023-12-11T13:09:07Z</dcterms:created>
  <dcterms:modified xsi:type="dcterms:W3CDTF">2024-01-30T09:19:11Z</dcterms:modified>
</cp:coreProperties>
</file>