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66" r:id="rId4"/>
    <p:sldId id="267" r:id="rId5"/>
    <p:sldId id="268" r:id="rId6"/>
    <p:sldId id="269" r:id="rId7"/>
    <p:sldId id="260" r:id="rId8"/>
    <p:sldId id="262" r:id="rId9"/>
    <p:sldId id="263" r:id="rId10"/>
    <p:sldId id="264" r:id="rId11"/>
    <p:sldId id="265" r:id="rId12"/>
    <p:sldId id="270" r:id="rId13"/>
    <p:sldId id="271" r:id="rId14"/>
    <p:sldId id="27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31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0566CA-AF48-4675-AF5C-5CA2D25FD97B}" type="doc">
      <dgm:prSet loTypeId="urn:microsoft.com/office/officeart/2005/8/layout/defaul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CDBA6C7-A20E-4972-A0C4-2660FA2F5914}">
      <dgm:prSet phldrT="[Текст]"/>
      <dgm:spPr/>
      <dgm:t>
        <a:bodyPr/>
        <a:lstStyle/>
        <a:p>
          <a:r>
            <a:rPr lang="ru-RU" dirty="0" smtClean="0"/>
            <a:t>БЫТОВАЯ </a:t>
          </a:r>
          <a:endParaRPr lang="ru-RU" dirty="0"/>
        </a:p>
      </dgm:t>
    </dgm:pt>
    <dgm:pt modelId="{9164AF4B-B196-4FD5-A1EE-98C6FA49E435}" type="parTrans" cxnId="{28F6529F-9A07-4ADB-AEFC-7BC05CF8C1F3}">
      <dgm:prSet/>
      <dgm:spPr/>
      <dgm:t>
        <a:bodyPr/>
        <a:lstStyle/>
        <a:p>
          <a:endParaRPr lang="ru-RU"/>
        </a:p>
      </dgm:t>
    </dgm:pt>
    <dgm:pt modelId="{70C06703-2B4E-4F4A-8888-7D450075BA18}" type="sibTrans" cxnId="{28F6529F-9A07-4ADB-AEFC-7BC05CF8C1F3}">
      <dgm:prSet/>
      <dgm:spPr/>
      <dgm:t>
        <a:bodyPr/>
        <a:lstStyle/>
        <a:p>
          <a:endParaRPr lang="ru-RU"/>
        </a:p>
      </dgm:t>
    </dgm:pt>
    <dgm:pt modelId="{F6F95560-0282-49BA-9740-F9DEC48FBD03}">
      <dgm:prSet phldrT="[Текст]"/>
      <dgm:spPr/>
      <dgm:t>
        <a:bodyPr/>
        <a:lstStyle/>
        <a:p>
          <a:r>
            <a:rPr lang="ru-RU" dirty="0" smtClean="0"/>
            <a:t>ПРОИЗВОДСТВЕННАЯ </a:t>
          </a:r>
          <a:endParaRPr lang="ru-RU" dirty="0"/>
        </a:p>
      </dgm:t>
    </dgm:pt>
    <dgm:pt modelId="{A46C166F-AF14-4E5F-9492-62926F665CE9}" type="parTrans" cxnId="{B12B8D3D-67ED-4FD4-8FC7-EAE7ABBE1352}">
      <dgm:prSet/>
      <dgm:spPr/>
      <dgm:t>
        <a:bodyPr/>
        <a:lstStyle/>
        <a:p>
          <a:endParaRPr lang="ru-RU"/>
        </a:p>
      </dgm:t>
    </dgm:pt>
    <dgm:pt modelId="{76686797-496B-4B68-A993-7BFCA4F7CF69}" type="sibTrans" cxnId="{B12B8D3D-67ED-4FD4-8FC7-EAE7ABBE1352}">
      <dgm:prSet/>
      <dgm:spPr/>
      <dgm:t>
        <a:bodyPr/>
        <a:lstStyle/>
        <a:p>
          <a:endParaRPr lang="ru-RU"/>
        </a:p>
      </dgm:t>
    </dgm:pt>
    <dgm:pt modelId="{9E6F4702-4087-4005-9FE9-DE4145D41F3F}">
      <dgm:prSet phldrT="[Текст]"/>
      <dgm:spPr/>
      <dgm:t>
        <a:bodyPr/>
        <a:lstStyle/>
        <a:p>
          <a:r>
            <a:rPr lang="ru-RU" dirty="0" smtClean="0"/>
            <a:t>СПОРТИВНАЯ </a:t>
          </a:r>
          <a:endParaRPr lang="ru-RU" dirty="0"/>
        </a:p>
      </dgm:t>
    </dgm:pt>
    <dgm:pt modelId="{175B36EA-CFD6-4C9B-BD50-A36ED2308D1E}" type="parTrans" cxnId="{9073CA98-8CBD-4A1A-B43D-85506F41A640}">
      <dgm:prSet/>
      <dgm:spPr/>
      <dgm:t>
        <a:bodyPr/>
        <a:lstStyle/>
        <a:p>
          <a:endParaRPr lang="ru-RU"/>
        </a:p>
      </dgm:t>
    </dgm:pt>
    <dgm:pt modelId="{78B3D775-C904-4CB5-AB65-D068E7C66ADF}" type="sibTrans" cxnId="{9073CA98-8CBD-4A1A-B43D-85506F41A640}">
      <dgm:prSet/>
      <dgm:spPr/>
      <dgm:t>
        <a:bodyPr/>
        <a:lstStyle/>
        <a:p>
          <a:endParaRPr lang="ru-RU"/>
        </a:p>
      </dgm:t>
    </dgm:pt>
    <dgm:pt modelId="{42018757-D62A-4DFA-9787-565661E5C23F}">
      <dgm:prSet phldrT="[Текст]"/>
      <dgm:spPr/>
      <dgm:t>
        <a:bodyPr/>
        <a:lstStyle/>
        <a:p>
          <a:r>
            <a:rPr lang="ru-RU" dirty="0" smtClean="0"/>
            <a:t>ФОРМЕННАЯ </a:t>
          </a:r>
          <a:endParaRPr lang="ru-RU" dirty="0"/>
        </a:p>
      </dgm:t>
    </dgm:pt>
    <dgm:pt modelId="{0B64C952-FF83-4D0D-B969-7A6275CA2373}" type="parTrans" cxnId="{295D02E5-DABC-469A-86E4-E2248B3F3198}">
      <dgm:prSet/>
      <dgm:spPr/>
      <dgm:t>
        <a:bodyPr/>
        <a:lstStyle/>
        <a:p>
          <a:endParaRPr lang="ru-RU"/>
        </a:p>
      </dgm:t>
    </dgm:pt>
    <dgm:pt modelId="{3F9F57AC-5D85-49BF-96CA-BCC4A9E9D233}" type="sibTrans" cxnId="{295D02E5-DABC-469A-86E4-E2248B3F3198}">
      <dgm:prSet/>
      <dgm:spPr/>
      <dgm:t>
        <a:bodyPr/>
        <a:lstStyle/>
        <a:p>
          <a:endParaRPr lang="ru-RU"/>
        </a:p>
      </dgm:t>
    </dgm:pt>
    <dgm:pt modelId="{FC917477-AA67-4AF6-8E20-0DE4FC1D7518}" type="pres">
      <dgm:prSet presAssocID="{EB0566CA-AF48-4675-AF5C-5CA2D25FD97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CE982C-7783-4A76-9ADD-4BDF5197631F}" type="pres">
      <dgm:prSet presAssocID="{ECDBA6C7-A20E-4972-A0C4-2660FA2F591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1386A-F34A-4056-9CE1-7BC1CDDFFA70}" type="pres">
      <dgm:prSet presAssocID="{70C06703-2B4E-4F4A-8888-7D450075BA18}" presName="sibTrans" presStyleCnt="0"/>
      <dgm:spPr/>
    </dgm:pt>
    <dgm:pt modelId="{FAB51AA6-67E9-44C7-A216-5F33C50CF933}" type="pres">
      <dgm:prSet presAssocID="{F6F95560-0282-49BA-9740-F9DEC48FBD0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394947-ABFB-42C1-AF19-D49568C92F9E}" type="pres">
      <dgm:prSet presAssocID="{76686797-496B-4B68-A993-7BFCA4F7CF69}" presName="sibTrans" presStyleCnt="0"/>
      <dgm:spPr/>
    </dgm:pt>
    <dgm:pt modelId="{040BD48F-CE42-47BA-9032-C40D91A8DCB6}" type="pres">
      <dgm:prSet presAssocID="{9E6F4702-4087-4005-9FE9-DE4145D41F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D6624-F2D8-4D45-ADA6-685B33C9FDE0}" type="pres">
      <dgm:prSet presAssocID="{78B3D775-C904-4CB5-AB65-D068E7C66ADF}" presName="sibTrans" presStyleCnt="0"/>
      <dgm:spPr/>
    </dgm:pt>
    <dgm:pt modelId="{086A867F-C263-41F0-BCF8-F1D63D21F351}" type="pres">
      <dgm:prSet presAssocID="{42018757-D62A-4DFA-9787-565661E5C23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73CA98-8CBD-4A1A-B43D-85506F41A640}" srcId="{EB0566CA-AF48-4675-AF5C-5CA2D25FD97B}" destId="{9E6F4702-4087-4005-9FE9-DE4145D41F3F}" srcOrd="2" destOrd="0" parTransId="{175B36EA-CFD6-4C9B-BD50-A36ED2308D1E}" sibTransId="{78B3D775-C904-4CB5-AB65-D068E7C66ADF}"/>
    <dgm:cxn modelId="{070C2C67-9B69-4B10-8889-7276AB3BDBEA}" type="presOf" srcId="{42018757-D62A-4DFA-9787-565661E5C23F}" destId="{086A867F-C263-41F0-BCF8-F1D63D21F351}" srcOrd="0" destOrd="0" presId="urn:microsoft.com/office/officeart/2005/8/layout/default"/>
    <dgm:cxn modelId="{AA8AB490-7CBB-4363-82EF-92EB522B0A0A}" type="presOf" srcId="{F6F95560-0282-49BA-9740-F9DEC48FBD03}" destId="{FAB51AA6-67E9-44C7-A216-5F33C50CF933}" srcOrd="0" destOrd="0" presId="urn:microsoft.com/office/officeart/2005/8/layout/default"/>
    <dgm:cxn modelId="{295D02E5-DABC-469A-86E4-E2248B3F3198}" srcId="{EB0566CA-AF48-4675-AF5C-5CA2D25FD97B}" destId="{42018757-D62A-4DFA-9787-565661E5C23F}" srcOrd="3" destOrd="0" parTransId="{0B64C952-FF83-4D0D-B969-7A6275CA2373}" sibTransId="{3F9F57AC-5D85-49BF-96CA-BCC4A9E9D233}"/>
    <dgm:cxn modelId="{28F6529F-9A07-4ADB-AEFC-7BC05CF8C1F3}" srcId="{EB0566CA-AF48-4675-AF5C-5CA2D25FD97B}" destId="{ECDBA6C7-A20E-4972-A0C4-2660FA2F5914}" srcOrd="0" destOrd="0" parTransId="{9164AF4B-B196-4FD5-A1EE-98C6FA49E435}" sibTransId="{70C06703-2B4E-4F4A-8888-7D450075BA18}"/>
    <dgm:cxn modelId="{5652BD24-B6E6-41DB-9C4E-09C8B86874A1}" type="presOf" srcId="{9E6F4702-4087-4005-9FE9-DE4145D41F3F}" destId="{040BD48F-CE42-47BA-9032-C40D91A8DCB6}" srcOrd="0" destOrd="0" presId="urn:microsoft.com/office/officeart/2005/8/layout/default"/>
    <dgm:cxn modelId="{70046148-DD4B-4E69-81DD-20F7F44DF1AE}" type="presOf" srcId="{ECDBA6C7-A20E-4972-A0C4-2660FA2F5914}" destId="{69CE982C-7783-4A76-9ADD-4BDF5197631F}" srcOrd="0" destOrd="0" presId="urn:microsoft.com/office/officeart/2005/8/layout/default"/>
    <dgm:cxn modelId="{F31CFD04-1664-46D7-9AF2-224D7542DBBA}" type="presOf" srcId="{EB0566CA-AF48-4675-AF5C-5CA2D25FD97B}" destId="{FC917477-AA67-4AF6-8E20-0DE4FC1D7518}" srcOrd="0" destOrd="0" presId="urn:microsoft.com/office/officeart/2005/8/layout/default"/>
    <dgm:cxn modelId="{B12B8D3D-67ED-4FD4-8FC7-EAE7ABBE1352}" srcId="{EB0566CA-AF48-4675-AF5C-5CA2D25FD97B}" destId="{F6F95560-0282-49BA-9740-F9DEC48FBD03}" srcOrd="1" destOrd="0" parTransId="{A46C166F-AF14-4E5F-9492-62926F665CE9}" sibTransId="{76686797-496B-4B68-A993-7BFCA4F7CF69}"/>
    <dgm:cxn modelId="{97C5BFF4-3C79-4420-9DAA-A0EECB4160BD}" type="presParOf" srcId="{FC917477-AA67-4AF6-8E20-0DE4FC1D7518}" destId="{69CE982C-7783-4A76-9ADD-4BDF5197631F}" srcOrd="0" destOrd="0" presId="urn:microsoft.com/office/officeart/2005/8/layout/default"/>
    <dgm:cxn modelId="{6D726764-4144-40E6-B34C-DAAA0E2EED8A}" type="presParOf" srcId="{FC917477-AA67-4AF6-8E20-0DE4FC1D7518}" destId="{7D51386A-F34A-4056-9CE1-7BC1CDDFFA70}" srcOrd="1" destOrd="0" presId="urn:microsoft.com/office/officeart/2005/8/layout/default"/>
    <dgm:cxn modelId="{649EA6CE-9D14-49DE-8CFD-5D30F4594026}" type="presParOf" srcId="{FC917477-AA67-4AF6-8E20-0DE4FC1D7518}" destId="{FAB51AA6-67E9-44C7-A216-5F33C50CF933}" srcOrd="2" destOrd="0" presId="urn:microsoft.com/office/officeart/2005/8/layout/default"/>
    <dgm:cxn modelId="{B169E62F-620B-4F9B-A054-922D698FC7BE}" type="presParOf" srcId="{FC917477-AA67-4AF6-8E20-0DE4FC1D7518}" destId="{B6394947-ABFB-42C1-AF19-D49568C92F9E}" srcOrd="3" destOrd="0" presId="urn:microsoft.com/office/officeart/2005/8/layout/default"/>
    <dgm:cxn modelId="{48C659FC-7DDD-4E93-A295-BED78FA7B9F1}" type="presParOf" srcId="{FC917477-AA67-4AF6-8E20-0DE4FC1D7518}" destId="{040BD48F-CE42-47BA-9032-C40D91A8DCB6}" srcOrd="4" destOrd="0" presId="urn:microsoft.com/office/officeart/2005/8/layout/default"/>
    <dgm:cxn modelId="{A6A3D7B8-BE13-4598-A2DC-46E71D54E26E}" type="presParOf" srcId="{FC917477-AA67-4AF6-8E20-0DE4FC1D7518}" destId="{32AD6624-F2D8-4D45-ADA6-685B33C9FDE0}" srcOrd="5" destOrd="0" presId="urn:microsoft.com/office/officeart/2005/8/layout/default"/>
    <dgm:cxn modelId="{7DF081AE-068F-461C-BCA6-BCD4ED4AEEE5}" type="presParOf" srcId="{FC917477-AA67-4AF6-8E20-0DE4FC1D7518}" destId="{086A867F-C263-41F0-BCF8-F1D63D21F35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CE982C-7783-4A76-9ADD-4BDF5197631F}">
      <dsp:nvSpPr>
        <dsp:cNvPr id="0" name=""/>
        <dsp:cNvSpPr/>
      </dsp:nvSpPr>
      <dsp:spPr>
        <a:xfrm>
          <a:off x="1168448" y="1693"/>
          <a:ext cx="2933048" cy="17598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БЫТОВАЯ </a:t>
          </a:r>
          <a:endParaRPr lang="ru-RU" sz="2300" kern="1200" dirty="0"/>
        </a:p>
      </dsp:txBody>
      <dsp:txXfrm>
        <a:off x="1168448" y="1693"/>
        <a:ext cx="2933048" cy="1759829"/>
      </dsp:txXfrm>
    </dsp:sp>
    <dsp:sp modelId="{FAB51AA6-67E9-44C7-A216-5F33C50CF933}">
      <dsp:nvSpPr>
        <dsp:cNvPr id="0" name=""/>
        <dsp:cNvSpPr/>
      </dsp:nvSpPr>
      <dsp:spPr>
        <a:xfrm>
          <a:off x="4394802" y="1693"/>
          <a:ext cx="2933048" cy="175982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ПРОИЗВОДСТВЕННАЯ </a:t>
          </a:r>
          <a:endParaRPr lang="ru-RU" sz="2300" kern="1200" dirty="0"/>
        </a:p>
      </dsp:txBody>
      <dsp:txXfrm>
        <a:off x="4394802" y="1693"/>
        <a:ext cx="2933048" cy="1759829"/>
      </dsp:txXfrm>
    </dsp:sp>
    <dsp:sp modelId="{040BD48F-CE42-47BA-9032-C40D91A8DCB6}">
      <dsp:nvSpPr>
        <dsp:cNvPr id="0" name=""/>
        <dsp:cNvSpPr/>
      </dsp:nvSpPr>
      <dsp:spPr>
        <a:xfrm>
          <a:off x="1168448" y="2054827"/>
          <a:ext cx="2933048" cy="175982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СПОРТИВНАЯ </a:t>
          </a:r>
          <a:endParaRPr lang="ru-RU" sz="2300" kern="1200" dirty="0"/>
        </a:p>
      </dsp:txBody>
      <dsp:txXfrm>
        <a:off x="1168448" y="2054827"/>
        <a:ext cx="2933048" cy="1759829"/>
      </dsp:txXfrm>
    </dsp:sp>
    <dsp:sp modelId="{086A867F-C263-41F0-BCF8-F1D63D21F351}">
      <dsp:nvSpPr>
        <dsp:cNvPr id="0" name=""/>
        <dsp:cNvSpPr/>
      </dsp:nvSpPr>
      <dsp:spPr>
        <a:xfrm>
          <a:off x="4394802" y="2054827"/>
          <a:ext cx="2933048" cy="175982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ФОРМЕННАЯ </a:t>
          </a:r>
          <a:endParaRPr lang="ru-RU" sz="2300" kern="1200" dirty="0"/>
        </a:p>
      </dsp:txBody>
      <dsp:txXfrm>
        <a:off x="4394802" y="2054827"/>
        <a:ext cx="2933048" cy="1759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7594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165816"/>
            <a:ext cx="5904656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595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03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13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7594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165816"/>
            <a:ext cx="5904656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791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663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32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88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107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311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95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0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47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48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49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>
                <a:solidFill>
                  <a:prstClr val="black"/>
                </a:solidFill>
              </a:rPr>
              <a:pPr/>
              <a:t>30.01.24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06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87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84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72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87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2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220F80-6C41-4AF5-B1F8-2CA43986CCAC}" type="datetimeFigureOut">
              <a:rPr lang="ru-RU" smtClean="0"/>
              <a:t>30.01.24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36D8407-EA9C-4F11-80B2-E5EA662B38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74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99" y="987574"/>
            <a:ext cx="5396010" cy="35283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-4074"/>
            <a:ext cx="9144000" cy="5147574"/>
          </a:xfrm>
          <a:prstGeom prst="frame">
            <a:avLst>
              <a:gd name="adj1" fmla="val 3248"/>
            </a:avLst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4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999" y="987574"/>
            <a:ext cx="5396010" cy="35283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-4074"/>
            <a:ext cx="9144000" cy="5147574"/>
          </a:xfrm>
          <a:prstGeom prst="frame">
            <a:avLst>
              <a:gd name="adj1" fmla="val 3248"/>
            </a:avLst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55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microsoft.com/office/2007/relationships/hdphoto" Target="../media/hdphoto21.wdp"/><Relationship Id="rId4" Type="http://schemas.openxmlformats.org/officeDocument/2006/relationships/image" Target="../media/image29.png"/><Relationship Id="rId9" Type="http://schemas.microsoft.com/office/2007/relationships/hdphoto" Target="../media/hdphoto23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modnaya.org/uploads/posts/2018-05/1526758804_1507123693_97.jpg" TargetMode="External"/><Relationship Id="rId3" Type="http://schemas.openxmlformats.org/officeDocument/2006/relationships/hyperlink" Target="https://kid-z.com.ua/storage/images/5e6d43f4fd5e341994a5741df3c8a6d9.jpg" TargetMode="External"/><Relationship Id="rId7" Type="http://schemas.openxmlformats.org/officeDocument/2006/relationships/hyperlink" Target="https://i.pinimg.com/originals/ac/ab/9f/acab9f19fbde3faada7c03d085d1fc4b.jpg" TargetMode="External"/><Relationship Id="rId12" Type="http://schemas.openxmlformats.org/officeDocument/2006/relationships/hyperlink" Target="https://krot.info/uploads/posts/2019-09/thumbs/1569112716_devushki-v-domashnej-odezhde-instagram-54.jpg" TargetMode="External"/><Relationship Id="rId2" Type="http://schemas.openxmlformats.org/officeDocument/2006/relationships/hyperlink" Target="https://wallazee.global.ssl.fastly.net/images/dynamic/items/184-1024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dorra24.com/wp-content/uploads/2019/03/hype-ru-cover-clean-3778-1.jpg" TargetMode="External"/><Relationship Id="rId11" Type="http://schemas.openxmlformats.org/officeDocument/2006/relationships/hyperlink" Target="http://&#1089;&#1072;&#1088;&#1072;&#1090;&#1086;&#1074;.&#1084;&#1072;&#1075;&#1072;&#1079;&#1080;&#1085;-&#1086;&#1076;&#1077;&#1078;&#1076;&#1099;.&#1088;&#1092;/medium/27865/1/43/8339b9481dc9b7d4e023f7dc5e8c9bf2.jpg" TargetMode="External"/><Relationship Id="rId5" Type="http://schemas.openxmlformats.org/officeDocument/2006/relationships/hyperlink" Target="https://i.pinimg.com/736x/38/38/c0/3838c056427afe64ceec011ba6106118--flower-photos-beautiful-pictures.jpg" TargetMode="External"/><Relationship Id="rId10" Type="http://schemas.openxmlformats.org/officeDocument/2006/relationships/hyperlink" Target="http://pn.lmcdn.ru/img600x866/F/U/FU624EWBU908_1.jpg" TargetMode="External"/><Relationship Id="rId4" Type="http://schemas.openxmlformats.org/officeDocument/2006/relationships/hyperlink" Target="https://avatanplus.com/files/resources/mid/5a7d5fc2a9e1d16179be1088.png" TargetMode="External"/><Relationship Id="rId9" Type="http://schemas.openxmlformats.org/officeDocument/2006/relationships/hyperlink" Target="http://g02.a.alicdn.com/kf/HTB1YjVkIXXXXXbCXpXXq6xXFXXXP/Plus-size-XXXL-Hot-selling-Winter-Women-s-Faux-Fur-Coat-Medium-long-Fur-Coats-Elegant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microsoft.com/office/2007/relationships/hdphoto" Target="../media/hdphoto7.wdp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microsoft.com/office/2007/relationships/hdphoto" Target="../media/hdphoto10.wdp"/><Relationship Id="rId4" Type="http://schemas.openxmlformats.org/officeDocument/2006/relationships/image" Target="../media/image14.jpeg"/><Relationship Id="rId9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microsoft.com/office/2007/relationships/hdphoto" Target="../media/hdphoto14.wdp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7.wdp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7534"/>
            <a:ext cx="7344816" cy="1440160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ВИДЫ ОДЕЖДЫ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579862"/>
            <a:ext cx="4104456" cy="1314450"/>
          </a:xfrm>
        </p:spPr>
        <p:txBody>
          <a:bodyPr>
            <a:normAutofit/>
          </a:bodyPr>
          <a:lstStyle/>
          <a:p>
            <a:pPr lvl="0"/>
            <a:r>
              <a:rPr lang="ru-RU" sz="17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17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презентации: </a:t>
            </a:r>
            <a:endParaRPr lang="ru-RU" sz="17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7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Бабина Татьяна Анатольевна</a:t>
            </a:r>
            <a:endParaRPr lang="ru-RU" sz="17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7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дефектолог </a:t>
            </a:r>
            <a:endParaRPr lang="ru-RU" sz="17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7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7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Косиновская</a:t>
            </a:r>
            <a:r>
              <a:rPr lang="ru-RU" sz="17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  <a:endParaRPr lang="ru-RU" sz="17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6" y="2859782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4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7494"/>
            <a:ext cx="3168352" cy="504056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ФОРМЕННАЯ: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987575"/>
            <a:ext cx="4320479" cy="3213356"/>
          </a:xfr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1"/>
          <a:stretch/>
        </p:blipFill>
        <p:spPr>
          <a:xfrm>
            <a:off x="4709078" y="987574"/>
            <a:ext cx="4111394" cy="321335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>
          <a:xfrm>
            <a:off x="1187624" y="4299942"/>
            <a:ext cx="235893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ШКОЛЬНАЯ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4270541"/>
            <a:ext cx="223224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ВОЕННАЯ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95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7494"/>
            <a:ext cx="6984776" cy="50405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ОДЕЖДА ДЕЛИТСЯ ПО СЕЗОНАМ: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1" r="32474"/>
          <a:stretch/>
        </p:blipFill>
        <p:spPr>
          <a:xfrm>
            <a:off x="4676144" y="1160119"/>
            <a:ext cx="2344470" cy="238196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48"/>
          <a:stretch/>
        </p:blipFill>
        <p:spPr>
          <a:xfrm>
            <a:off x="2195736" y="1160119"/>
            <a:ext cx="2232248" cy="23819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0" t="12323" r="18235"/>
          <a:stretch/>
        </p:blipFill>
        <p:spPr>
          <a:xfrm>
            <a:off x="239772" y="1055174"/>
            <a:ext cx="1820316" cy="31727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5" r="17138"/>
          <a:stretch/>
        </p:blipFill>
        <p:spPr>
          <a:xfrm>
            <a:off x="7179305" y="1019340"/>
            <a:ext cx="1672358" cy="320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3" y="4346438"/>
            <a:ext cx="151216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ЗИМА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59399" y="4346439"/>
            <a:ext cx="151216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ВЕСНА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0662" y="3726297"/>
            <a:ext cx="151216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ОСЕНЬ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056" y="3726297"/>
            <a:ext cx="151216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ЛЕТО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42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3" y="267494"/>
            <a:ext cx="8376423" cy="5040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ОДЕЖДА БЫВАЕТ ПЛЕЧЕВАЯ И ПОЯСНАЯ: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2" r="50977"/>
          <a:stretch/>
        </p:blipFill>
        <p:spPr>
          <a:xfrm>
            <a:off x="2411760" y="1048787"/>
            <a:ext cx="2100218" cy="307113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260"/>
          <a:stretch/>
        </p:blipFill>
        <p:spPr>
          <a:xfrm>
            <a:off x="220593" y="1235875"/>
            <a:ext cx="1975143" cy="3176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95"/>
          <a:stretch/>
        </p:blipFill>
        <p:spPr>
          <a:xfrm>
            <a:off x="6876256" y="1635646"/>
            <a:ext cx="2045587" cy="28578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59" y="987574"/>
            <a:ext cx="2088232" cy="313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3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7494"/>
            <a:ext cx="4608512" cy="432049"/>
          </a:xfrm>
        </p:spPr>
        <p:txBody>
          <a:bodyPr>
            <a:noAutofit/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РЕСУРСЫ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0445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https</a:t>
            </a: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2"/>
              </a:rPr>
              <a:t>://wallazee.global.ssl.fastly.net/images/dynamic/items/184-1024.png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https://kid-z.com.ua/storage/images/5e6d43f4fd5e341994a5741df3c8a6d9.jpg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https://avatanplus.com/files/resources/mid/5a7d5fc2a9e1d16179be1088.png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https://i.pinimg.com/736x/38/38/c0/3838c056427afe64ceec011ba6106118--</a:t>
            </a: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5"/>
              </a:rPr>
              <a:t>flower-photos-beautiful-pictures.jpg</a:t>
            </a: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http://andorra24.com/wp-content/uploads/2019/03/hype-ru-cover-clean-3778-1.jpg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7"/>
              </a:rPr>
              <a:t>https://i.pinimg.com/originals/ac/ab/9f/acab9f19fbde3faada7c03d085d1fc4b.jpg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8"/>
              </a:rPr>
              <a:t>http://modnaya.org/uploads/posts/2018-05/1526758804_1507123693_97.jpg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9"/>
              </a:rPr>
              <a:t>http://g02.a.alicdn.com/kf/HTB1YjVkIXXXXXbCXpXXq6xXFXXXP/Plus-size-XXXL-Hot-selling-Winter-Women-s-Faux-Fur-Coat-Medium-long-Fur-Coats-Elegant.jpg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0"/>
              </a:rPr>
              <a:t>http://pn.lmcdn.ru/img600x866/F/U/FU624EWBU908_1.jpg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1"/>
              </a:rPr>
              <a:t>http://саратов.магазин-одежды.рф/medium/27865/1/43/8339b9481dc9b7d4e023f7dc5e8c9bf2.jpg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u="sng" dirty="0">
                <a:solidFill>
                  <a:srgbClr val="0000FF"/>
                </a:solidFill>
                <a:ea typeface="Calibri"/>
                <a:cs typeface="Times New Roman"/>
                <a:hlinkClick r:id="rId12"/>
              </a:rPr>
              <a:t>https://krot.info/uploads/posts/2019-09/thumbs/1569112716_devushki-v-domashnej-odezhde-instagram-54.jpg</a:t>
            </a:r>
            <a:r>
              <a:rPr lang="ru-RU" sz="1200" dirty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8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05979"/>
            <a:ext cx="4680520" cy="565571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ОДЕЖДА?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15566"/>
            <a:ext cx="5976664" cy="396044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ОДЕЖДА — ИЗДЕЛИЕ ИЛИ СОВОКУПНОСТЬ </a:t>
            </a:r>
            <a:r>
              <a:rPr lang="ru-RU" sz="6000" b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ИЗДЕЛИЙ, НАДЕВАЕМЫХ </a:t>
            </a:r>
            <a:r>
              <a:rPr lang="ru-RU" sz="6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ЧЕЛОВЕКОМ И НЕСУЩИХ </a:t>
            </a:r>
            <a:r>
              <a:rPr lang="ru-RU" sz="6000" b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УТИЛИТАРНЫЕ,    </a:t>
            </a:r>
            <a:r>
              <a:rPr lang="ru-RU" sz="6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ЭСТЕТИЧЕСКИЕ ФУНКЦИИ.</a:t>
            </a:r>
            <a:r>
              <a:rPr lang="ru-RU" sz="6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60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987574"/>
            <a:ext cx="2551318" cy="368383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4730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7494"/>
            <a:ext cx="4680520" cy="493563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ОДЕЖДА?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15566"/>
            <a:ext cx="8640960" cy="1440160"/>
          </a:xfrm>
          <a:ln w="571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Calibri"/>
              </a:rPr>
              <a:t>ОДЕЖДА МОЖЕТ БЫТЬ ИЗГОТОВЛЕНА ИЗ ТКАНИ, ВЯЗАНОГО ПОЛОТНА, КОЖИ, МЕХА И ДРУГИХ МАТЕРИАЛОВ.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30210"/>
            <a:ext cx="2703991" cy="244170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30" y="2430210"/>
            <a:ext cx="2441704" cy="244170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523" y="2463083"/>
            <a:ext cx="2690946" cy="240883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9343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05979"/>
            <a:ext cx="6048672" cy="565571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ЧЕГО НУЖНА ОДЕЖДА?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7574"/>
            <a:ext cx="5904656" cy="345638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000" b="1" dirty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ОДЕЖДА ПРЕДОХРАНЯЕТ ТЕЛО ЧЕЛОВЕКА ОТ НЕГАТИВНОГО ВЛИЯНИЯ </a:t>
            </a:r>
            <a:r>
              <a:rPr lang="ru-RU" sz="6000" b="1" dirty="0">
                <a:latin typeface="Times New Roman"/>
                <a:ea typeface="Calibri"/>
                <a:cs typeface="Times New Roman"/>
              </a:rPr>
              <a:t>ОКРУЖАЮЩЕЙ </a:t>
            </a:r>
            <a:r>
              <a:rPr lang="ru-RU" sz="6000" b="1" dirty="0" smtClean="0">
                <a:latin typeface="Times New Roman"/>
                <a:ea typeface="Calibri"/>
                <a:cs typeface="Times New Roman"/>
              </a:rPr>
              <a:t>СРЕДЫ</a:t>
            </a:r>
            <a:r>
              <a:rPr lang="ru-RU" sz="6000" b="1" dirty="0" smtClean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 И </a:t>
            </a:r>
            <a:r>
              <a:rPr lang="ru-RU" sz="6000" b="1" dirty="0">
                <a:solidFill>
                  <a:srgbClr val="222222"/>
                </a:solidFill>
                <a:latin typeface="Times New Roman"/>
                <a:ea typeface="Calibri"/>
                <a:cs typeface="Times New Roman"/>
              </a:rPr>
              <a:t>ВЫПОЛНЯЕТ ЭСТЕТИЧЕСКИЕ ФУНКЦИИ.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0" r="12773"/>
          <a:stretch/>
        </p:blipFill>
        <p:spPr>
          <a:xfrm>
            <a:off x="6795654" y="890948"/>
            <a:ext cx="1952810" cy="407246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27997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67494"/>
            <a:ext cx="4032448" cy="504056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ОДЕЖДЫ: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88" y="1203598"/>
            <a:ext cx="3848541" cy="2565694"/>
          </a:xfr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01"/>
          <a:stretch/>
        </p:blipFill>
        <p:spPr>
          <a:xfrm>
            <a:off x="215515" y="915566"/>
            <a:ext cx="2520280" cy="3389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933337"/>
            <a:ext cx="2223086" cy="333046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395535" y="4310744"/>
            <a:ext cx="216024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МУЖСКАЯ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872" y="4337095"/>
            <a:ext cx="216024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ДЕТСКАЯ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23077" y="4360349"/>
            <a:ext cx="216024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ЖЕНСКАЯ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4807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ОДЕЖДА ДЕЛИТСЯ ПО НАЗНАЧЕНИЮ: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7616811"/>
              </p:ext>
            </p:extLst>
          </p:nvPr>
        </p:nvGraphicFramePr>
        <p:xfrm>
          <a:off x="323850" y="987425"/>
          <a:ext cx="8496300" cy="3816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031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67494"/>
            <a:ext cx="2736304" cy="504056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БЫТОВАЯ: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01" r="9287"/>
          <a:stretch/>
        </p:blipFill>
        <p:spPr>
          <a:xfrm>
            <a:off x="467544" y="415362"/>
            <a:ext cx="1350819" cy="25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46" r="6854"/>
          <a:stretch/>
        </p:blipFill>
        <p:spPr>
          <a:xfrm>
            <a:off x="7377544" y="391360"/>
            <a:ext cx="1428507" cy="2616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878" y="1329114"/>
            <a:ext cx="2643758" cy="26437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86" y="1347614"/>
            <a:ext cx="1792609" cy="269945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7111166" y="3007650"/>
            <a:ext cx="187220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ДОМАШНЯЯ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2975384"/>
            <a:ext cx="216024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ПОВСЕДНЕВНАЯ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4047072"/>
            <a:ext cx="233416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НАЦИОНАЛЬНАЯ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9076" y="4047072"/>
            <a:ext cx="239514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ТОРЖЕСТВЕННАЯ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1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7494"/>
            <a:ext cx="4752528" cy="504056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ПРОИЗВОДСТВЕННАЯ: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39" r="13509"/>
          <a:stretch/>
        </p:blipFill>
        <p:spPr>
          <a:xfrm>
            <a:off x="6372200" y="994420"/>
            <a:ext cx="2504211" cy="3456384"/>
          </a:xfr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48"/>
          <a:stretch/>
        </p:blipFill>
        <p:spPr>
          <a:xfrm>
            <a:off x="381770" y="969171"/>
            <a:ext cx="2808312" cy="34765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947"/>
          <a:stretch/>
        </p:blipFill>
        <p:spPr>
          <a:xfrm>
            <a:off x="3740432" y="915566"/>
            <a:ext cx="2128671" cy="35094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57085" y="4445731"/>
            <a:ext cx="286298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СПЕЦИАЛЬНАЯ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4404918"/>
            <a:ext cx="250479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САНИТАРНАЯ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80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67494"/>
            <a:ext cx="3312368" cy="504056"/>
          </a:xfrm>
          <a:ln w="57150"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СПОРТИВНАЯ: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7574"/>
            <a:ext cx="3528392" cy="3528392"/>
          </a:xfr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306" y="987574"/>
            <a:ext cx="5001487" cy="3528392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0963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122</Words>
  <Application>Microsoft Office PowerPoint</Application>
  <PresentationFormat>Экран (16:9)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1_Тема Office</vt:lpstr>
      <vt:lpstr> ВИДЫ ОДЕЖДЫ </vt:lpstr>
      <vt:lpstr>ЧТО ТАКОЕ ОДЕЖДА? </vt:lpstr>
      <vt:lpstr>ЧТО ТАКОЕ ОДЕЖДА? </vt:lpstr>
      <vt:lpstr>ДЛЯ ЧЕГО НУЖНА ОДЕЖДА? </vt:lpstr>
      <vt:lpstr>ВИДЫ ОДЕЖДЫ: </vt:lpstr>
      <vt:lpstr>ОДЕЖДА ДЕЛИТСЯ ПО НАЗНАЧЕНИЮ: </vt:lpstr>
      <vt:lpstr>БЫТОВАЯ: </vt:lpstr>
      <vt:lpstr>ПРОИЗВОДСТВЕННАЯ: </vt:lpstr>
      <vt:lpstr>СПОРТИВНАЯ: </vt:lpstr>
      <vt:lpstr>ФОРМЕННАЯ: </vt:lpstr>
      <vt:lpstr>ОДЕЖДА ДЕЛИТСЯ ПО СЕЗОНАМ: </vt:lpstr>
      <vt:lpstr>ОДЕЖДА БЫВАЕТ ПЛЕЧЕВАЯ И ПОЯСНАЯ: </vt:lpstr>
      <vt:lpstr>ИНТЕРНЕТ РЕСУРСЫ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user</cp:lastModifiedBy>
  <cp:revision>24</cp:revision>
  <dcterms:created xsi:type="dcterms:W3CDTF">2017-11-18T13:24:59Z</dcterms:created>
  <dcterms:modified xsi:type="dcterms:W3CDTF">2024-01-30T09:28:03Z</dcterms:modified>
</cp:coreProperties>
</file>