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59" r:id="rId3"/>
    <p:sldId id="266" r:id="rId4"/>
    <p:sldId id="265" r:id="rId5"/>
    <p:sldId id="264" r:id="rId6"/>
    <p:sldId id="263" r:id="rId7"/>
    <p:sldId id="273" r:id="rId8"/>
    <p:sldId id="272" r:id="rId9"/>
    <p:sldId id="271" r:id="rId10"/>
    <p:sldId id="277" r:id="rId11"/>
    <p:sldId id="275" r:id="rId12"/>
    <p:sldId id="274" r:id="rId13"/>
    <p:sldId id="276" r:id="rId14"/>
    <p:sldId id="279" r:id="rId15"/>
    <p:sldId id="278" r:id="rId16"/>
    <p:sldId id="262" r:id="rId17"/>
    <p:sldId id="261" r:id="rId18"/>
    <p:sldId id="280" r:id="rId19"/>
    <p:sldId id="260" r:id="rId20"/>
    <p:sldId id="270" r:id="rId21"/>
    <p:sldId id="269" r:id="rId22"/>
    <p:sldId id="268" r:id="rId23"/>
    <p:sldId id="283" r:id="rId24"/>
    <p:sldId id="282" r:id="rId25"/>
    <p:sldId id="281" r:id="rId26"/>
    <p:sldId id="267" r:id="rId27"/>
    <p:sldId id="287" r:id="rId28"/>
    <p:sldId id="286" r:id="rId29"/>
    <p:sldId id="288" r:id="rId30"/>
    <p:sldId id="285" r:id="rId31"/>
    <p:sldId id="290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474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B7CD82-2352-4F1E-8385-EBB9DDF3DDA3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2A5C63-7B89-4C34-B730-F2AEA3D7FA2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A5C63-7B89-4C34-B730-F2AEA3D7FA29}" type="slidenum">
              <a:rPr lang="ru-RU" smtClean="0"/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14773453_174-p-neitralnii-fon-dlya-prezentatsii-17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eb35e0daf30d81f308a63334d641b887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1" y="323511"/>
            <a:ext cx="8873891" cy="62738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14773453_174-p-neitralnii-fon-dlya-prezentatsii-17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0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7531" y="260648"/>
            <a:ext cx="8448938" cy="63367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14773453_174-p-neitralnii-fon-dlya-prezentatsii-17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a36c45289d75a68855420962cb5708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5887" y="188640"/>
            <a:ext cx="8556090" cy="64087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14773453_174-p-neitralnii-fon-dlya-prezentatsii-17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c345941f1cce73f5c6d1cb8dbce8ea83-800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260648"/>
            <a:ext cx="8172400" cy="62646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14773453_174-p-neitralnii-fon-dlya-prezentatsii-17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img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27584" y="6021288"/>
            <a:ext cx="6480720" cy="769441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ВНИМАНИЕ ВСЕМ !!!</a:t>
            </a:r>
            <a:endParaRPr lang="ru-RU" sz="4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14773453_174-p-neitralnii-fon-dlya-prezentatsii-17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-155674623_454327092.pdf-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88640"/>
            <a:ext cx="8640960" cy="6480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14773453_174-p-neitralnii-fon-dlya-prezentatsii-17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slide-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9751" y="116632"/>
            <a:ext cx="8844498" cy="66247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14773453_174-p-neitralnii-fon-dlya-prezentatsii-17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</a:rPr>
              <a:t>     Какие опасности могут нас подстерегать дома? 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pic>
        <p:nvPicPr>
          <p:cNvPr id="7" name="Рисунок 6" descr="6bbccedc79936afa1463e8f84287eda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620688"/>
            <a:ext cx="7980759" cy="59897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14773453_174-p-neitralnii-fon-dlya-prezentatsii-17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b011c52019b9a7e56f4060eaf6905853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88640"/>
            <a:ext cx="8640960" cy="6480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14773453_174-p-neitralnii-fon-dlya-prezentatsii-17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slide-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5887" y="188639"/>
            <a:ext cx="8646593" cy="64765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14773453_174-p-neitralnii-fon-dlya-prezentatsii-17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2_2_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987824" y="6165304"/>
            <a:ext cx="576064" cy="40011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101</a:t>
            </a:r>
            <a:endParaRPr lang="ru-RU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436096" y="6165304"/>
            <a:ext cx="535724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ru-RU" b="1" dirty="0" smtClean="0"/>
              <a:t>102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8388425" y="6165304"/>
            <a:ext cx="576064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ru-RU" b="1" dirty="0" smtClean="0"/>
              <a:t>103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14773453_174-p-neitralnii-fon-dlya-prezentatsii-17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56c833eb-a6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1" y="134634"/>
            <a:ext cx="8616957" cy="64627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14773453_174-p-neitralnii-fon-dlya-prezentatsii-17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4c3281c8cb2dfdae4039757356476b534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620688"/>
            <a:ext cx="8147594" cy="61206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39752" y="0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«Знаки в системе ГО»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14773453_174-p-neitralnii-fon-dlya-prezentatsii-17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4f0c9beeb5e987b1b3b49b1964b361ce2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4422" y="260648"/>
            <a:ext cx="8339302" cy="62646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14773453_174-p-neitralnii-fon-dlya-prezentatsii-17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08bac336a641286b9ebd66cb2ccfaa03e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0276" y="332656"/>
            <a:ext cx="8243448" cy="61926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14773453_174-p-neitralnii-fon-dlya-prezentatsii-17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8cd890c54ae22ca4a5f63e855d34ec962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4422" y="260648"/>
            <a:ext cx="8394042" cy="63058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14773453_174-p-neitralnii-fon-dlya-prezentatsii-17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90c5db5b07c872263b3099cd28db4495e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4422" y="260648"/>
            <a:ext cx="8339302" cy="62646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14773453_174-p-neitralnii-fon-dlya-prezentatsii-17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213b90aac4d392300d546182b60ea4168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8568" y="188640"/>
            <a:ext cx="8489896" cy="63778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14773453_174-p-neitralnii-fon-dlya-prezentatsii-17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251dcb902aeacf680418a5dc4bfe2a09a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4422" y="260648"/>
            <a:ext cx="8339302" cy="62646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14773453_174-p-neitralnii-fon-dlya-prezentatsii-17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923b283b816689655199e0098be485cec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0276" y="332656"/>
            <a:ext cx="8243448" cy="61926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14773453_174-p-neitralnii-fon-dlya-prezentatsii-17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cd2a31adcd1353926311fea54fb586397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0276" y="332656"/>
            <a:ext cx="8147594" cy="61206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14773453_174-p-neitralnii-fon-dlya-prezentatsii-17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d7a37ed7e6b3e60928e0f5ec6442ffc2f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0276" y="332656"/>
            <a:ext cx="8154172" cy="61256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14773453_174-p-neitralnii-fon-dlya-prezentatsii-17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381713_html_b8f12d7187011382 (1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32634"/>
            <a:ext cx="8567554" cy="65367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14773453_174-p-neitralnii-fon-dlya-prezentatsii-17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ff060c9613d1d0fb674d8bb2b6dbb73a9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0276" y="332656"/>
            <a:ext cx="8154172" cy="61256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14773453_174-p-neitralnii-fon-dlya-prezentatsii-17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3b9372a3d0d5d93b86ca93995d212ff6f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37" y="0"/>
            <a:ext cx="912812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14773453_174-p-neitralnii-fon-dlya-prezentatsii-17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6bh9-RjFNP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1" y="134634"/>
            <a:ext cx="8808979" cy="66067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14773453_174-p-neitralnii-fon-dlya-prezentatsii-17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Qx1PDPi2pW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061" y="260648"/>
            <a:ext cx="9081877" cy="62646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14773453_174-p-neitralnii-fon-dlya-prezentatsii-17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3529" y="260648"/>
            <a:ext cx="8136904" cy="5678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300" b="1" dirty="0" smtClean="0"/>
              <a:t>Сейчас появилась еще одна организация, которая придет на помощь. </a:t>
            </a:r>
            <a:r>
              <a:rPr lang="ru-RU" sz="3300" b="1" i="1" dirty="0" smtClean="0">
                <a:solidFill>
                  <a:srgbClr val="FF0000"/>
                </a:solidFill>
              </a:rPr>
              <a:t>Это служба спасения! </a:t>
            </a:r>
            <a:r>
              <a:rPr lang="ru-RU" sz="3300" b="1" i="1" dirty="0" smtClean="0">
                <a:solidFill>
                  <a:srgbClr val="002060"/>
                </a:solidFill>
              </a:rPr>
              <a:t>Служба спасения </a:t>
            </a:r>
            <a:r>
              <a:rPr lang="ru-RU" sz="3300" b="1" dirty="0" smtClean="0"/>
              <a:t>– это организация, которая всегда готова бесплатно прийти на помощь любому человеку. В этой службе работают смелые, благородные, сильные люди – спасатели.</a:t>
            </a:r>
          </a:p>
          <a:p>
            <a:r>
              <a:rPr lang="ru-RU" sz="3300" b="1" dirty="0" smtClean="0"/>
              <a:t>Но в первые минуты после происшествия человек может сам для себя стать службой спасения. А если он сможет спасти себя, он сможет оказать помощь и другим людям.</a:t>
            </a:r>
            <a:endParaRPr lang="ru-RU" sz="33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14773453_174-p-neitralnii-fon-dlya-prezentatsii-17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1676904028_gas-kvas-com-p-risunok-na-temu-chrezvichainaya-situatsiya-2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88640"/>
            <a:ext cx="8682703" cy="6525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14773453_174-p-neitralnii-fon-dlya-prezentatsii-17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slide-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88640"/>
            <a:ext cx="8625764" cy="62646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14773453_174-p-neitralnii-fon-dlya-prezentatsii-17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1674044458_gas-kvas-com-p-risunok-na-temu-chs-prirodnogo-kharaktera-4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88640"/>
            <a:ext cx="8700459" cy="6525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95</Words>
  <Application>Microsoft Office PowerPoint</Application>
  <PresentationFormat>Экран (4:3)</PresentationFormat>
  <Paragraphs>9</Paragraphs>
  <Slides>31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18</cp:revision>
  <dcterms:created xsi:type="dcterms:W3CDTF">2024-01-30T05:49:05Z</dcterms:created>
  <dcterms:modified xsi:type="dcterms:W3CDTF">2024-01-30T08:49:57Z</dcterms:modified>
</cp:coreProperties>
</file>